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handoutMasterIdLst>
    <p:handoutMasterId r:id="rId11"/>
  </p:handoutMasterIdLst>
  <p:sldIdLst>
    <p:sldId id="256" r:id="rId2"/>
    <p:sldId id="267" r:id="rId3"/>
    <p:sldId id="268" r:id="rId4"/>
    <p:sldId id="269" r:id="rId5"/>
    <p:sldId id="270" r:id="rId6"/>
    <p:sldId id="271" r:id="rId7"/>
    <p:sldId id="273" r:id="rId8"/>
    <p:sldId id="274" r:id="rId9"/>
    <p:sldId id="27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28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3154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B8C7FE-C60D-4257-A141-C40AE7345EEE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C9737F-2D40-451E-81A7-F538237A145B}">
      <dgm:prSet/>
      <dgm:spPr/>
      <dgm:t>
        <a:bodyPr/>
        <a:lstStyle/>
        <a:p>
          <a:pPr rtl="0"/>
          <a:r>
            <a:rPr lang="en-GB"/>
            <a:t>How well the campaign will perform?</a:t>
          </a:r>
          <a:endParaRPr lang="en-US"/>
        </a:p>
      </dgm:t>
    </dgm:pt>
    <dgm:pt modelId="{C3FCE3F7-E21B-4D49-A4D8-1F4C90D7920F}" type="parTrans" cxnId="{A5A485EB-0891-4523-B8C9-2EE645553E5D}">
      <dgm:prSet/>
      <dgm:spPr/>
      <dgm:t>
        <a:bodyPr/>
        <a:lstStyle/>
        <a:p>
          <a:endParaRPr lang="en-US"/>
        </a:p>
      </dgm:t>
    </dgm:pt>
    <dgm:pt modelId="{5CB3B4E7-8708-4045-9D04-55E46D259CB5}" type="sibTrans" cxnId="{A5A485EB-0891-4523-B8C9-2EE645553E5D}">
      <dgm:prSet/>
      <dgm:spPr/>
      <dgm:t>
        <a:bodyPr/>
        <a:lstStyle/>
        <a:p>
          <a:endParaRPr lang="en-US"/>
        </a:p>
      </dgm:t>
    </dgm:pt>
    <dgm:pt modelId="{C25B121A-0CE8-4E86-9F5B-A790C57F6F83}">
      <dgm:prSet/>
      <dgm:spPr/>
      <dgm:t>
        <a:bodyPr/>
        <a:lstStyle/>
        <a:p>
          <a:pPr rtl="0"/>
          <a:r>
            <a:rPr lang="en-GB" dirty="0"/>
            <a:t>What ROI this campaign could/will have?</a:t>
          </a:r>
          <a:endParaRPr lang="en-US" dirty="0"/>
        </a:p>
      </dgm:t>
    </dgm:pt>
    <dgm:pt modelId="{1ED6DA63-205A-4C94-A62C-ABD6D010759E}" type="parTrans" cxnId="{259DC221-0345-4A7A-BE2D-A91A116E6C8E}">
      <dgm:prSet/>
      <dgm:spPr/>
      <dgm:t>
        <a:bodyPr/>
        <a:lstStyle/>
        <a:p>
          <a:endParaRPr lang="en-US"/>
        </a:p>
      </dgm:t>
    </dgm:pt>
    <dgm:pt modelId="{6BF76E32-9B34-4E2E-9F80-A789DFC46CB6}" type="sibTrans" cxnId="{259DC221-0345-4A7A-BE2D-A91A116E6C8E}">
      <dgm:prSet/>
      <dgm:spPr/>
      <dgm:t>
        <a:bodyPr/>
        <a:lstStyle/>
        <a:p>
          <a:endParaRPr lang="en-US"/>
        </a:p>
      </dgm:t>
    </dgm:pt>
    <dgm:pt modelId="{FFF4B498-904E-40AD-A9F7-1D25A2C96871}">
      <dgm:prSet/>
      <dgm:spPr/>
      <dgm:t>
        <a:bodyPr/>
        <a:lstStyle/>
        <a:p>
          <a:pPr rtl="0"/>
          <a:r>
            <a:rPr lang="en-GB"/>
            <a:t>What will be the actual engagement of the target?</a:t>
          </a:r>
          <a:endParaRPr lang="en-US"/>
        </a:p>
      </dgm:t>
    </dgm:pt>
    <dgm:pt modelId="{5AC806BC-F314-43F0-9524-BFCD9FCE16E6}" type="parTrans" cxnId="{9C65B3D1-10E5-4651-9803-A1E9BF89354A}">
      <dgm:prSet/>
      <dgm:spPr/>
      <dgm:t>
        <a:bodyPr/>
        <a:lstStyle/>
        <a:p>
          <a:endParaRPr lang="en-US"/>
        </a:p>
      </dgm:t>
    </dgm:pt>
    <dgm:pt modelId="{1724B163-1118-4D77-87A0-7829229BF680}" type="sibTrans" cxnId="{9C65B3D1-10E5-4651-9803-A1E9BF89354A}">
      <dgm:prSet/>
      <dgm:spPr/>
      <dgm:t>
        <a:bodyPr/>
        <a:lstStyle/>
        <a:p>
          <a:endParaRPr lang="en-US"/>
        </a:p>
      </dgm:t>
    </dgm:pt>
    <dgm:pt modelId="{04919EE3-8E0D-4104-9BCB-18DF83C27498}">
      <dgm:prSet/>
      <dgm:spPr/>
      <dgm:t>
        <a:bodyPr/>
        <a:lstStyle/>
        <a:p>
          <a:pPr rtl="0"/>
          <a:r>
            <a:rPr lang="en-GB" dirty="0"/>
            <a:t>How can I further improve the campaign?</a:t>
          </a:r>
          <a:endParaRPr lang="en-US" dirty="0"/>
        </a:p>
      </dgm:t>
    </dgm:pt>
    <dgm:pt modelId="{2E1D453D-37A6-4CF4-BCA2-C883C0BD3EDB}" type="parTrans" cxnId="{3672879C-EDB6-4796-9715-7461D34FCFF5}">
      <dgm:prSet/>
      <dgm:spPr/>
      <dgm:t>
        <a:bodyPr/>
        <a:lstStyle/>
        <a:p>
          <a:endParaRPr lang="en-US"/>
        </a:p>
      </dgm:t>
    </dgm:pt>
    <dgm:pt modelId="{C66F887B-E909-48F0-A638-A7408AA8090D}" type="sibTrans" cxnId="{3672879C-EDB6-4796-9715-7461D34FCFF5}">
      <dgm:prSet/>
      <dgm:spPr/>
      <dgm:t>
        <a:bodyPr/>
        <a:lstStyle/>
        <a:p>
          <a:endParaRPr lang="en-US"/>
        </a:p>
      </dgm:t>
    </dgm:pt>
    <dgm:pt modelId="{CEC87387-BE13-4D3F-949D-8883D499CBA0}" type="pres">
      <dgm:prSet presAssocID="{2FB8C7FE-C60D-4257-A141-C40AE7345EEE}" presName="matrix" presStyleCnt="0">
        <dgm:presLayoutVars>
          <dgm:chMax val="1"/>
          <dgm:dir/>
          <dgm:resizeHandles val="exact"/>
        </dgm:presLayoutVars>
      </dgm:prSet>
      <dgm:spPr/>
    </dgm:pt>
    <dgm:pt modelId="{F57F731D-C9CF-4C01-B9B3-27CF2257DF55}" type="pres">
      <dgm:prSet presAssocID="{2FB8C7FE-C60D-4257-A141-C40AE7345EEE}" presName="diamond" presStyleLbl="bgShp" presStyleIdx="0" presStyleCnt="1"/>
      <dgm:spPr/>
    </dgm:pt>
    <dgm:pt modelId="{3EB78B6C-2696-46C0-8898-CC8F51AE2DAC}" type="pres">
      <dgm:prSet presAssocID="{2FB8C7FE-C60D-4257-A141-C40AE7345EEE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09ACAB9-99AC-4ECC-A6DF-272537747FBF}" type="pres">
      <dgm:prSet presAssocID="{2FB8C7FE-C60D-4257-A141-C40AE7345EEE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0CF71A7-677B-4EDA-8D03-234A04415E4B}" type="pres">
      <dgm:prSet presAssocID="{2FB8C7FE-C60D-4257-A141-C40AE7345EEE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743A3F3-3ED5-4E66-9878-F93193EADC0E}" type="pres">
      <dgm:prSet presAssocID="{2FB8C7FE-C60D-4257-A141-C40AE7345EEE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59DC221-0345-4A7A-BE2D-A91A116E6C8E}" srcId="{2FB8C7FE-C60D-4257-A141-C40AE7345EEE}" destId="{C25B121A-0CE8-4E86-9F5B-A790C57F6F83}" srcOrd="1" destOrd="0" parTransId="{1ED6DA63-205A-4C94-A62C-ABD6D010759E}" sibTransId="{6BF76E32-9B34-4E2E-9F80-A789DFC46CB6}"/>
    <dgm:cxn modelId="{D23A8438-64C4-4680-B58B-667ACF958F61}" type="presOf" srcId="{C25B121A-0CE8-4E86-9F5B-A790C57F6F83}" destId="{409ACAB9-99AC-4ECC-A6DF-272537747FBF}" srcOrd="0" destOrd="0" presId="urn:microsoft.com/office/officeart/2005/8/layout/matrix3"/>
    <dgm:cxn modelId="{4436D698-532D-4996-AD0A-53FEE1B46785}" type="presOf" srcId="{2FB8C7FE-C60D-4257-A141-C40AE7345EEE}" destId="{CEC87387-BE13-4D3F-949D-8883D499CBA0}" srcOrd="0" destOrd="0" presId="urn:microsoft.com/office/officeart/2005/8/layout/matrix3"/>
    <dgm:cxn modelId="{3672879C-EDB6-4796-9715-7461D34FCFF5}" srcId="{2FB8C7FE-C60D-4257-A141-C40AE7345EEE}" destId="{04919EE3-8E0D-4104-9BCB-18DF83C27498}" srcOrd="3" destOrd="0" parTransId="{2E1D453D-37A6-4CF4-BCA2-C883C0BD3EDB}" sibTransId="{C66F887B-E909-48F0-A638-A7408AA8090D}"/>
    <dgm:cxn modelId="{513AB7B2-E8C4-46DA-97EF-D409AA116419}" type="presOf" srcId="{04919EE3-8E0D-4104-9BCB-18DF83C27498}" destId="{E743A3F3-3ED5-4E66-9878-F93193EADC0E}" srcOrd="0" destOrd="0" presId="urn:microsoft.com/office/officeart/2005/8/layout/matrix3"/>
    <dgm:cxn modelId="{782533D1-3FE1-4C8D-AC30-7A41E13A5F5D}" type="presOf" srcId="{FAC9737F-2D40-451E-81A7-F538237A145B}" destId="{3EB78B6C-2696-46C0-8898-CC8F51AE2DAC}" srcOrd="0" destOrd="0" presId="urn:microsoft.com/office/officeart/2005/8/layout/matrix3"/>
    <dgm:cxn modelId="{9C65B3D1-10E5-4651-9803-A1E9BF89354A}" srcId="{2FB8C7FE-C60D-4257-A141-C40AE7345EEE}" destId="{FFF4B498-904E-40AD-A9F7-1D25A2C96871}" srcOrd="2" destOrd="0" parTransId="{5AC806BC-F314-43F0-9524-BFCD9FCE16E6}" sibTransId="{1724B163-1118-4D77-87A0-7829229BF680}"/>
    <dgm:cxn modelId="{BF5672E9-43D6-4286-B2E3-F4967F05AE04}" type="presOf" srcId="{FFF4B498-904E-40AD-A9F7-1D25A2C96871}" destId="{70CF71A7-677B-4EDA-8D03-234A04415E4B}" srcOrd="0" destOrd="0" presId="urn:microsoft.com/office/officeart/2005/8/layout/matrix3"/>
    <dgm:cxn modelId="{A5A485EB-0891-4523-B8C9-2EE645553E5D}" srcId="{2FB8C7FE-C60D-4257-A141-C40AE7345EEE}" destId="{FAC9737F-2D40-451E-81A7-F538237A145B}" srcOrd="0" destOrd="0" parTransId="{C3FCE3F7-E21B-4D49-A4D8-1F4C90D7920F}" sibTransId="{5CB3B4E7-8708-4045-9D04-55E46D259CB5}"/>
    <dgm:cxn modelId="{BD8FC5BD-EF99-4F58-AE68-177007D193EF}" type="presParOf" srcId="{CEC87387-BE13-4D3F-949D-8883D499CBA0}" destId="{F57F731D-C9CF-4C01-B9B3-27CF2257DF55}" srcOrd="0" destOrd="0" presId="urn:microsoft.com/office/officeart/2005/8/layout/matrix3"/>
    <dgm:cxn modelId="{7FAEDB0F-8697-4AE3-9D32-2BA60AE3E2F4}" type="presParOf" srcId="{CEC87387-BE13-4D3F-949D-8883D499CBA0}" destId="{3EB78B6C-2696-46C0-8898-CC8F51AE2DAC}" srcOrd="1" destOrd="0" presId="urn:microsoft.com/office/officeart/2005/8/layout/matrix3"/>
    <dgm:cxn modelId="{200B3212-9C6F-449F-85F0-A89BE6CEB373}" type="presParOf" srcId="{CEC87387-BE13-4D3F-949D-8883D499CBA0}" destId="{409ACAB9-99AC-4ECC-A6DF-272537747FBF}" srcOrd="2" destOrd="0" presId="urn:microsoft.com/office/officeart/2005/8/layout/matrix3"/>
    <dgm:cxn modelId="{48F1D04A-5B3A-41AD-8280-49801FDD4A7B}" type="presParOf" srcId="{CEC87387-BE13-4D3F-949D-8883D499CBA0}" destId="{70CF71A7-677B-4EDA-8D03-234A04415E4B}" srcOrd="3" destOrd="0" presId="urn:microsoft.com/office/officeart/2005/8/layout/matrix3"/>
    <dgm:cxn modelId="{1C97F8AE-FC43-4E7E-BE31-DF212A774E80}" type="presParOf" srcId="{CEC87387-BE13-4D3F-949D-8883D499CBA0}" destId="{E743A3F3-3ED5-4E66-9878-F93193EADC0E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F61068-9EE9-43C4-BC50-0DF6B72A0CBC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1C67B7-321A-44EA-8038-2C17627A831A}">
      <dgm:prSet custT="1"/>
      <dgm:spPr/>
      <dgm:t>
        <a:bodyPr/>
        <a:lstStyle/>
        <a:p>
          <a:pPr rtl="0"/>
          <a:r>
            <a:rPr lang="en-GB" sz="2400" b="1" dirty="0"/>
            <a:t>Past camps.</a:t>
          </a:r>
          <a:endParaRPr lang="en-US" sz="2400" b="1" dirty="0"/>
        </a:p>
      </dgm:t>
    </dgm:pt>
    <dgm:pt modelId="{F8B834BC-062A-4F23-B657-69081E7F6D57}" type="parTrans" cxnId="{8C1248DC-F643-4E4C-8C10-B231F663E108}">
      <dgm:prSet/>
      <dgm:spPr/>
      <dgm:t>
        <a:bodyPr/>
        <a:lstStyle/>
        <a:p>
          <a:endParaRPr lang="en-US" b="1"/>
        </a:p>
      </dgm:t>
    </dgm:pt>
    <dgm:pt modelId="{19BF23AB-207C-4CCB-AB1B-4945E55CCB96}" type="sibTrans" cxnId="{8C1248DC-F643-4E4C-8C10-B231F663E108}">
      <dgm:prSet custT="1"/>
      <dgm:spPr/>
      <dgm:t>
        <a:bodyPr/>
        <a:lstStyle/>
        <a:p>
          <a:endParaRPr lang="en-US" sz="1100" b="1"/>
        </a:p>
      </dgm:t>
    </dgm:pt>
    <dgm:pt modelId="{577B84EE-3220-48A7-9367-B64554CD242F}">
      <dgm:prSet custT="1"/>
      <dgm:spPr/>
      <dgm:t>
        <a:bodyPr/>
        <a:lstStyle/>
        <a:p>
          <a:pPr rtl="0"/>
          <a:r>
            <a:rPr lang="en-GB" sz="2800" b="1" dirty="0"/>
            <a:t>Auto Learn</a:t>
          </a:r>
          <a:endParaRPr lang="en-US" sz="2800" b="1" dirty="0"/>
        </a:p>
      </dgm:t>
    </dgm:pt>
    <dgm:pt modelId="{99A4B8B8-19D5-44E3-BC78-1C6BA3A593B2}" type="parTrans" cxnId="{07052A0C-0FD6-45BD-B292-19215843DFF3}">
      <dgm:prSet/>
      <dgm:spPr/>
      <dgm:t>
        <a:bodyPr/>
        <a:lstStyle/>
        <a:p>
          <a:endParaRPr lang="en-US" b="1"/>
        </a:p>
      </dgm:t>
    </dgm:pt>
    <dgm:pt modelId="{71F08BFC-DC60-41C0-BD8A-FE2B11907121}" type="sibTrans" cxnId="{07052A0C-0FD6-45BD-B292-19215843DFF3}">
      <dgm:prSet custT="1"/>
      <dgm:spPr/>
      <dgm:t>
        <a:bodyPr/>
        <a:lstStyle/>
        <a:p>
          <a:endParaRPr lang="en-US" sz="1100" b="1"/>
        </a:p>
      </dgm:t>
    </dgm:pt>
    <dgm:pt modelId="{46FCA786-9297-4B1E-93E0-48BE34BE148F}">
      <dgm:prSet custT="1"/>
      <dgm:spPr/>
      <dgm:t>
        <a:bodyPr/>
        <a:lstStyle/>
        <a:p>
          <a:pPr rtl="0"/>
          <a:r>
            <a:rPr lang="en-GB" sz="2000" b="1" dirty="0"/>
            <a:t>Evaluate</a:t>
          </a:r>
          <a:endParaRPr lang="en-US" sz="2000" b="1" dirty="0"/>
        </a:p>
      </dgm:t>
    </dgm:pt>
    <dgm:pt modelId="{E5E29AC1-D7D4-4684-8812-4CD071BF609C}" type="parTrans" cxnId="{46A705CD-9F4E-4026-A5AC-3C93ACA8CEF5}">
      <dgm:prSet/>
      <dgm:spPr/>
      <dgm:t>
        <a:bodyPr/>
        <a:lstStyle/>
        <a:p>
          <a:endParaRPr lang="en-US" b="1"/>
        </a:p>
      </dgm:t>
    </dgm:pt>
    <dgm:pt modelId="{F4748975-2861-40D1-A664-C2113D22F401}" type="sibTrans" cxnId="{46A705CD-9F4E-4026-A5AC-3C93ACA8CEF5}">
      <dgm:prSet custT="1"/>
      <dgm:spPr/>
      <dgm:t>
        <a:bodyPr/>
        <a:lstStyle/>
        <a:p>
          <a:endParaRPr lang="en-US" sz="1100" b="1"/>
        </a:p>
      </dgm:t>
    </dgm:pt>
    <dgm:pt modelId="{9C77ACB1-261F-4C9E-AEDC-3D33C1E95B01}">
      <dgm:prSet custT="1"/>
      <dgm:spPr/>
      <dgm:t>
        <a:bodyPr/>
        <a:lstStyle/>
        <a:p>
          <a:pPr rtl="0"/>
          <a:r>
            <a:rPr lang="en-GB" sz="1800" b="1" dirty="0"/>
            <a:t>Predict indicators</a:t>
          </a:r>
          <a:endParaRPr lang="en-US" sz="1800" b="1" dirty="0"/>
        </a:p>
      </dgm:t>
    </dgm:pt>
    <dgm:pt modelId="{3C65E722-34E3-4658-BE04-3ECA00D52808}" type="parTrans" cxnId="{5E6ECE48-5906-435D-BF89-6569077CB080}">
      <dgm:prSet/>
      <dgm:spPr/>
      <dgm:t>
        <a:bodyPr/>
        <a:lstStyle/>
        <a:p>
          <a:endParaRPr lang="en-US" b="1"/>
        </a:p>
      </dgm:t>
    </dgm:pt>
    <dgm:pt modelId="{861D7E2F-CBF6-40B9-AE71-CC88FA15ADFF}" type="sibTrans" cxnId="{5E6ECE48-5906-435D-BF89-6569077CB080}">
      <dgm:prSet custT="1"/>
      <dgm:spPr/>
      <dgm:t>
        <a:bodyPr/>
        <a:lstStyle/>
        <a:p>
          <a:endParaRPr lang="en-US" sz="1100" b="1"/>
        </a:p>
      </dgm:t>
    </dgm:pt>
    <dgm:pt modelId="{D58B4022-ADE7-4795-9558-12035CFF3D55}">
      <dgm:prSet custT="1"/>
      <dgm:spPr/>
      <dgm:t>
        <a:bodyPr/>
        <a:lstStyle/>
        <a:p>
          <a:pPr rtl="0"/>
          <a:r>
            <a:rPr lang="en-GB" sz="2000" b="1" dirty="0"/>
            <a:t>Evaluate results</a:t>
          </a:r>
          <a:endParaRPr lang="en-US" sz="2000" b="1" dirty="0"/>
        </a:p>
      </dgm:t>
    </dgm:pt>
    <dgm:pt modelId="{6675C4BE-1CF8-462F-8F26-EDD6BF051121}" type="parTrans" cxnId="{42FF2F8C-9B0E-4044-8040-EAEFA9CB3E01}">
      <dgm:prSet/>
      <dgm:spPr/>
      <dgm:t>
        <a:bodyPr/>
        <a:lstStyle/>
        <a:p>
          <a:endParaRPr lang="en-US" b="1"/>
        </a:p>
      </dgm:t>
    </dgm:pt>
    <dgm:pt modelId="{64BEEDF0-4506-4004-BDD8-DE8396178D96}" type="sibTrans" cxnId="{42FF2F8C-9B0E-4044-8040-EAEFA9CB3E01}">
      <dgm:prSet custT="1"/>
      <dgm:spPr/>
      <dgm:t>
        <a:bodyPr/>
        <a:lstStyle/>
        <a:p>
          <a:endParaRPr lang="en-US" sz="1100" b="1"/>
        </a:p>
      </dgm:t>
    </dgm:pt>
    <dgm:pt modelId="{AFB30493-4037-477A-9772-FFF46020B04C}" type="pres">
      <dgm:prSet presAssocID="{C0F61068-9EE9-43C4-BC50-0DF6B72A0CBC}" presName="cycle" presStyleCnt="0">
        <dgm:presLayoutVars>
          <dgm:dir/>
          <dgm:resizeHandles val="exact"/>
        </dgm:presLayoutVars>
      </dgm:prSet>
      <dgm:spPr/>
    </dgm:pt>
    <dgm:pt modelId="{5097CBA2-99A7-4D2A-9AE1-F32920A7688C}" type="pres">
      <dgm:prSet presAssocID="{BF1C67B7-321A-44EA-8038-2C17627A831A}" presName="node" presStyleLbl="node1" presStyleIdx="0" presStyleCnt="5">
        <dgm:presLayoutVars>
          <dgm:bulletEnabled val="1"/>
        </dgm:presLayoutVars>
      </dgm:prSet>
      <dgm:spPr/>
    </dgm:pt>
    <dgm:pt modelId="{7B3E8B41-6CE5-4726-8AE2-2883ACEB1BDC}" type="pres">
      <dgm:prSet presAssocID="{19BF23AB-207C-4CCB-AB1B-4945E55CCB96}" presName="sibTrans" presStyleLbl="sibTrans2D1" presStyleIdx="0" presStyleCnt="5"/>
      <dgm:spPr/>
    </dgm:pt>
    <dgm:pt modelId="{B774BCC3-6204-42C7-ADA5-2D87985536C5}" type="pres">
      <dgm:prSet presAssocID="{19BF23AB-207C-4CCB-AB1B-4945E55CCB96}" presName="connectorText" presStyleLbl="sibTrans2D1" presStyleIdx="0" presStyleCnt="5"/>
      <dgm:spPr/>
    </dgm:pt>
    <dgm:pt modelId="{D9A56D4D-350F-4DC1-86E4-09828B9E42A3}" type="pres">
      <dgm:prSet presAssocID="{577B84EE-3220-48A7-9367-B64554CD242F}" presName="node" presStyleLbl="node1" presStyleIdx="1" presStyleCnt="5">
        <dgm:presLayoutVars>
          <dgm:bulletEnabled val="1"/>
        </dgm:presLayoutVars>
      </dgm:prSet>
      <dgm:spPr/>
    </dgm:pt>
    <dgm:pt modelId="{FB6C7465-C1A1-4DBF-AA73-86D250B8EBB1}" type="pres">
      <dgm:prSet presAssocID="{71F08BFC-DC60-41C0-BD8A-FE2B11907121}" presName="sibTrans" presStyleLbl="sibTrans2D1" presStyleIdx="1" presStyleCnt="5"/>
      <dgm:spPr/>
    </dgm:pt>
    <dgm:pt modelId="{E8F77194-3A32-4890-BF22-49E72D397C46}" type="pres">
      <dgm:prSet presAssocID="{71F08BFC-DC60-41C0-BD8A-FE2B11907121}" presName="connectorText" presStyleLbl="sibTrans2D1" presStyleIdx="1" presStyleCnt="5"/>
      <dgm:spPr/>
    </dgm:pt>
    <dgm:pt modelId="{05433F4D-766E-446A-A0C0-DDA2A2479BDF}" type="pres">
      <dgm:prSet presAssocID="{46FCA786-9297-4B1E-93E0-48BE34BE148F}" presName="node" presStyleLbl="node1" presStyleIdx="2" presStyleCnt="5">
        <dgm:presLayoutVars>
          <dgm:bulletEnabled val="1"/>
        </dgm:presLayoutVars>
      </dgm:prSet>
      <dgm:spPr/>
    </dgm:pt>
    <dgm:pt modelId="{461C8A33-B734-45BA-A10F-0400F366511B}" type="pres">
      <dgm:prSet presAssocID="{F4748975-2861-40D1-A664-C2113D22F401}" presName="sibTrans" presStyleLbl="sibTrans2D1" presStyleIdx="2" presStyleCnt="5"/>
      <dgm:spPr/>
    </dgm:pt>
    <dgm:pt modelId="{1A7763BF-3955-41F7-A094-CF23B5B43580}" type="pres">
      <dgm:prSet presAssocID="{F4748975-2861-40D1-A664-C2113D22F401}" presName="connectorText" presStyleLbl="sibTrans2D1" presStyleIdx="2" presStyleCnt="5"/>
      <dgm:spPr/>
    </dgm:pt>
    <dgm:pt modelId="{6F20EB6B-7DC7-454C-ADBB-18858510CB03}" type="pres">
      <dgm:prSet presAssocID="{9C77ACB1-261F-4C9E-AEDC-3D33C1E95B01}" presName="node" presStyleLbl="node1" presStyleIdx="3" presStyleCnt="5">
        <dgm:presLayoutVars>
          <dgm:bulletEnabled val="1"/>
        </dgm:presLayoutVars>
      </dgm:prSet>
      <dgm:spPr/>
    </dgm:pt>
    <dgm:pt modelId="{F7E67D6A-4919-4B93-AE22-6AB4B7461F18}" type="pres">
      <dgm:prSet presAssocID="{861D7E2F-CBF6-40B9-AE71-CC88FA15ADFF}" presName="sibTrans" presStyleLbl="sibTrans2D1" presStyleIdx="3" presStyleCnt="5"/>
      <dgm:spPr/>
    </dgm:pt>
    <dgm:pt modelId="{A2D6C42A-7C9C-4C9D-9F18-3AD77148ED36}" type="pres">
      <dgm:prSet presAssocID="{861D7E2F-CBF6-40B9-AE71-CC88FA15ADFF}" presName="connectorText" presStyleLbl="sibTrans2D1" presStyleIdx="3" presStyleCnt="5"/>
      <dgm:spPr/>
    </dgm:pt>
    <dgm:pt modelId="{B329A2CB-7CF3-42B3-A3BF-3B6154EFD53B}" type="pres">
      <dgm:prSet presAssocID="{D58B4022-ADE7-4795-9558-12035CFF3D55}" presName="node" presStyleLbl="node1" presStyleIdx="4" presStyleCnt="5">
        <dgm:presLayoutVars>
          <dgm:bulletEnabled val="1"/>
        </dgm:presLayoutVars>
      </dgm:prSet>
      <dgm:spPr/>
    </dgm:pt>
    <dgm:pt modelId="{22AAC87B-1AEF-4185-87FB-70401C779AF2}" type="pres">
      <dgm:prSet presAssocID="{64BEEDF0-4506-4004-BDD8-DE8396178D96}" presName="sibTrans" presStyleLbl="sibTrans2D1" presStyleIdx="4" presStyleCnt="5"/>
      <dgm:spPr/>
    </dgm:pt>
    <dgm:pt modelId="{CE46FB7A-D0CC-46A0-BE32-3CF1342E5249}" type="pres">
      <dgm:prSet presAssocID="{64BEEDF0-4506-4004-BDD8-DE8396178D96}" presName="connectorText" presStyleLbl="sibTrans2D1" presStyleIdx="4" presStyleCnt="5"/>
      <dgm:spPr/>
    </dgm:pt>
  </dgm:ptLst>
  <dgm:cxnLst>
    <dgm:cxn modelId="{2F403809-29F7-4310-A66A-757DB36C06FA}" type="presOf" srcId="{C0F61068-9EE9-43C4-BC50-0DF6B72A0CBC}" destId="{AFB30493-4037-477A-9772-FFF46020B04C}" srcOrd="0" destOrd="0" presId="urn:microsoft.com/office/officeart/2005/8/layout/cycle2"/>
    <dgm:cxn modelId="{6BC91C0C-56DF-47E3-B439-9FB75CE0C228}" type="presOf" srcId="{71F08BFC-DC60-41C0-BD8A-FE2B11907121}" destId="{FB6C7465-C1A1-4DBF-AA73-86D250B8EBB1}" srcOrd="0" destOrd="0" presId="urn:microsoft.com/office/officeart/2005/8/layout/cycle2"/>
    <dgm:cxn modelId="{07052A0C-0FD6-45BD-B292-19215843DFF3}" srcId="{C0F61068-9EE9-43C4-BC50-0DF6B72A0CBC}" destId="{577B84EE-3220-48A7-9367-B64554CD242F}" srcOrd="1" destOrd="0" parTransId="{99A4B8B8-19D5-44E3-BC78-1C6BA3A593B2}" sibTransId="{71F08BFC-DC60-41C0-BD8A-FE2B11907121}"/>
    <dgm:cxn modelId="{28364B17-7575-4FB7-876E-82E880A3A512}" type="presOf" srcId="{861D7E2F-CBF6-40B9-AE71-CC88FA15ADFF}" destId="{A2D6C42A-7C9C-4C9D-9F18-3AD77148ED36}" srcOrd="1" destOrd="0" presId="urn:microsoft.com/office/officeart/2005/8/layout/cycle2"/>
    <dgm:cxn modelId="{25DE7319-3DA8-447B-819F-575BCB40B07E}" type="presOf" srcId="{BF1C67B7-321A-44EA-8038-2C17627A831A}" destId="{5097CBA2-99A7-4D2A-9AE1-F32920A7688C}" srcOrd="0" destOrd="0" presId="urn:microsoft.com/office/officeart/2005/8/layout/cycle2"/>
    <dgm:cxn modelId="{4A146943-C2F9-4A25-A312-D68011B06B9B}" type="presOf" srcId="{D58B4022-ADE7-4795-9558-12035CFF3D55}" destId="{B329A2CB-7CF3-42B3-A3BF-3B6154EFD53B}" srcOrd="0" destOrd="0" presId="urn:microsoft.com/office/officeart/2005/8/layout/cycle2"/>
    <dgm:cxn modelId="{520D1964-595C-47BF-A9A1-17BC0A4739E1}" type="presOf" srcId="{64BEEDF0-4506-4004-BDD8-DE8396178D96}" destId="{CE46FB7A-D0CC-46A0-BE32-3CF1342E5249}" srcOrd="1" destOrd="0" presId="urn:microsoft.com/office/officeart/2005/8/layout/cycle2"/>
    <dgm:cxn modelId="{4BEDB348-084D-4C1E-A651-2D524F281C33}" type="presOf" srcId="{46FCA786-9297-4B1E-93E0-48BE34BE148F}" destId="{05433F4D-766E-446A-A0C0-DDA2A2479BDF}" srcOrd="0" destOrd="0" presId="urn:microsoft.com/office/officeart/2005/8/layout/cycle2"/>
    <dgm:cxn modelId="{5E6ECE48-5906-435D-BF89-6569077CB080}" srcId="{C0F61068-9EE9-43C4-BC50-0DF6B72A0CBC}" destId="{9C77ACB1-261F-4C9E-AEDC-3D33C1E95B01}" srcOrd="3" destOrd="0" parTransId="{3C65E722-34E3-4658-BE04-3ECA00D52808}" sibTransId="{861D7E2F-CBF6-40B9-AE71-CC88FA15ADFF}"/>
    <dgm:cxn modelId="{29BC0D87-4633-47FD-A58F-E8A592168227}" type="presOf" srcId="{577B84EE-3220-48A7-9367-B64554CD242F}" destId="{D9A56D4D-350F-4DC1-86E4-09828B9E42A3}" srcOrd="0" destOrd="0" presId="urn:microsoft.com/office/officeart/2005/8/layout/cycle2"/>
    <dgm:cxn modelId="{91207087-BB00-4798-B13F-BE1AB40BAF65}" type="presOf" srcId="{71F08BFC-DC60-41C0-BD8A-FE2B11907121}" destId="{E8F77194-3A32-4890-BF22-49E72D397C46}" srcOrd="1" destOrd="0" presId="urn:microsoft.com/office/officeart/2005/8/layout/cycle2"/>
    <dgm:cxn modelId="{42FF2F8C-9B0E-4044-8040-EAEFA9CB3E01}" srcId="{C0F61068-9EE9-43C4-BC50-0DF6B72A0CBC}" destId="{D58B4022-ADE7-4795-9558-12035CFF3D55}" srcOrd="4" destOrd="0" parTransId="{6675C4BE-1CF8-462F-8F26-EDD6BF051121}" sibTransId="{64BEEDF0-4506-4004-BDD8-DE8396178D96}"/>
    <dgm:cxn modelId="{9D782E9B-B075-413A-A63E-2A4A940E4B18}" type="presOf" srcId="{64BEEDF0-4506-4004-BDD8-DE8396178D96}" destId="{22AAC87B-1AEF-4185-87FB-70401C779AF2}" srcOrd="0" destOrd="0" presId="urn:microsoft.com/office/officeart/2005/8/layout/cycle2"/>
    <dgm:cxn modelId="{97A0499C-1146-4DD4-863D-7979E6780EBE}" type="presOf" srcId="{861D7E2F-CBF6-40B9-AE71-CC88FA15ADFF}" destId="{F7E67D6A-4919-4B93-AE22-6AB4B7461F18}" srcOrd="0" destOrd="0" presId="urn:microsoft.com/office/officeart/2005/8/layout/cycle2"/>
    <dgm:cxn modelId="{0F7BDBAE-3C5E-4FB9-A6DD-F2A7F225754B}" type="presOf" srcId="{F4748975-2861-40D1-A664-C2113D22F401}" destId="{461C8A33-B734-45BA-A10F-0400F366511B}" srcOrd="0" destOrd="0" presId="urn:microsoft.com/office/officeart/2005/8/layout/cycle2"/>
    <dgm:cxn modelId="{E5E73FC6-E8D6-4B8F-AC22-AD131010FFA3}" type="presOf" srcId="{19BF23AB-207C-4CCB-AB1B-4945E55CCB96}" destId="{7B3E8B41-6CE5-4726-8AE2-2883ACEB1BDC}" srcOrd="0" destOrd="0" presId="urn:microsoft.com/office/officeart/2005/8/layout/cycle2"/>
    <dgm:cxn modelId="{46A705CD-9F4E-4026-A5AC-3C93ACA8CEF5}" srcId="{C0F61068-9EE9-43C4-BC50-0DF6B72A0CBC}" destId="{46FCA786-9297-4B1E-93E0-48BE34BE148F}" srcOrd="2" destOrd="0" parTransId="{E5E29AC1-D7D4-4684-8812-4CD071BF609C}" sibTransId="{F4748975-2861-40D1-A664-C2113D22F401}"/>
    <dgm:cxn modelId="{563C5DD0-5913-4E2E-AA11-19D1436D032A}" type="presOf" srcId="{9C77ACB1-261F-4C9E-AEDC-3D33C1E95B01}" destId="{6F20EB6B-7DC7-454C-ADBB-18858510CB03}" srcOrd="0" destOrd="0" presId="urn:microsoft.com/office/officeart/2005/8/layout/cycle2"/>
    <dgm:cxn modelId="{B0E8FBD4-9710-4BAC-B5B7-FCAD5C4E529E}" type="presOf" srcId="{19BF23AB-207C-4CCB-AB1B-4945E55CCB96}" destId="{B774BCC3-6204-42C7-ADA5-2D87985536C5}" srcOrd="1" destOrd="0" presId="urn:microsoft.com/office/officeart/2005/8/layout/cycle2"/>
    <dgm:cxn modelId="{8C1248DC-F643-4E4C-8C10-B231F663E108}" srcId="{C0F61068-9EE9-43C4-BC50-0DF6B72A0CBC}" destId="{BF1C67B7-321A-44EA-8038-2C17627A831A}" srcOrd="0" destOrd="0" parTransId="{F8B834BC-062A-4F23-B657-69081E7F6D57}" sibTransId="{19BF23AB-207C-4CCB-AB1B-4945E55CCB96}"/>
    <dgm:cxn modelId="{931138EB-732A-4725-BAF6-16878E694B28}" type="presOf" srcId="{F4748975-2861-40D1-A664-C2113D22F401}" destId="{1A7763BF-3955-41F7-A094-CF23B5B43580}" srcOrd="1" destOrd="0" presId="urn:microsoft.com/office/officeart/2005/8/layout/cycle2"/>
    <dgm:cxn modelId="{1AB4FEA0-C46C-4F1D-8BBF-324B83173378}" type="presParOf" srcId="{AFB30493-4037-477A-9772-FFF46020B04C}" destId="{5097CBA2-99A7-4D2A-9AE1-F32920A7688C}" srcOrd="0" destOrd="0" presId="urn:microsoft.com/office/officeart/2005/8/layout/cycle2"/>
    <dgm:cxn modelId="{528284D5-6AAB-4D96-AAC6-40090841AC60}" type="presParOf" srcId="{AFB30493-4037-477A-9772-FFF46020B04C}" destId="{7B3E8B41-6CE5-4726-8AE2-2883ACEB1BDC}" srcOrd="1" destOrd="0" presId="urn:microsoft.com/office/officeart/2005/8/layout/cycle2"/>
    <dgm:cxn modelId="{4CE3C8E1-11AA-45CD-9AED-28307F651966}" type="presParOf" srcId="{7B3E8B41-6CE5-4726-8AE2-2883ACEB1BDC}" destId="{B774BCC3-6204-42C7-ADA5-2D87985536C5}" srcOrd="0" destOrd="0" presId="urn:microsoft.com/office/officeart/2005/8/layout/cycle2"/>
    <dgm:cxn modelId="{9070C84D-73E2-47AF-8EC0-CDEADD326F71}" type="presParOf" srcId="{AFB30493-4037-477A-9772-FFF46020B04C}" destId="{D9A56D4D-350F-4DC1-86E4-09828B9E42A3}" srcOrd="2" destOrd="0" presId="urn:microsoft.com/office/officeart/2005/8/layout/cycle2"/>
    <dgm:cxn modelId="{B754BDD4-AB81-4C63-907D-3610C29B829B}" type="presParOf" srcId="{AFB30493-4037-477A-9772-FFF46020B04C}" destId="{FB6C7465-C1A1-4DBF-AA73-86D250B8EBB1}" srcOrd="3" destOrd="0" presId="urn:microsoft.com/office/officeart/2005/8/layout/cycle2"/>
    <dgm:cxn modelId="{E0A844E0-7C64-4851-B603-EC80C39FBDD9}" type="presParOf" srcId="{FB6C7465-C1A1-4DBF-AA73-86D250B8EBB1}" destId="{E8F77194-3A32-4890-BF22-49E72D397C46}" srcOrd="0" destOrd="0" presId="urn:microsoft.com/office/officeart/2005/8/layout/cycle2"/>
    <dgm:cxn modelId="{01034BDB-EBC5-4622-A089-213C5154F121}" type="presParOf" srcId="{AFB30493-4037-477A-9772-FFF46020B04C}" destId="{05433F4D-766E-446A-A0C0-DDA2A2479BDF}" srcOrd="4" destOrd="0" presId="urn:microsoft.com/office/officeart/2005/8/layout/cycle2"/>
    <dgm:cxn modelId="{B920A0D8-7A99-4DA8-8A6F-56D117AF7410}" type="presParOf" srcId="{AFB30493-4037-477A-9772-FFF46020B04C}" destId="{461C8A33-B734-45BA-A10F-0400F366511B}" srcOrd="5" destOrd="0" presId="urn:microsoft.com/office/officeart/2005/8/layout/cycle2"/>
    <dgm:cxn modelId="{37EB1251-120B-4B7F-BFC1-F955364C4B7C}" type="presParOf" srcId="{461C8A33-B734-45BA-A10F-0400F366511B}" destId="{1A7763BF-3955-41F7-A094-CF23B5B43580}" srcOrd="0" destOrd="0" presId="urn:microsoft.com/office/officeart/2005/8/layout/cycle2"/>
    <dgm:cxn modelId="{9FFC3F04-E927-4550-BE33-21882938D8C1}" type="presParOf" srcId="{AFB30493-4037-477A-9772-FFF46020B04C}" destId="{6F20EB6B-7DC7-454C-ADBB-18858510CB03}" srcOrd="6" destOrd="0" presId="urn:microsoft.com/office/officeart/2005/8/layout/cycle2"/>
    <dgm:cxn modelId="{9CC99C9B-DB9E-44AA-B0C3-4519ABC0C9E1}" type="presParOf" srcId="{AFB30493-4037-477A-9772-FFF46020B04C}" destId="{F7E67D6A-4919-4B93-AE22-6AB4B7461F18}" srcOrd="7" destOrd="0" presId="urn:microsoft.com/office/officeart/2005/8/layout/cycle2"/>
    <dgm:cxn modelId="{17913DDB-A40B-478D-A135-3D8DC730A3E4}" type="presParOf" srcId="{F7E67D6A-4919-4B93-AE22-6AB4B7461F18}" destId="{A2D6C42A-7C9C-4C9D-9F18-3AD77148ED36}" srcOrd="0" destOrd="0" presId="urn:microsoft.com/office/officeart/2005/8/layout/cycle2"/>
    <dgm:cxn modelId="{3FAB342D-50C8-4159-A352-46593B5137A6}" type="presParOf" srcId="{AFB30493-4037-477A-9772-FFF46020B04C}" destId="{B329A2CB-7CF3-42B3-A3BF-3B6154EFD53B}" srcOrd="8" destOrd="0" presId="urn:microsoft.com/office/officeart/2005/8/layout/cycle2"/>
    <dgm:cxn modelId="{86F9C3F9-AF9C-4227-8260-2C860EF3293F}" type="presParOf" srcId="{AFB30493-4037-477A-9772-FFF46020B04C}" destId="{22AAC87B-1AEF-4185-87FB-70401C779AF2}" srcOrd="9" destOrd="0" presId="urn:microsoft.com/office/officeart/2005/8/layout/cycle2"/>
    <dgm:cxn modelId="{BECC3CFE-08AC-448D-A929-DE81078F69CE}" type="presParOf" srcId="{22AAC87B-1AEF-4185-87FB-70401C779AF2}" destId="{CE46FB7A-D0CC-46A0-BE32-3CF1342E524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9F92FE-AC20-4FF8-908B-FF6AAB71DCD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4B95811-FB1C-4D21-BFF7-0EFF935E3817}">
      <dgm:prSet/>
      <dgm:spPr/>
      <dgm:t>
        <a:bodyPr/>
        <a:lstStyle/>
        <a:p>
          <a:pPr rtl="0"/>
          <a:r>
            <a:rPr lang="en-GB" b="1" dirty="0"/>
            <a:t>Campaign Recognition</a:t>
          </a:r>
          <a:endParaRPr lang="en-US" b="1" dirty="0"/>
        </a:p>
      </dgm:t>
    </dgm:pt>
    <dgm:pt modelId="{1CD968F4-BB6C-4CB8-84CD-0251EE07C70A}" type="parTrans" cxnId="{0A23E02B-01E4-48A3-AB23-FB75EEC4CB0F}">
      <dgm:prSet/>
      <dgm:spPr/>
      <dgm:t>
        <a:bodyPr/>
        <a:lstStyle/>
        <a:p>
          <a:endParaRPr lang="en-US"/>
        </a:p>
      </dgm:t>
    </dgm:pt>
    <dgm:pt modelId="{460A125C-4C36-4706-88DB-EE99871F1005}" type="sibTrans" cxnId="{0A23E02B-01E4-48A3-AB23-FB75EEC4CB0F}">
      <dgm:prSet/>
      <dgm:spPr/>
      <dgm:t>
        <a:bodyPr/>
        <a:lstStyle/>
        <a:p>
          <a:endParaRPr lang="en-US"/>
        </a:p>
      </dgm:t>
    </dgm:pt>
    <dgm:pt modelId="{7BCE7E2F-59E2-49A2-BE0F-716E60CEECD7}">
      <dgm:prSet/>
      <dgm:spPr/>
      <dgm:t>
        <a:bodyPr/>
        <a:lstStyle/>
        <a:p>
          <a:pPr rtl="0"/>
          <a:r>
            <a:rPr lang="en-GB"/>
            <a:t>Hyperloop Machine Learning models will train themselves on previous campaigns</a:t>
          </a:r>
          <a:endParaRPr lang="en-US"/>
        </a:p>
      </dgm:t>
    </dgm:pt>
    <dgm:pt modelId="{EC06B929-28AF-45D7-B156-25421D40F323}" type="parTrans" cxnId="{D4131274-3D05-4762-AA28-5D1F7CD167E0}">
      <dgm:prSet/>
      <dgm:spPr/>
      <dgm:t>
        <a:bodyPr/>
        <a:lstStyle/>
        <a:p>
          <a:endParaRPr lang="en-US"/>
        </a:p>
      </dgm:t>
    </dgm:pt>
    <dgm:pt modelId="{45A60D5E-954D-43DE-8C31-F54EE1EFED90}" type="sibTrans" cxnId="{D4131274-3D05-4762-AA28-5D1F7CD167E0}">
      <dgm:prSet/>
      <dgm:spPr/>
      <dgm:t>
        <a:bodyPr/>
        <a:lstStyle/>
        <a:p>
          <a:endParaRPr lang="en-US"/>
        </a:p>
      </dgm:t>
    </dgm:pt>
    <dgm:pt modelId="{5A53076A-184B-410D-ACDA-CD1B8C73987E}" type="pres">
      <dgm:prSet presAssocID="{509F92FE-AC20-4FF8-908B-FF6AAB71DCD8}" presName="CompostProcess" presStyleCnt="0">
        <dgm:presLayoutVars>
          <dgm:dir/>
          <dgm:resizeHandles val="exact"/>
        </dgm:presLayoutVars>
      </dgm:prSet>
      <dgm:spPr/>
    </dgm:pt>
    <dgm:pt modelId="{DDC13B45-4180-4B16-B1B3-650536240A66}" type="pres">
      <dgm:prSet presAssocID="{509F92FE-AC20-4FF8-908B-FF6AAB71DCD8}" presName="arrow" presStyleLbl="bgShp" presStyleIdx="0" presStyleCnt="1"/>
      <dgm:spPr/>
    </dgm:pt>
    <dgm:pt modelId="{7FCFC4C6-4FC2-4FE4-B53B-7D9A8D7D1365}" type="pres">
      <dgm:prSet presAssocID="{509F92FE-AC20-4FF8-908B-FF6AAB71DCD8}" presName="linearProcess" presStyleCnt="0"/>
      <dgm:spPr/>
    </dgm:pt>
    <dgm:pt modelId="{16C165E3-F8D5-4328-AD87-9096692CB11B}" type="pres">
      <dgm:prSet presAssocID="{94B95811-FB1C-4D21-BFF7-0EFF935E3817}" presName="textNode" presStyleLbl="node1" presStyleIdx="0" presStyleCnt="1">
        <dgm:presLayoutVars>
          <dgm:bulletEnabled val="1"/>
        </dgm:presLayoutVars>
      </dgm:prSet>
      <dgm:spPr/>
    </dgm:pt>
  </dgm:ptLst>
  <dgm:cxnLst>
    <dgm:cxn modelId="{0A23E02B-01E4-48A3-AB23-FB75EEC4CB0F}" srcId="{509F92FE-AC20-4FF8-908B-FF6AAB71DCD8}" destId="{94B95811-FB1C-4D21-BFF7-0EFF935E3817}" srcOrd="0" destOrd="0" parTransId="{1CD968F4-BB6C-4CB8-84CD-0251EE07C70A}" sibTransId="{460A125C-4C36-4706-88DB-EE99871F1005}"/>
    <dgm:cxn modelId="{66505D3D-415D-49C4-A1C4-2B5FFFF986D0}" type="presOf" srcId="{509F92FE-AC20-4FF8-908B-FF6AAB71DCD8}" destId="{5A53076A-184B-410D-ACDA-CD1B8C73987E}" srcOrd="0" destOrd="0" presId="urn:microsoft.com/office/officeart/2005/8/layout/hProcess9"/>
    <dgm:cxn modelId="{D4131274-3D05-4762-AA28-5D1F7CD167E0}" srcId="{94B95811-FB1C-4D21-BFF7-0EFF935E3817}" destId="{7BCE7E2F-59E2-49A2-BE0F-716E60CEECD7}" srcOrd="0" destOrd="0" parTransId="{EC06B929-28AF-45D7-B156-25421D40F323}" sibTransId="{45A60D5E-954D-43DE-8C31-F54EE1EFED90}"/>
    <dgm:cxn modelId="{9C0C3EA4-AED7-4C18-861E-2247D3304392}" type="presOf" srcId="{7BCE7E2F-59E2-49A2-BE0F-716E60CEECD7}" destId="{16C165E3-F8D5-4328-AD87-9096692CB11B}" srcOrd="0" destOrd="1" presId="urn:microsoft.com/office/officeart/2005/8/layout/hProcess9"/>
    <dgm:cxn modelId="{DFE359E7-4BF7-4D50-B7BE-658EE73E4612}" type="presOf" srcId="{94B95811-FB1C-4D21-BFF7-0EFF935E3817}" destId="{16C165E3-F8D5-4328-AD87-9096692CB11B}" srcOrd="0" destOrd="0" presId="urn:microsoft.com/office/officeart/2005/8/layout/hProcess9"/>
    <dgm:cxn modelId="{2AC122E5-FD66-49E7-A8AE-11B9649AF5DD}" type="presParOf" srcId="{5A53076A-184B-410D-ACDA-CD1B8C73987E}" destId="{DDC13B45-4180-4B16-B1B3-650536240A66}" srcOrd="0" destOrd="0" presId="urn:microsoft.com/office/officeart/2005/8/layout/hProcess9"/>
    <dgm:cxn modelId="{4A8EBC34-971C-4307-ADF2-4C90BC8570A8}" type="presParOf" srcId="{5A53076A-184B-410D-ACDA-CD1B8C73987E}" destId="{7FCFC4C6-4FC2-4FE4-B53B-7D9A8D7D1365}" srcOrd="1" destOrd="0" presId="urn:microsoft.com/office/officeart/2005/8/layout/hProcess9"/>
    <dgm:cxn modelId="{FD74BF05-5A4B-42D9-AE47-8E47EA958B8F}" type="presParOf" srcId="{7FCFC4C6-4FC2-4FE4-B53B-7D9A8D7D1365}" destId="{16C165E3-F8D5-4328-AD87-9096692CB11B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54ABA99-1164-4C9F-BCF0-B57D8C8C545C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AF555C-2C57-49E8-B73F-50D58B5B758F}">
      <dgm:prSet/>
      <dgm:spPr/>
      <dgm:t>
        <a:bodyPr/>
        <a:lstStyle/>
        <a:p>
          <a:pPr rtl="0"/>
          <a:r>
            <a:rPr lang="en-GB" b="1" dirty="0"/>
            <a:t>Automated evaluation</a:t>
          </a:r>
          <a:endParaRPr lang="en-US" b="1" dirty="0"/>
        </a:p>
      </dgm:t>
    </dgm:pt>
    <dgm:pt modelId="{164DC02E-8E46-4A92-B522-394E51F1CD47}" type="parTrans" cxnId="{DD037906-7674-40D3-A483-2D5699148424}">
      <dgm:prSet/>
      <dgm:spPr/>
      <dgm:t>
        <a:bodyPr/>
        <a:lstStyle/>
        <a:p>
          <a:endParaRPr lang="en-US"/>
        </a:p>
      </dgm:t>
    </dgm:pt>
    <dgm:pt modelId="{F70282FE-512F-439B-A509-2E026CFE1A58}" type="sibTrans" cxnId="{DD037906-7674-40D3-A483-2D5699148424}">
      <dgm:prSet/>
      <dgm:spPr/>
      <dgm:t>
        <a:bodyPr/>
        <a:lstStyle/>
        <a:p>
          <a:endParaRPr lang="en-US"/>
        </a:p>
      </dgm:t>
    </dgm:pt>
    <dgm:pt modelId="{9BAC34DE-FBDB-4CD7-B6D9-5CC27F3CCAEA}">
      <dgm:prSet/>
      <dgm:spPr/>
      <dgm:t>
        <a:bodyPr/>
        <a:lstStyle/>
        <a:p>
          <a:pPr rtl="0"/>
          <a:r>
            <a:rPr lang="en-GB" dirty="0"/>
            <a:t>During campaign creation phase Hyperloop will </a:t>
          </a:r>
          <a:r>
            <a:rPr lang="en-GB" b="1" dirty="0"/>
            <a:t>automatically</a:t>
          </a:r>
          <a:r>
            <a:rPr lang="en-GB" dirty="0"/>
            <a:t> evaluate the campaign impact for multiple types of campaigns</a:t>
          </a:r>
          <a:endParaRPr lang="en-US" dirty="0"/>
        </a:p>
      </dgm:t>
    </dgm:pt>
    <dgm:pt modelId="{D88469AA-8563-4F1A-9F98-EC613F96AD30}" type="parTrans" cxnId="{B8DEA616-799E-433C-B4F1-BCC0D5F41B9C}">
      <dgm:prSet/>
      <dgm:spPr/>
      <dgm:t>
        <a:bodyPr/>
        <a:lstStyle/>
        <a:p>
          <a:endParaRPr lang="en-US"/>
        </a:p>
      </dgm:t>
    </dgm:pt>
    <dgm:pt modelId="{4B2DAA34-145C-4A3D-86A9-B7A44E269D46}" type="sibTrans" cxnId="{B8DEA616-799E-433C-B4F1-BCC0D5F41B9C}">
      <dgm:prSet/>
      <dgm:spPr/>
      <dgm:t>
        <a:bodyPr/>
        <a:lstStyle/>
        <a:p>
          <a:endParaRPr lang="en-US"/>
        </a:p>
      </dgm:t>
    </dgm:pt>
    <dgm:pt modelId="{DF2A77D6-A4A3-4F38-B674-0A4443B99197}" type="pres">
      <dgm:prSet presAssocID="{554ABA99-1164-4C9F-BCF0-B57D8C8C545C}" presName="CompostProcess" presStyleCnt="0">
        <dgm:presLayoutVars>
          <dgm:dir/>
          <dgm:resizeHandles val="exact"/>
        </dgm:presLayoutVars>
      </dgm:prSet>
      <dgm:spPr/>
    </dgm:pt>
    <dgm:pt modelId="{8CBEC839-0258-4701-9DF9-2730616AFD02}" type="pres">
      <dgm:prSet presAssocID="{554ABA99-1164-4C9F-BCF0-B57D8C8C545C}" presName="arrow" presStyleLbl="bgShp" presStyleIdx="0" presStyleCnt="1"/>
      <dgm:spPr/>
    </dgm:pt>
    <dgm:pt modelId="{39B899EA-8276-409A-9248-835F690B0221}" type="pres">
      <dgm:prSet presAssocID="{554ABA99-1164-4C9F-BCF0-B57D8C8C545C}" presName="linearProcess" presStyleCnt="0"/>
      <dgm:spPr/>
    </dgm:pt>
    <dgm:pt modelId="{6280C370-FBF3-4B62-84A5-62E634767A3E}" type="pres">
      <dgm:prSet presAssocID="{C1AF555C-2C57-49E8-B73F-50D58B5B758F}" presName="textNode" presStyleLbl="node1" presStyleIdx="0" presStyleCnt="1">
        <dgm:presLayoutVars>
          <dgm:bulletEnabled val="1"/>
        </dgm:presLayoutVars>
      </dgm:prSet>
      <dgm:spPr/>
    </dgm:pt>
  </dgm:ptLst>
  <dgm:cxnLst>
    <dgm:cxn modelId="{DD037906-7674-40D3-A483-2D5699148424}" srcId="{554ABA99-1164-4C9F-BCF0-B57D8C8C545C}" destId="{C1AF555C-2C57-49E8-B73F-50D58B5B758F}" srcOrd="0" destOrd="0" parTransId="{164DC02E-8E46-4A92-B522-394E51F1CD47}" sibTransId="{F70282FE-512F-439B-A509-2E026CFE1A58}"/>
    <dgm:cxn modelId="{B8DEA616-799E-433C-B4F1-BCC0D5F41B9C}" srcId="{C1AF555C-2C57-49E8-B73F-50D58B5B758F}" destId="{9BAC34DE-FBDB-4CD7-B6D9-5CC27F3CCAEA}" srcOrd="0" destOrd="0" parTransId="{D88469AA-8563-4F1A-9F98-EC613F96AD30}" sibTransId="{4B2DAA34-145C-4A3D-86A9-B7A44E269D46}"/>
    <dgm:cxn modelId="{58FDCA19-B02A-48D4-B326-6F3F84347E39}" type="presOf" srcId="{9BAC34DE-FBDB-4CD7-B6D9-5CC27F3CCAEA}" destId="{6280C370-FBF3-4B62-84A5-62E634767A3E}" srcOrd="0" destOrd="1" presId="urn:microsoft.com/office/officeart/2005/8/layout/hProcess9"/>
    <dgm:cxn modelId="{18FFBA58-1E41-4DDB-903A-8EC0DF605D27}" type="presOf" srcId="{554ABA99-1164-4C9F-BCF0-B57D8C8C545C}" destId="{DF2A77D6-A4A3-4F38-B674-0A4443B99197}" srcOrd="0" destOrd="0" presId="urn:microsoft.com/office/officeart/2005/8/layout/hProcess9"/>
    <dgm:cxn modelId="{F560887B-2CFA-44CF-A10D-8C4CDC6C3888}" type="presOf" srcId="{C1AF555C-2C57-49E8-B73F-50D58B5B758F}" destId="{6280C370-FBF3-4B62-84A5-62E634767A3E}" srcOrd="0" destOrd="0" presId="urn:microsoft.com/office/officeart/2005/8/layout/hProcess9"/>
    <dgm:cxn modelId="{751C6F08-098B-48A0-B402-51BD0DC5BB80}" type="presParOf" srcId="{DF2A77D6-A4A3-4F38-B674-0A4443B99197}" destId="{8CBEC839-0258-4701-9DF9-2730616AFD02}" srcOrd="0" destOrd="0" presId="urn:microsoft.com/office/officeart/2005/8/layout/hProcess9"/>
    <dgm:cxn modelId="{E1C0E789-68D4-4253-89CC-EC7837E0B557}" type="presParOf" srcId="{DF2A77D6-A4A3-4F38-B674-0A4443B99197}" destId="{39B899EA-8276-409A-9248-835F690B0221}" srcOrd="1" destOrd="0" presId="urn:microsoft.com/office/officeart/2005/8/layout/hProcess9"/>
    <dgm:cxn modelId="{2900D592-B210-47A9-B3FE-DA00A59B349A}" type="presParOf" srcId="{39B899EA-8276-409A-9248-835F690B0221}" destId="{6280C370-FBF3-4B62-84A5-62E634767A3E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496CF6-50A0-49C5-AC98-E058FA05B307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09A2D44-07B7-4C9C-9051-C0B613E1B37A}">
      <dgm:prSet/>
      <dgm:spPr/>
      <dgm:t>
        <a:bodyPr/>
        <a:lstStyle/>
        <a:p>
          <a:pPr rtl="0"/>
          <a:r>
            <a:rPr lang="en-GB" b="1" dirty="0"/>
            <a:t>Clear indicator prediction</a:t>
          </a:r>
          <a:endParaRPr lang="en-US" b="1" dirty="0"/>
        </a:p>
      </dgm:t>
    </dgm:pt>
    <dgm:pt modelId="{121B7DDF-FFD1-4711-873A-0D882498CBFD}" type="parTrans" cxnId="{E722594C-CF57-4A93-9AFD-59C64D3CC374}">
      <dgm:prSet/>
      <dgm:spPr/>
      <dgm:t>
        <a:bodyPr/>
        <a:lstStyle/>
        <a:p>
          <a:endParaRPr lang="en-US"/>
        </a:p>
      </dgm:t>
    </dgm:pt>
    <dgm:pt modelId="{997DCE87-53DF-4737-911C-32519BDB8ACE}" type="sibTrans" cxnId="{E722594C-CF57-4A93-9AFD-59C64D3CC374}">
      <dgm:prSet/>
      <dgm:spPr/>
      <dgm:t>
        <a:bodyPr/>
        <a:lstStyle/>
        <a:p>
          <a:endParaRPr lang="en-US"/>
        </a:p>
      </dgm:t>
    </dgm:pt>
    <dgm:pt modelId="{0FA0E009-C519-43AF-89F1-619CD305F8C0}">
      <dgm:prSet/>
      <dgm:spPr/>
      <dgm:t>
        <a:bodyPr/>
        <a:lstStyle/>
        <a:p>
          <a:pPr rtl="0"/>
          <a:r>
            <a:rPr lang="en-GB" dirty="0"/>
            <a:t>Predictions will address various target indicators </a:t>
          </a:r>
          <a:endParaRPr lang="en-US" dirty="0"/>
        </a:p>
      </dgm:t>
    </dgm:pt>
    <dgm:pt modelId="{EEBF1AAB-BF92-45CE-AD25-237CB6D72DB6}" type="parTrans" cxnId="{CE13448C-B563-4F6A-9249-F001BC3493A9}">
      <dgm:prSet/>
      <dgm:spPr/>
      <dgm:t>
        <a:bodyPr/>
        <a:lstStyle/>
        <a:p>
          <a:endParaRPr lang="en-US"/>
        </a:p>
      </dgm:t>
    </dgm:pt>
    <dgm:pt modelId="{69B66B4C-799E-43F5-91AE-71029A46FE76}" type="sibTrans" cxnId="{CE13448C-B563-4F6A-9249-F001BC3493A9}">
      <dgm:prSet/>
      <dgm:spPr/>
      <dgm:t>
        <a:bodyPr/>
        <a:lstStyle/>
        <a:p>
          <a:endParaRPr lang="en-US"/>
        </a:p>
      </dgm:t>
    </dgm:pt>
    <dgm:pt modelId="{F005C058-108D-4F56-AE0E-40895AA563C5}" type="pres">
      <dgm:prSet presAssocID="{A8496CF6-50A0-49C5-AC98-E058FA05B307}" presName="Name0" presStyleCnt="0">
        <dgm:presLayoutVars>
          <dgm:dir/>
          <dgm:animLvl val="lvl"/>
          <dgm:resizeHandles/>
        </dgm:presLayoutVars>
      </dgm:prSet>
      <dgm:spPr/>
    </dgm:pt>
    <dgm:pt modelId="{B4395D9A-9E82-4C61-8A48-911E39E127FF}" type="pres">
      <dgm:prSet presAssocID="{009A2D44-07B7-4C9C-9051-C0B613E1B37A}" presName="linNode" presStyleCnt="0"/>
      <dgm:spPr/>
    </dgm:pt>
    <dgm:pt modelId="{74728D8C-5B8F-473E-8EC5-A56F27F995BE}" type="pres">
      <dgm:prSet presAssocID="{009A2D44-07B7-4C9C-9051-C0B613E1B37A}" presName="parentShp" presStyleLbl="node1" presStyleIdx="0" presStyleCnt="1">
        <dgm:presLayoutVars>
          <dgm:bulletEnabled val="1"/>
        </dgm:presLayoutVars>
      </dgm:prSet>
      <dgm:spPr/>
    </dgm:pt>
    <dgm:pt modelId="{10F43EC9-7EAF-4B3C-8B99-FA416B9A8353}" type="pres">
      <dgm:prSet presAssocID="{009A2D44-07B7-4C9C-9051-C0B613E1B37A}" presName="childShp" presStyleLbl="bgAccFollowNode1" presStyleIdx="0" presStyleCnt="1">
        <dgm:presLayoutVars>
          <dgm:bulletEnabled val="1"/>
        </dgm:presLayoutVars>
      </dgm:prSet>
      <dgm:spPr/>
    </dgm:pt>
  </dgm:ptLst>
  <dgm:cxnLst>
    <dgm:cxn modelId="{E722594C-CF57-4A93-9AFD-59C64D3CC374}" srcId="{A8496CF6-50A0-49C5-AC98-E058FA05B307}" destId="{009A2D44-07B7-4C9C-9051-C0B613E1B37A}" srcOrd="0" destOrd="0" parTransId="{121B7DDF-FFD1-4711-873A-0D882498CBFD}" sibTransId="{997DCE87-53DF-4737-911C-32519BDB8ACE}"/>
    <dgm:cxn modelId="{392ADD87-D83C-45CA-9FB2-267D905E8CA1}" type="presOf" srcId="{009A2D44-07B7-4C9C-9051-C0B613E1B37A}" destId="{74728D8C-5B8F-473E-8EC5-A56F27F995BE}" srcOrd="0" destOrd="0" presId="urn:microsoft.com/office/officeart/2005/8/layout/vList6"/>
    <dgm:cxn modelId="{CE13448C-B563-4F6A-9249-F001BC3493A9}" srcId="{009A2D44-07B7-4C9C-9051-C0B613E1B37A}" destId="{0FA0E009-C519-43AF-89F1-619CD305F8C0}" srcOrd="0" destOrd="0" parTransId="{EEBF1AAB-BF92-45CE-AD25-237CB6D72DB6}" sibTransId="{69B66B4C-799E-43F5-91AE-71029A46FE76}"/>
    <dgm:cxn modelId="{0B0093DB-AAC4-46EE-82B9-BBE071199588}" type="presOf" srcId="{0FA0E009-C519-43AF-89F1-619CD305F8C0}" destId="{10F43EC9-7EAF-4B3C-8B99-FA416B9A8353}" srcOrd="0" destOrd="0" presId="urn:microsoft.com/office/officeart/2005/8/layout/vList6"/>
    <dgm:cxn modelId="{61BD80EB-C475-442C-A186-8A5052126484}" type="presOf" srcId="{A8496CF6-50A0-49C5-AC98-E058FA05B307}" destId="{F005C058-108D-4F56-AE0E-40895AA563C5}" srcOrd="0" destOrd="0" presId="urn:microsoft.com/office/officeart/2005/8/layout/vList6"/>
    <dgm:cxn modelId="{6B10538E-F06E-4713-9241-42F60A7BF087}" type="presParOf" srcId="{F005C058-108D-4F56-AE0E-40895AA563C5}" destId="{B4395D9A-9E82-4C61-8A48-911E39E127FF}" srcOrd="0" destOrd="0" presId="urn:microsoft.com/office/officeart/2005/8/layout/vList6"/>
    <dgm:cxn modelId="{153C5416-D286-4689-B64B-E661C0D5B07B}" type="presParOf" srcId="{B4395D9A-9E82-4C61-8A48-911E39E127FF}" destId="{74728D8C-5B8F-473E-8EC5-A56F27F995BE}" srcOrd="0" destOrd="0" presId="urn:microsoft.com/office/officeart/2005/8/layout/vList6"/>
    <dgm:cxn modelId="{F2206B94-0171-41F2-8B79-0A2775FEC786}" type="presParOf" srcId="{B4395D9A-9E82-4C61-8A48-911E39E127FF}" destId="{10F43EC9-7EAF-4B3C-8B99-FA416B9A8353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8496CF6-50A0-49C5-AC98-E058FA05B307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9A2D44-07B7-4C9C-9051-C0B613E1B37A}">
      <dgm:prSet/>
      <dgm:spPr/>
      <dgm:t>
        <a:bodyPr/>
        <a:lstStyle/>
        <a:p>
          <a:pPr rtl="0"/>
          <a:r>
            <a:rPr lang="en-GB" b="1" dirty="0"/>
            <a:t>Clear indicator prediction: Case 1</a:t>
          </a:r>
          <a:endParaRPr lang="en-US" b="1" dirty="0"/>
        </a:p>
      </dgm:t>
    </dgm:pt>
    <dgm:pt modelId="{121B7DDF-FFD1-4711-873A-0D882498CBFD}" type="parTrans" cxnId="{E722594C-CF57-4A93-9AFD-59C64D3CC374}">
      <dgm:prSet/>
      <dgm:spPr/>
      <dgm:t>
        <a:bodyPr/>
        <a:lstStyle/>
        <a:p>
          <a:endParaRPr lang="en-US"/>
        </a:p>
      </dgm:t>
    </dgm:pt>
    <dgm:pt modelId="{997DCE87-53DF-4737-911C-32519BDB8ACE}" type="sibTrans" cxnId="{E722594C-CF57-4A93-9AFD-59C64D3CC374}">
      <dgm:prSet/>
      <dgm:spPr/>
      <dgm:t>
        <a:bodyPr/>
        <a:lstStyle/>
        <a:p>
          <a:endParaRPr lang="en-US"/>
        </a:p>
      </dgm:t>
    </dgm:pt>
    <dgm:pt modelId="{0FA0E009-C519-43AF-89F1-619CD305F8C0}">
      <dgm:prSet custT="1"/>
      <dgm:spPr/>
      <dgm:t>
        <a:bodyPr/>
        <a:lstStyle/>
        <a:p>
          <a:pPr rtl="0"/>
          <a:r>
            <a:rPr lang="en-GB" sz="3200" b="0" dirty="0"/>
            <a:t>Hyperloop will predict target engagement: </a:t>
          </a:r>
          <a:br>
            <a:rPr lang="en-GB" sz="3200" b="1" dirty="0"/>
          </a:br>
          <a:r>
            <a:rPr lang="en-GB" sz="3200" b="1" dirty="0"/>
            <a:t>“51% predicted </a:t>
          </a:r>
          <a:r>
            <a:rPr lang="en-GB" sz="3200" b="0" dirty="0"/>
            <a:t>engagement</a:t>
          </a:r>
          <a:r>
            <a:rPr lang="en-GB" sz="3200" b="1" dirty="0"/>
            <a:t>”)</a:t>
          </a:r>
          <a:endParaRPr lang="en-US" sz="3200" b="1" dirty="0"/>
        </a:p>
      </dgm:t>
    </dgm:pt>
    <dgm:pt modelId="{EEBF1AAB-BF92-45CE-AD25-237CB6D72DB6}" type="parTrans" cxnId="{CE13448C-B563-4F6A-9249-F001BC3493A9}">
      <dgm:prSet/>
      <dgm:spPr/>
      <dgm:t>
        <a:bodyPr/>
        <a:lstStyle/>
        <a:p>
          <a:endParaRPr lang="en-US"/>
        </a:p>
      </dgm:t>
    </dgm:pt>
    <dgm:pt modelId="{69B66B4C-799E-43F5-91AE-71029A46FE76}" type="sibTrans" cxnId="{CE13448C-B563-4F6A-9249-F001BC3493A9}">
      <dgm:prSet/>
      <dgm:spPr/>
      <dgm:t>
        <a:bodyPr/>
        <a:lstStyle/>
        <a:p>
          <a:endParaRPr lang="en-US"/>
        </a:p>
      </dgm:t>
    </dgm:pt>
    <dgm:pt modelId="{F005C058-108D-4F56-AE0E-40895AA563C5}" type="pres">
      <dgm:prSet presAssocID="{A8496CF6-50A0-49C5-AC98-E058FA05B307}" presName="Name0" presStyleCnt="0">
        <dgm:presLayoutVars>
          <dgm:dir/>
          <dgm:animLvl val="lvl"/>
          <dgm:resizeHandles/>
        </dgm:presLayoutVars>
      </dgm:prSet>
      <dgm:spPr/>
    </dgm:pt>
    <dgm:pt modelId="{B4395D9A-9E82-4C61-8A48-911E39E127FF}" type="pres">
      <dgm:prSet presAssocID="{009A2D44-07B7-4C9C-9051-C0B613E1B37A}" presName="linNode" presStyleCnt="0"/>
      <dgm:spPr/>
    </dgm:pt>
    <dgm:pt modelId="{74728D8C-5B8F-473E-8EC5-A56F27F995BE}" type="pres">
      <dgm:prSet presAssocID="{009A2D44-07B7-4C9C-9051-C0B613E1B37A}" presName="parentShp" presStyleLbl="node1" presStyleIdx="0" presStyleCnt="1">
        <dgm:presLayoutVars>
          <dgm:bulletEnabled val="1"/>
        </dgm:presLayoutVars>
      </dgm:prSet>
      <dgm:spPr/>
    </dgm:pt>
    <dgm:pt modelId="{10F43EC9-7EAF-4B3C-8B99-FA416B9A8353}" type="pres">
      <dgm:prSet presAssocID="{009A2D44-07B7-4C9C-9051-C0B613E1B37A}" presName="childShp" presStyleLbl="bgAccFollowNode1" presStyleIdx="0" presStyleCnt="1">
        <dgm:presLayoutVars>
          <dgm:bulletEnabled val="1"/>
        </dgm:presLayoutVars>
      </dgm:prSet>
      <dgm:spPr/>
    </dgm:pt>
  </dgm:ptLst>
  <dgm:cxnLst>
    <dgm:cxn modelId="{E722594C-CF57-4A93-9AFD-59C64D3CC374}" srcId="{A8496CF6-50A0-49C5-AC98-E058FA05B307}" destId="{009A2D44-07B7-4C9C-9051-C0B613E1B37A}" srcOrd="0" destOrd="0" parTransId="{121B7DDF-FFD1-4711-873A-0D882498CBFD}" sibTransId="{997DCE87-53DF-4737-911C-32519BDB8ACE}"/>
    <dgm:cxn modelId="{CE13448C-B563-4F6A-9249-F001BC3493A9}" srcId="{009A2D44-07B7-4C9C-9051-C0B613E1B37A}" destId="{0FA0E009-C519-43AF-89F1-619CD305F8C0}" srcOrd="0" destOrd="0" parTransId="{EEBF1AAB-BF92-45CE-AD25-237CB6D72DB6}" sibTransId="{69B66B4C-799E-43F5-91AE-71029A46FE76}"/>
    <dgm:cxn modelId="{EAEDC696-E348-4AF1-BAC5-7761166BEC5B}" type="presOf" srcId="{009A2D44-07B7-4C9C-9051-C0B613E1B37A}" destId="{74728D8C-5B8F-473E-8EC5-A56F27F995BE}" srcOrd="0" destOrd="0" presId="urn:microsoft.com/office/officeart/2005/8/layout/vList6"/>
    <dgm:cxn modelId="{9AC189B8-95D3-4650-AAC1-C60A8AB168E2}" type="presOf" srcId="{A8496CF6-50A0-49C5-AC98-E058FA05B307}" destId="{F005C058-108D-4F56-AE0E-40895AA563C5}" srcOrd="0" destOrd="0" presId="urn:microsoft.com/office/officeart/2005/8/layout/vList6"/>
    <dgm:cxn modelId="{4379F7F9-7B18-42A0-B1BB-BDFC004BE917}" type="presOf" srcId="{0FA0E009-C519-43AF-89F1-619CD305F8C0}" destId="{10F43EC9-7EAF-4B3C-8B99-FA416B9A8353}" srcOrd="0" destOrd="0" presId="urn:microsoft.com/office/officeart/2005/8/layout/vList6"/>
    <dgm:cxn modelId="{0C22C52E-FE1A-47EF-A187-52DC33921C53}" type="presParOf" srcId="{F005C058-108D-4F56-AE0E-40895AA563C5}" destId="{B4395D9A-9E82-4C61-8A48-911E39E127FF}" srcOrd="0" destOrd="0" presId="urn:microsoft.com/office/officeart/2005/8/layout/vList6"/>
    <dgm:cxn modelId="{907EE6E4-C0A1-4DE5-ABC7-8321212D0A1D}" type="presParOf" srcId="{B4395D9A-9E82-4C61-8A48-911E39E127FF}" destId="{74728D8C-5B8F-473E-8EC5-A56F27F995BE}" srcOrd="0" destOrd="0" presId="urn:microsoft.com/office/officeart/2005/8/layout/vList6"/>
    <dgm:cxn modelId="{446604DD-E77B-4519-8B62-2A38A7889CAE}" type="presParOf" srcId="{B4395D9A-9E82-4C61-8A48-911E39E127FF}" destId="{10F43EC9-7EAF-4B3C-8B99-FA416B9A8353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8496CF6-50A0-49C5-AC98-E058FA05B307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9A2D44-07B7-4C9C-9051-C0B613E1B37A}">
      <dgm:prSet/>
      <dgm:spPr/>
      <dgm:t>
        <a:bodyPr/>
        <a:lstStyle/>
        <a:p>
          <a:pPr rtl="0"/>
          <a:r>
            <a:rPr lang="en-GB" b="1" dirty="0"/>
            <a:t>Clear indicator prediction: Case 2</a:t>
          </a:r>
          <a:endParaRPr lang="en-US" b="1" dirty="0"/>
        </a:p>
      </dgm:t>
    </dgm:pt>
    <dgm:pt modelId="{121B7DDF-FFD1-4711-873A-0D882498CBFD}" type="parTrans" cxnId="{E722594C-CF57-4A93-9AFD-59C64D3CC374}">
      <dgm:prSet/>
      <dgm:spPr/>
      <dgm:t>
        <a:bodyPr/>
        <a:lstStyle/>
        <a:p>
          <a:endParaRPr lang="en-US"/>
        </a:p>
      </dgm:t>
    </dgm:pt>
    <dgm:pt modelId="{997DCE87-53DF-4737-911C-32519BDB8ACE}" type="sibTrans" cxnId="{E722594C-CF57-4A93-9AFD-59C64D3CC374}">
      <dgm:prSet/>
      <dgm:spPr/>
      <dgm:t>
        <a:bodyPr/>
        <a:lstStyle/>
        <a:p>
          <a:endParaRPr lang="en-US"/>
        </a:p>
      </dgm:t>
    </dgm:pt>
    <dgm:pt modelId="{0FA0E009-C519-43AF-89F1-619CD305F8C0}">
      <dgm:prSet/>
      <dgm:spPr/>
      <dgm:t>
        <a:bodyPr/>
        <a:lstStyle/>
        <a:p>
          <a:pPr rtl="0"/>
          <a:r>
            <a:rPr lang="en-GB" dirty="0"/>
            <a:t>Hyperloop will be able to predict ROI: “</a:t>
          </a:r>
          <a:r>
            <a:rPr lang="en-GB" b="1" dirty="0"/>
            <a:t>11% increase in sales </a:t>
          </a:r>
          <a:r>
            <a:rPr lang="en-GB" dirty="0"/>
            <a:t>of selected products” or “</a:t>
          </a:r>
          <a:r>
            <a:rPr lang="en-GB" b="1" dirty="0"/>
            <a:t>1.2 M RON predicted revenue</a:t>
          </a:r>
          <a:r>
            <a:rPr lang="en-GB" dirty="0"/>
            <a:t> based on campaign”</a:t>
          </a:r>
          <a:endParaRPr lang="en-US" dirty="0"/>
        </a:p>
      </dgm:t>
    </dgm:pt>
    <dgm:pt modelId="{EEBF1AAB-BF92-45CE-AD25-237CB6D72DB6}" type="parTrans" cxnId="{CE13448C-B563-4F6A-9249-F001BC3493A9}">
      <dgm:prSet/>
      <dgm:spPr/>
      <dgm:t>
        <a:bodyPr/>
        <a:lstStyle/>
        <a:p>
          <a:endParaRPr lang="en-US"/>
        </a:p>
      </dgm:t>
    </dgm:pt>
    <dgm:pt modelId="{69B66B4C-799E-43F5-91AE-71029A46FE76}" type="sibTrans" cxnId="{CE13448C-B563-4F6A-9249-F001BC3493A9}">
      <dgm:prSet/>
      <dgm:spPr/>
      <dgm:t>
        <a:bodyPr/>
        <a:lstStyle/>
        <a:p>
          <a:endParaRPr lang="en-US"/>
        </a:p>
      </dgm:t>
    </dgm:pt>
    <dgm:pt modelId="{F005C058-108D-4F56-AE0E-40895AA563C5}" type="pres">
      <dgm:prSet presAssocID="{A8496CF6-50A0-49C5-AC98-E058FA05B307}" presName="Name0" presStyleCnt="0">
        <dgm:presLayoutVars>
          <dgm:dir/>
          <dgm:animLvl val="lvl"/>
          <dgm:resizeHandles/>
        </dgm:presLayoutVars>
      </dgm:prSet>
      <dgm:spPr/>
    </dgm:pt>
    <dgm:pt modelId="{B4395D9A-9E82-4C61-8A48-911E39E127FF}" type="pres">
      <dgm:prSet presAssocID="{009A2D44-07B7-4C9C-9051-C0B613E1B37A}" presName="linNode" presStyleCnt="0"/>
      <dgm:spPr/>
    </dgm:pt>
    <dgm:pt modelId="{74728D8C-5B8F-473E-8EC5-A56F27F995BE}" type="pres">
      <dgm:prSet presAssocID="{009A2D44-07B7-4C9C-9051-C0B613E1B37A}" presName="parentShp" presStyleLbl="node1" presStyleIdx="0" presStyleCnt="1">
        <dgm:presLayoutVars>
          <dgm:bulletEnabled val="1"/>
        </dgm:presLayoutVars>
      </dgm:prSet>
      <dgm:spPr/>
    </dgm:pt>
    <dgm:pt modelId="{10F43EC9-7EAF-4B3C-8B99-FA416B9A8353}" type="pres">
      <dgm:prSet presAssocID="{009A2D44-07B7-4C9C-9051-C0B613E1B37A}" presName="childShp" presStyleLbl="bgAccFollowNode1" presStyleIdx="0" presStyleCnt="1">
        <dgm:presLayoutVars>
          <dgm:bulletEnabled val="1"/>
        </dgm:presLayoutVars>
      </dgm:prSet>
      <dgm:spPr/>
    </dgm:pt>
  </dgm:ptLst>
  <dgm:cxnLst>
    <dgm:cxn modelId="{E722594C-CF57-4A93-9AFD-59C64D3CC374}" srcId="{A8496CF6-50A0-49C5-AC98-E058FA05B307}" destId="{009A2D44-07B7-4C9C-9051-C0B613E1B37A}" srcOrd="0" destOrd="0" parTransId="{121B7DDF-FFD1-4711-873A-0D882498CBFD}" sibTransId="{997DCE87-53DF-4737-911C-32519BDB8ACE}"/>
    <dgm:cxn modelId="{FE12D950-C92D-446F-B03B-8BE566E1985F}" type="presOf" srcId="{A8496CF6-50A0-49C5-AC98-E058FA05B307}" destId="{F005C058-108D-4F56-AE0E-40895AA563C5}" srcOrd="0" destOrd="0" presId="urn:microsoft.com/office/officeart/2005/8/layout/vList6"/>
    <dgm:cxn modelId="{CE13448C-B563-4F6A-9249-F001BC3493A9}" srcId="{009A2D44-07B7-4C9C-9051-C0B613E1B37A}" destId="{0FA0E009-C519-43AF-89F1-619CD305F8C0}" srcOrd="0" destOrd="0" parTransId="{EEBF1AAB-BF92-45CE-AD25-237CB6D72DB6}" sibTransId="{69B66B4C-799E-43F5-91AE-71029A46FE76}"/>
    <dgm:cxn modelId="{E19082C7-C792-40CF-89C7-E872B5C85A8A}" type="presOf" srcId="{009A2D44-07B7-4C9C-9051-C0B613E1B37A}" destId="{74728D8C-5B8F-473E-8EC5-A56F27F995BE}" srcOrd="0" destOrd="0" presId="urn:microsoft.com/office/officeart/2005/8/layout/vList6"/>
    <dgm:cxn modelId="{CDB144E3-F9AD-4DF2-9912-65A1D62684C5}" type="presOf" srcId="{0FA0E009-C519-43AF-89F1-619CD305F8C0}" destId="{10F43EC9-7EAF-4B3C-8B99-FA416B9A8353}" srcOrd="0" destOrd="0" presId="urn:microsoft.com/office/officeart/2005/8/layout/vList6"/>
    <dgm:cxn modelId="{4206A5E5-1B5E-4E3D-8B95-A273999B6E30}" type="presParOf" srcId="{F005C058-108D-4F56-AE0E-40895AA563C5}" destId="{B4395D9A-9E82-4C61-8A48-911E39E127FF}" srcOrd="0" destOrd="0" presId="urn:microsoft.com/office/officeart/2005/8/layout/vList6"/>
    <dgm:cxn modelId="{B825EF1B-FC9E-46D1-8583-8468287F6EA3}" type="presParOf" srcId="{B4395D9A-9E82-4C61-8A48-911E39E127FF}" destId="{74728D8C-5B8F-473E-8EC5-A56F27F995BE}" srcOrd="0" destOrd="0" presId="urn:microsoft.com/office/officeart/2005/8/layout/vList6"/>
    <dgm:cxn modelId="{6D56CDBE-77D9-4B46-ADA5-689CD13EEA47}" type="presParOf" srcId="{B4395D9A-9E82-4C61-8A48-911E39E127FF}" destId="{10F43EC9-7EAF-4B3C-8B99-FA416B9A8353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9E5943B-E8A3-49DA-98B3-4AF33FA6F79B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7E8943-40DC-4B82-B911-8D02D61608E6}">
      <dgm:prSet/>
      <dgm:spPr/>
      <dgm:t>
        <a:bodyPr/>
        <a:lstStyle/>
        <a:p>
          <a:pPr rtl="0"/>
          <a:r>
            <a:rPr lang="en-GB" b="1" dirty="0"/>
            <a:t>Following campaign execution Hyperloop will learn from own mistakes</a:t>
          </a:r>
          <a:endParaRPr lang="en-US" b="1" dirty="0"/>
        </a:p>
      </dgm:t>
    </dgm:pt>
    <dgm:pt modelId="{08600738-E39B-4D00-8437-FA963ECA1D63}" type="parTrans" cxnId="{18E4AB6F-E33C-4A7D-B948-75D54540A312}">
      <dgm:prSet/>
      <dgm:spPr/>
      <dgm:t>
        <a:bodyPr/>
        <a:lstStyle/>
        <a:p>
          <a:endParaRPr lang="en-US"/>
        </a:p>
      </dgm:t>
    </dgm:pt>
    <dgm:pt modelId="{378ECB8D-9231-496E-91DD-CB1E4EBEE1A5}" type="sibTrans" cxnId="{18E4AB6F-E33C-4A7D-B948-75D54540A312}">
      <dgm:prSet/>
      <dgm:spPr/>
      <dgm:t>
        <a:bodyPr/>
        <a:lstStyle/>
        <a:p>
          <a:endParaRPr lang="en-US"/>
        </a:p>
      </dgm:t>
    </dgm:pt>
    <dgm:pt modelId="{46FE3A9E-FFFA-425C-A8FF-93F9E44B7EF3}" type="pres">
      <dgm:prSet presAssocID="{B9E5943B-E8A3-49DA-98B3-4AF33FA6F79B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2D79D5B5-9CDC-4D24-A3CC-868733C0C6C0}" type="pres">
      <dgm:prSet presAssocID="{8D7E8943-40DC-4B82-B911-8D02D61608E6}" presName="gear1" presStyleLbl="node1" presStyleIdx="0" presStyleCnt="1" custScaleX="176479" custScaleY="164086">
        <dgm:presLayoutVars>
          <dgm:chMax val="1"/>
          <dgm:bulletEnabled val="1"/>
        </dgm:presLayoutVars>
      </dgm:prSet>
      <dgm:spPr/>
    </dgm:pt>
    <dgm:pt modelId="{11089641-C68F-44B6-9FEF-80621096F3EB}" type="pres">
      <dgm:prSet presAssocID="{8D7E8943-40DC-4B82-B911-8D02D61608E6}" presName="gear1srcNode" presStyleLbl="node1" presStyleIdx="0" presStyleCnt="1"/>
      <dgm:spPr/>
    </dgm:pt>
    <dgm:pt modelId="{C8DBDC9C-94B9-4F7A-A07D-27966479B7BD}" type="pres">
      <dgm:prSet presAssocID="{8D7E8943-40DC-4B82-B911-8D02D61608E6}" presName="gear1dstNode" presStyleLbl="node1" presStyleIdx="0" presStyleCnt="1"/>
      <dgm:spPr/>
    </dgm:pt>
    <dgm:pt modelId="{A71B9CAA-C793-4D2F-AAC4-8F295F050C9D}" type="pres">
      <dgm:prSet presAssocID="{378ECB8D-9231-496E-91DD-CB1E4EBEE1A5}" presName="connector1" presStyleLbl="sibTrans2D1" presStyleIdx="0" presStyleCnt="1" custScaleX="176479" custScaleY="164086"/>
      <dgm:spPr/>
    </dgm:pt>
  </dgm:ptLst>
  <dgm:cxnLst>
    <dgm:cxn modelId="{18E4AB6F-E33C-4A7D-B948-75D54540A312}" srcId="{B9E5943B-E8A3-49DA-98B3-4AF33FA6F79B}" destId="{8D7E8943-40DC-4B82-B911-8D02D61608E6}" srcOrd="0" destOrd="0" parTransId="{08600738-E39B-4D00-8437-FA963ECA1D63}" sibTransId="{378ECB8D-9231-496E-91DD-CB1E4EBEE1A5}"/>
    <dgm:cxn modelId="{CF1FFF50-C868-48F0-B693-0C07908838BC}" type="presOf" srcId="{378ECB8D-9231-496E-91DD-CB1E4EBEE1A5}" destId="{A71B9CAA-C793-4D2F-AAC4-8F295F050C9D}" srcOrd="0" destOrd="0" presId="urn:microsoft.com/office/officeart/2005/8/layout/gear1"/>
    <dgm:cxn modelId="{097A69A2-260B-4E5C-BEEF-F57593A5F15B}" type="presOf" srcId="{8D7E8943-40DC-4B82-B911-8D02D61608E6}" destId="{11089641-C68F-44B6-9FEF-80621096F3EB}" srcOrd="1" destOrd="0" presId="urn:microsoft.com/office/officeart/2005/8/layout/gear1"/>
    <dgm:cxn modelId="{1FF286A8-ABA5-44EF-A216-0D7D8349C574}" type="presOf" srcId="{8D7E8943-40DC-4B82-B911-8D02D61608E6}" destId="{2D79D5B5-9CDC-4D24-A3CC-868733C0C6C0}" srcOrd="0" destOrd="0" presId="urn:microsoft.com/office/officeart/2005/8/layout/gear1"/>
    <dgm:cxn modelId="{C66D57F2-9DD7-4464-80E4-1F58C5037F9D}" type="presOf" srcId="{8D7E8943-40DC-4B82-B911-8D02D61608E6}" destId="{C8DBDC9C-94B9-4F7A-A07D-27966479B7BD}" srcOrd="2" destOrd="0" presId="urn:microsoft.com/office/officeart/2005/8/layout/gear1"/>
    <dgm:cxn modelId="{00E6CDF5-CF0E-4EDC-9CD9-189FEC89815E}" type="presOf" srcId="{B9E5943B-E8A3-49DA-98B3-4AF33FA6F79B}" destId="{46FE3A9E-FFFA-425C-A8FF-93F9E44B7EF3}" srcOrd="0" destOrd="0" presId="urn:microsoft.com/office/officeart/2005/8/layout/gear1"/>
    <dgm:cxn modelId="{7FA31C7E-B8B0-49BF-AC6A-9D0E52CA4073}" type="presParOf" srcId="{46FE3A9E-FFFA-425C-A8FF-93F9E44B7EF3}" destId="{2D79D5B5-9CDC-4D24-A3CC-868733C0C6C0}" srcOrd="0" destOrd="0" presId="urn:microsoft.com/office/officeart/2005/8/layout/gear1"/>
    <dgm:cxn modelId="{3474825B-FC35-4FB6-8214-C7002137DE64}" type="presParOf" srcId="{46FE3A9E-FFFA-425C-A8FF-93F9E44B7EF3}" destId="{11089641-C68F-44B6-9FEF-80621096F3EB}" srcOrd="1" destOrd="0" presId="urn:microsoft.com/office/officeart/2005/8/layout/gear1"/>
    <dgm:cxn modelId="{F7ABDFA3-4B00-4EF8-A0B0-E979E261C123}" type="presParOf" srcId="{46FE3A9E-FFFA-425C-A8FF-93F9E44B7EF3}" destId="{C8DBDC9C-94B9-4F7A-A07D-27966479B7BD}" srcOrd="2" destOrd="0" presId="urn:microsoft.com/office/officeart/2005/8/layout/gear1"/>
    <dgm:cxn modelId="{E23824C5-3B59-46B1-ACC2-8B84CBE2BEA0}" type="presParOf" srcId="{46FE3A9E-FFFA-425C-A8FF-93F9E44B7EF3}" destId="{A71B9CAA-C793-4D2F-AAC4-8F295F050C9D}" srcOrd="3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F731D-C9CF-4C01-B9B3-27CF2257DF55}">
      <dsp:nvSpPr>
        <dsp:cNvPr id="0" name=""/>
        <dsp:cNvSpPr/>
      </dsp:nvSpPr>
      <dsp:spPr>
        <a:xfrm>
          <a:off x="1409700" y="0"/>
          <a:ext cx="4800600" cy="480060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B78B6C-2696-46C0-8898-CC8F51AE2DAC}">
      <dsp:nvSpPr>
        <dsp:cNvPr id="0" name=""/>
        <dsp:cNvSpPr/>
      </dsp:nvSpPr>
      <dsp:spPr>
        <a:xfrm>
          <a:off x="1865757" y="456056"/>
          <a:ext cx="1872234" cy="18722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How well the campaign will perform?</a:t>
          </a:r>
          <a:endParaRPr lang="en-US" sz="2100" kern="1200"/>
        </a:p>
      </dsp:txBody>
      <dsp:txXfrm>
        <a:off x="1957152" y="547451"/>
        <a:ext cx="1689444" cy="1689444"/>
      </dsp:txXfrm>
    </dsp:sp>
    <dsp:sp modelId="{409ACAB9-99AC-4ECC-A6DF-272537747FBF}">
      <dsp:nvSpPr>
        <dsp:cNvPr id="0" name=""/>
        <dsp:cNvSpPr/>
      </dsp:nvSpPr>
      <dsp:spPr>
        <a:xfrm>
          <a:off x="3882008" y="456056"/>
          <a:ext cx="1872234" cy="18722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What ROI this campaign could/will have?</a:t>
          </a:r>
          <a:endParaRPr lang="en-US" sz="2100" kern="1200" dirty="0"/>
        </a:p>
      </dsp:txBody>
      <dsp:txXfrm>
        <a:off x="3973403" y="547451"/>
        <a:ext cx="1689444" cy="1689444"/>
      </dsp:txXfrm>
    </dsp:sp>
    <dsp:sp modelId="{70CF71A7-677B-4EDA-8D03-234A04415E4B}">
      <dsp:nvSpPr>
        <dsp:cNvPr id="0" name=""/>
        <dsp:cNvSpPr/>
      </dsp:nvSpPr>
      <dsp:spPr>
        <a:xfrm>
          <a:off x="1865757" y="2472308"/>
          <a:ext cx="1872234" cy="18722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What will be the actual engagement of the target?</a:t>
          </a:r>
          <a:endParaRPr lang="en-US" sz="2100" kern="1200"/>
        </a:p>
      </dsp:txBody>
      <dsp:txXfrm>
        <a:off x="1957152" y="2563703"/>
        <a:ext cx="1689444" cy="1689444"/>
      </dsp:txXfrm>
    </dsp:sp>
    <dsp:sp modelId="{E743A3F3-3ED5-4E66-9878-F93193EADC0E}">
      <dsp:nvSpPr>
        <dsp:cNvPr id="0" name=""/>
        <dsp:cNvSpPr/>
      </dsp:nvSpPr>
      <dsp:spPr>
        <a:xfrm>
          <a:off x="3882008" y="2472308"/>
          <a:ext cx="1872234" cy="18722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How can I further improve the campaign?</a:t>
          </a:r>
          <a:endParaRPr lang="en-US" sz="2100" kern="1200" dirty="0"/>
        </a:p>
      </dsp:txBody>
      <dsp:txXfrm>
        <a:off x="3973403" y="2563703"/>
        <a:ext cx="1689444" cy="16894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97CBA2-99A7-4D2A-9AE1-F32920A7688C}">
      <dsp:nvSpPr>
        <dsp:cNvPr id="0" name=""/>
        <dsp:cNvSpPr/>
      </dsp:nvSpPr>
      <dsp:spPr>
        <a:xfrm>
          <a:off x="3085393" y="1021"/>
          <a:ext cx="1449213" cy="14492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/>
            <a:t>Past camps.</a:t>
          </a:r>
          <a:endParaRPr lang="en-US" sz="2400" b="1" kern="1200" dirty="0"/>
        </a:p>
      </dsp:txBody>
      <dsp:txXfrm>
        <a:off x="3297625" y="213253"/>
        <a:ext cx="1024749" cy="1024749"/>
      </dsp:txXfrm>
    </dsp:sp>
    <dsp:sp modelId="{7B3E8B41-6CE5-4726-8AE2-2883ACEB1BDC}">
      <dsp:nvSpPr>
        <dsp:cNvPr id="0" name=""/>
        <dsp:cNvSpPr/>
      </dsp:nvSpPr>
      <dsp:spPr>
        <a:xfrm rot="2160000">
          <a:off x="4488860" y="1114328"/>
          <a:ext cx="385480" cy="4891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1" kern="1200"/>
        </a:p>
      </dsp:txBody>
      <dsp:txXfrm>
        <a:off x="4499903" y="1178163"/>
        <a:ext cx="269836" cy="293465"/>
      </dsp:txXfrm>
    </dsp:sp>
    <dsp:sp modelId="{D9A56D4D-350F-4DC1-86E4-09828B9E42A3}">
      <dsp:nvSpPr>
        <dsp:cNvPr id="0" name=""/>
        <dsp:cNvSpPr/>
      </dsp:nvSpPr>
      <dsp:spPr>
        <a:xfrm>
          <a:off x="4846246" y="1280356"/>
          <a:ext cx="1449213" cy="14492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/>
            <a:t>Auto Learn</a:t>
          </a:r>
          <a:endParaRPr lang="en-US" sz="2800" b="1" kern="1200" dirty="0"/>
        </a:p>
      </dsp:txBody>
      <dsp:txXfrm>
        <a:off x="5058478" y="1492588"/>
        <a:ext cx="1024749" cy="1024749"/>
      </dsp:txXfrm>
    </dsp:sp>
    <dsp:sp modelId="{FB6C7465-C1A1-4DBF-AA73-86D250B8EBB1}">
      <dsp:nvSpPr>
        <dsp:cNvPr id="0" name=""/>
        <dsp:cNvSpPr/>
      </dsp:nvSpPr>
      <dsp:spPr>
        <a:xfrm rot="6480000">
          <a:off x="5045191" y="2785036"/>
          <a:ext cx="385480" cy="4891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1" kern="1200"/>
        </a:p>
      </dsp:txBody>
      <dsp:txXfrm rot="10800000">
        <a:off x="5120881" y="2827866"/>
        <a:ext cx="269836" cy="293465"/>
      </dsp:txXfrm>
    </dsp:sp>
    <dsp:sp modelId="{05433F4D-766E-446A-A0C0-DDA2A2479BDF}">
      <dsp:nvSpPr>
        <dsp:cNvPr id="0" name=""/>
        <dsp:cNvSpPr/>
      </dsp:nvSpPr>
      <dsp:spPr>
        <a:xfrm>
          <a:off x="4173660" y="3350364"/>
          <a:ext cx="1449213" cy="14492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Evaluate</a:t>
          </a:r>
          <a:endParaRPr lang="en-US" sz="2000" b="1" kern="1200" dirty="0"/>
        </a:p>
      </dsp:txBody>
      <dsp:txXfrm>
        <a:off x="4385892" y="3562596"/>
        <a:ext cx="1024749" cy="1024749"/>
      </dsp:txXfrm>
    </dsp:sp>
    <dsp:sp modelId="{461C8A33-B734-45BA-A10F-0400F366511B}">
      <dsp:nvSpPr>
        <dsp:cNvPr id="0" name=""/>
        <dsp:cNvSpPr/>
      </dsp:nvSpPr>
      <dsp:spPr>
        <a:xfrm rot="10800000">
          <a:off x="3628169" y="3830416"/>
          <a:ext cx="385480" cy="4891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1" kern="1200"/>
        </a:p>
      </dsp:txBody>
      <dsp:txXfrm rot="10800000">
        <a:off x="3743813" y="3928238"/>
        <a:ext cx="269836" cy="293465"/>
      </dsp:txXfrm>
    </dsp:sp>
    <dsp:sp modelId="{6F20EB6B-7DC7-454C-ADBB-18858510CB03}">
      <dsp:nvSpPr>
        <dsp:cNvPr id="0" name=""/>
        <dsp:cNvSpPr/>
      </dsp:nvSpPr>
      <dsp:spPr>
        <a:xfrm>
          <a:off x="1997125" y="3350364"/>
          <a:ext cx="1449213" cy="14492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Predict indicators</a:t>
          </a:r>
          <a:endParaRPr lang="en-US" sz="1800" b="1" kern="1200" dirty="0"/>
        </a:p>
      </dsp:txBody>
      <dsp:txXfrm>
        <a:off x="2209357" y="3562596"/>
        <a:ext cx="1024749" cy="1024749"/>
      </dsp:txXfrm>
    </dsp:sp>
    <dsp:sp modelId="{F7E67D6A-4919-4B93-AE22-6AB4B7461F18}">
      <dsp:nvSpPr>
        <dsp:cNvPr id="0" name=""/>
        <dsp:cNvSpPr/>
      </dsp:nvSpPr>
      <dsp:spPr>
        <a:xfrm rot="15120000">
          <a:off x="2196070" y="2805788"/>
          <a:ext cx="385480" cy="4891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1" kern="1200"/>
        </a:p>
      </dsp:txBody>
      <dsp:txXfrm rot="10800000">
        <a:off x="2271760" y="2958602"/>
        <a:ext cx="269836" cy="293465"/>
      </dsp:txXfrm>
    </dsp:sp>
    <dsp:sp modelId="{B329A2CB-7CF3-42B3-A3BF-3B6154EFD53B}">
      <dsp:nvSpPr>
        <dsp:cNvPr id="0" name=""/>
        <dsp:cNvSpPr/>
      </dsp:nvSpPr>
      <dsp:spPr>
        <a:xfrm>
          <a:off x="1324539" y="1280356"/>
          <a:ext cx="1449213" cy="14492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Evaluate results</a:t>
          </a:r>
          <a:endParaRPr lang="en-US" sz="2000" b="1" kern="1200" dirty="0"/>
        </a:p>
      </dsp:txBody>
      <dsp:txXfrm>
        <a:off x="1536771" y="1492588"/>
        <a:ext cx="1024749" cy="1024749"/>
      </dsp:txXfrm>
    </dsp:sp>
    <dsp:sp modelId="{22AAC87B-1AEF-4185-87FB-70401C779AF2}">
      <dsp:nvSpPr>
        <dsp:cNvPr id="0" name=""/>
        <dsp:cNvSpPr/>
      </dsp:nvSpPr>
      <dsp:spPr>
        <a:xfrm rot="19440000">
          <a:off x="2728006" y="1127154"/>
          <a:ext cx="385480" cy="4891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1" kern="1200"/>
        </a:p>
      </dsp:txBody>
      <dsp:txXfrm>
        <a:off x="2739049" y="1258963"/>
        <a:ext cx="269836" cy="2934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C13B45-4180-4B16-B1B3-650536240A66}">
      <dsp:nvSpPr>
        <dsp:cNvPr id="0" name=""/>
        <dsp:cNvSpPr/>
      </dsp:nvSpPr>
      <dsp:spPr>
        <a:xfrm>
          <a:off x="571499" y="0"/>
          <a:ext cx="6477000" cy="48006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C165E3-F8D5-4328-AD87-9096692CB11B}">
      <dsp:nvSpPr>
        <dsp:cNvPr id="0" name=""/>
        <dsp:cNvSpPr/>
      </dsp:nvSpPr>
      <dsp:spPr>
        <a:xfrm>
          <a:off x="583406" y="1440179"/>
          <a:ext cx="6453187" cy="1920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b="1" kern="1200" dirty="0"/>
            <a:t>Campaign Recognition</a:t>
          </a:r>
          <a:endParaRPr lang="en-US" sz="3500" b="1" kern="1200" dirty="0"/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700" kern="1200"/>
            <a:t>Hyperloop Machine Learning models will train themselves on previous campaigns</a:t>
          </a:r>
          <a:endParaRPr lang="en-US" sz="2700" kern="1200"/>
        </a:p>
      </dsp:txBody>
      <dsp:txXfrm>
        <a:off x="677144" y="1533917"/>
        <a:ext cx="6265711" cy="17327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BEC839-0258-4701-9DF9-2730616AFD02}">
      <dsp:nvSpPr>
        <dsp:cNvPr id="0" name=""/>
        <dsp:cNvSpPr/>
      </dsp:nvSpPr>
      <dsp:spPr>
        <a:xfrm>
          <a:off x="571499" y="0"/>
          <a:ext cx="6477000" cy="48006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80C370-FBF3-4B62-84A5-62E634767A3E}">
      <dsp:nvSpPr>
        <dsp:cNvPr id="0" name=""/>
        <dsp:cNvSpPr/>
      </dsp:nvSpPr>
      <dsp:spPr>
        <a:xfrm>
          <a:off x="1000125" y="1440179"/>
          <a:ext cx="5619750" cy="1920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/>
            <a:t>Automated evaluation</a:t>
          </a:r>
          <a:endParaRPr lang="en-US" sz="2800" b="1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 dirty="0"/>
            <a:t>During campaign creation phase Hyperloop will </a:t>
          </a:r>
          <a:r>
            <a:rPr lang="en-GB" sz="2200" b="1" kern="1200" dirty="0"/>
            <a:t>automatically</a:t>
          </a:r>
          <a:r>
            <a:rPr lang="en-GB" sz="2200" kern="1200" dirty="0"/>
            <a:t> evaluate the campaign impact for multiple types of campaigns</a:t>
          </a:r>
          <a:endParaRPr lang="en-US" sz="2200" kern="1200" dirty="0"/>
        </a:p>
      </dsp:txBody>
      <dsp:txXfrm>
        <a:off x="1093863" y="1533917"/>
        <a:ext cx="5432274" cy="17327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F43EC9-7EAF-4B3C-8B99-FA416B9A8353}">
      <dsp:nvSpPr>
        <dsp:cNvPr id="0" name=""/>
        <dsp:cNvSpPr/>
      </dsp:nvSpPr>
      <dsp:spPr>
        <a:xfrm>
          <a:off x="3047999" y="0"/>
          <a:ext cx="4572000" cy="480060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285750" lvl="1" indent="-285750" algn="l" defTabSz="1866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4200" kern="1200" dirty="0"/>
            <a:t>Predictions will address various target indicators </a:t>
          </a:r>
          <a:endParaRPr lang="en-US" sz="4200" kern="1200" dirty="0"/>
        </a:p>
      </dsp:txBody>
      <dsp:txXfrm>
        <a:off x="3047999" y="600075"/>
        <a:ext cx="2857500" cy="3600450"/>
      </dsp:txXfrm>
    </dsp:sp>
    <dsp:sp modelId="{74728D8C-5B8F-473E-8EC5-A56F27F995BE}">
      <dsp:nvSpPr>
        <dsp:cNvPr id="0" name=""/>
        <dsp:cNvSpPr/>
      </dsp:nvSpPr>
      <dsp:spPr>
        <a:xfrm>
          <a:off x="0" y="0"/>
          <a:ext cx="3048000" cy="4800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b="1" kern="1200" dirty="0"/>
            <a:t>Clear indicator prediction</a:t>
          </a:r>
          <a:endParaRPr lang="en-US" sz="4400" b="1" kern="1200" dirty="0"/>
        </a:p>
      </dsp:txBody>
      <dsp:txXfrm>
        <a:off x="148791" y="148791"/>
        <a:ext cx="2750418" cy="45030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F43EC9-7EAF-4B3C-8B99-FA416B9A8353}">
      <dsp:nvSpPr>
        <dsp:cNvPr id="0" name=""/>
        <dsp:cNvSpPr/>
      </dsp:nvSpPr>
      <dsp:spPr>
        <a:xfrm>
          <a:off x="3047999" y="0"/>
          <a:ext cx="4572000" cy="480060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t" anchorCtr="0">
          <a:noAutofit/>
        </a:bodyPr>
        <a:lstStyle/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200" b="0" kern="1200" dirty="0"/>
            <a:t>Hyperloop will predict target engagement: </a:t>
          </a:r>
          <a:br>
            <a:rPr lang="en-GB" sz="3200" b="1" kern="1200" dirty="0"/>
          </a:br>
          <a:r>
            <a:rPr lang="en-GB" sz="3200" b="1" kern="1200" dirty="0"/>
            <a:t>“51% predicted </a:t>
          </a:r>
          <a:r>
            <a:rPr lang="en-GB" sz="3200" b="0" kern="1200" dirty="0"/>
            <a:t>engagement</a:t>
          </a:r>
          <a:r>
            <a:rPr lang="en-GB" sz="3200" b="1" kern="1200" dirty="0"/>
            <a:t>”)</a:t>
          </a:r>
          <a:endParaRPr lang="en-US" sz="3200" b="1" kern="1200" dirty="0"/>
        </a:p>
      </dsp:txBody>
      <dsp:txXfrm>
        <a:off x="3047999" y="600075"/>
        <a:ext cx="2857500" cy="3600450"/>
      </dsp:txXfrm>
    </dsp:sp>
    <dsp:sp modelId="{74728D8C-5B8F-473E-8EC5-A56F27F995BE}">
      <dsp:nvSpPr>
        <dsp:cNvPr id="0" name=""/>
        <dsp:cNvSpPr/>
      </dsp:nvSpPr>
      <dsp:spPr>
        <a:xfrm>
          <a:off x="0" y="0"/>
          <a:ext cx="3048000" cy="4800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b="1" kern="1200" dirty="0"/>
            <a:t>Clear indicator prediction: Case 1</a:t>
          </a:r>
          <a:endParaRPr lang="en-US" sz="4200" b="1" kern="1200" dirty="0"/>
        </a:p>
      </dsp:txBody>
      <dsp:txXfrm>
        <a:off x="148791" y="148791"/>
        <a:ext cx="2750418" cy="450301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F43EC9-7EAF-4B3C-8B99-FA416B9A8353}">
      <dsp:nvSpPr>
        <dsp:cNvPr id="0" name=""/>
        <dsp:cNvSpPr/>
      </dsp:nvSpPr>
      <dsp:spPr>
        <a:xfrm>
          <a:off x="3047999" y="0"/>
          <a:ext cx="4572000" cy="480060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700" kern="1200" dirty="0"/>
            <a:t>Hyperloop will be able to predict ROI: “</a:t>
          </a:r>
          <a:r>
            <a:rPr lang="en-GB" sz="2700" b="1" kern="1200" dirty="0"/>
            <a:t>11% increase in sales </a:t>
          </a:r>
          <a:r>
            <a:rPr lang="en-GB" sz="2700" kern="1200" dirty="0"/>
            <a:t>of selected products” or “</a:t>
          </a:r>
          <a:r>
            <a:rPr lang="en-GB" sz="2700" b="1" kern="1200" dirty="0"/>
            <a:t>1.2 M RON predicted revenue</a:t>
          </a:r>
          <a:r>
            <a:rPr lang="en-GB" sz="2700" kern="1200" dirty="0"/>
            <a:t> based on campaign”</a:t>
          </a:r>
          <a:endParaRPr lang="en-US" sz="2700" kern="1200" dirty="0"/>
        </a:p>
      </dsp:txBody>
      <dsp:txXfrm>
        <a:off x="3047999" y="600075"/>
        <a:ext cx="2857500" cy="3600450"/>
      </dsp:txXfrm>
    </dsp:sp>
    <dsp:sp modelId="{74728D8C-5B8F-473E-8EC5-A56F27F995BE}">
      <dsp:nvSpPr>
        <dsp:cNvPr id="0" name=""/>
        <dsp:cNvSpPr/>
      </dsp:nvSpPr>
      <dsp:spPr>
        <a:xfrm>
          <a:off x="0" y="0"/>
          <a:ext cx="3048000" cy="4800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b="1" kern="1200" dirty="0"/>
            <a:t>Clear indicator prediction: Case 2</a:t>
          </a:r>
          <a:endParaRPr lang="en-US" sz="4200" b="1" kern="1200" dirty="0"/>
        </a:p>
      </dsp:txBody>
      <dsp:txXfrm>
        <a:off x="148791" y="148791"/>
        <a:ext cx="2750418" cy="450301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79D5B5-9CDC-4D24-A3CC-868733C0C6C0}">
      <dsp:nvSpPr>
        <dsp:cNvPr id="0" name=""/>
        <dsp:cNvSpPr/>
      </dsp:nvSpPr>
      <dsp:spPr>
        <a:xfrm>
          <a:off x="1480186" y="234094"/>
          <a:ext cx="4659627" cy="4332411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1" kern="1200" dirty="0"/>
            <a:t>Following campaign execution Hyperloop will learn from own mistakes</a:t>
          </a:r>
          <a:endParaRPr lang="en-US" sz="2600" b="1" kern="1200" dirty="0"/>
        </a:p>
      </dsp:txBody>
      <dsp:txXfrm>
        <a:off x="2392523" y="1248941"/>
        <a:ext cx="2834953" cy="2226948"/>
      </dsp:txXfrm>
    </dsp:sp>
    <dsp:sp modelId="{A71B9CAA-C793-4D2F-AAC4-8F295F050C9D}">
      <dsp:nvSpPr>
        <dsp:cNvPr id="0" name=""/>
        <dsp:cNvSpPr/>
      </dsp:nvSpPr>
      <dsp:spPr>
        <a:xfrm>
          <a:off x="1387640" y="-419678"/>
          <a:ext cx="5731342" cy="5328866"/>
        </a:xfrm>
        <a:prstGeom prst="circularArrow">
          <a:avLst>
            <a:gd name="adj1" fmla="val 4878"/>
            <a:gd name="adj2" fmla="val 312630"/>
            <a:gd name="adj3" fmla="val 3186036"/>
            <a:gd name="adj4" fmla="val 15163307"/>
            <a:gd name="adj5" fmla="val 569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A890C-4A8B-4B09-A9F4-09705D03C26B}" type="datetimeFigureOut">
              <a:rPr lang="en-US" smtClean="0"/>
              <a:t>2017-07-12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76F77-2779-45DB-8A78-B865F90AE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15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FEE9-840B-454D-8F28-F80B31D2DEF3}" type="datetimeFigureOut">
              <a:rPr lang="en-US" smtClean="0"/>
              <a:t>2017-07-12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CEEC-B4A4-455C-9AC6-9A584B5D815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FEE9-840B-454D-8F28-F80B31D2DEF3}" type="datetimeFigureOut">
              <a:rPr lang="en-US" smtClean="0"/>
              <a:t>2017-07-12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CEEC-B4A4-455C-9AC6-9A584B5D81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 rot="16200000">
            <a:off x="7128010" y="3502968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2">
                    <a:lumMod val="75000"/>
                  </a:schemeClr>
                </a:solidFill>
              </a:rPr>
              <a:t>HTSS Hyperloop project</a:t>
            </a:r>
            <a:endParaRPr lang="en-US" sz="24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210CEEC-B4A4-455C-9AC6-9A584B5D815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16AFEE9-840B-454D-8F28-F80B31D2DEF3}" type="datetimeFigureOut">
              <a:rPr lang="en-US" smtClean="0"/>
              <a:t>2017-07-12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Campaign Results Prediction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724400"/>
            <a:ext cx="6461760" cy="1066800"/>
          </a:xfrm>
        </p:spPr>
        <p:txBody>
          <a:bodyPr/>
          <a:lstStyle/>
          <a:p>
            <a:r>
              <a:rPr lang="en-GB" b="1" dirty="0">
                <a:latin typeface="Arial Black" panose="020B0A04020102020204" pitchFamily="34" charset="0"/>
              </a:rPr>
              <a:t>Hyperloop</a:t>
            </a:r>
          </a:p>
          <a:p>
            <a:r>
              <a:rPr lang="en-GB" sz="1200" b="1" dirty="0">
                <a:latin typeface="Arial Black" panose="020B0A04020102020204" pitchFamily="34" charset="0"/>
              </a:rPr>
              <a:t>High Tech Systems and Software</a:t>
            </a:r>
            <a:endParaRPr lang="en-US" sz="1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401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Campaign Results Prediction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7601272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878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Campaign Results Prediction </a:t>
            </a:r>
            <a:r>
              <a:rPr lang="en-GB" sz="2800" i="1" dirty="0"/>
              <a:t>continuously improving lifecycle</a:t>
            </a:r>
            <a:endParaRPr lang="en-US" sz="2800" i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4042755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8646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Campaign Results Prediction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9319333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6941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Campaign Results Prediction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1830308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0235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Campaign Results Prediction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5857345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723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Campaign Results Prediction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6069208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3511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Campaign Results Prediction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2621340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6244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Campaign Results Prediction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4117705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474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301</TotalTime>
  <Words>175</Words>
  <Application>Microsoft Office PowerPoint</Application>
  <PresentationFormat>On-screen Show (4:3)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Cambria</vt:lpstr>
      <vt:lpstr>Adjacency</vt:lpstr>
      <vt:lpstr>Campaign Results Prediction</vt:lpstr>
      <vt:lpstr>Campaign Results Prediction</vt:lpstr>
      <vt:lpstr>Campaign Results Prediction continuously improving lifecycle</vt:lpstr>
      <vt:lpstr>Campaign Results Prediction</vt:lpstr>
      <vt:lpstr>Campaign Results Prediction</vt:lpstr>
      <vt:lpstr>Campaign Results Prediction</vt:lpstr>
      <vt:lpstr>Campaign Results Prediction</vt:lpstr>
      <vt:lpstr>Campaign Results Prediction</vt:lpstr>
      <vt:lpstr>Campaign Results Prediction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Churn &amp; Growth User Experience Business Flow</dc:title>
  <dc:creator>Andrei Ionut DAMIAN</dc:creator>
  <cp:lastModifiedBy>Andrei Damian</cp:lastModifiedBy>
  <cp:revision>16</cp:revision>
  <dcterms:created xsi:type="dcterms:W3CDTF">2017-06-26T06:16:31Z</dcterms:created>
  <dcterms:modified xsi:type="dcterms:W3CDTF">2017-07-12T13:25:44Z</dcterms:modified>
</cp:coreProperties>
</file>