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handoutMasterIdLst>
    <p:handoutMasterId r:id="rId7"/>
  </p:handout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0" autoAdjust="0"/>
    <p:restoredTop sz="94660"/>
  </p:normalViewPr>
  <p:slideViewPr>
    <p:cSldViewPr>
      <p:cViewPr varScale="1">
        <p:scale>
          <a:sx n="65" d="100"/>
          <a:sy n="65" d="100"/>
        </p:scale>
        <p:origin x="1194" y="3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3154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97B617-7691-4653-92C5-8375815B664C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EC6B90-376B-4364-BE54-CC786E0437C6}">
      <dgm:prSet custT="1"/>
      <dgm:spPr/>
      <dgm:t>
        <a:bodyPr/>
        <a:lstStyle/>
        <a:p>
          <a:r>
            <a:rPr lang="en-US" sz="2000" b="1"/>
            <a:t>Results partially conclusive</a:t>
          </a:r>
        </a:p>
      </dgm:t>
    </dgm:pt>
    <dgm:pt modelId="{20E13900-3146-4295-BAD5-CD534AB90298}" type="parTrans" cxnId="{8A79E4E3-FA06-41DB-AE83-F46FAC984AE9}">
      <dgm:prSet/>
      <dgm:spPr/>
      <dgm:t>
        <a:bodyPr/>
        <a:lstStyle/>
        <a:p>
          <a:endParaRPr lang="en-US" sz="2400" b="1"/>
        </a:p>
      </dgm:t>
    </dgm:pt>
    <dgm:pt modelId="{D9D08428-AFC5-4019-941A-A30D9D440E1C}" type="sibTrans" cxnId="{8A79E4E3-FA06-41DB-AE83-F46FAC984AE9}">
      <dgm:prSet/>
      <dgm:spPr/>
      <dgm:t>
        <a:bodyPr/>
        <a:lstStyle/>
        <a:p>
          <a:endParaRPr lang="en-US" sz="2400" b="1"/>
        </a:p>
      </dgm:t>
    </dgm:pt>
    <dgm:pt modelId="{8EE1AFDE-7CD0-44C9-938D-DA612879BD94}">
      <dgm:prSet custT="1"/>
      <dgm:spPr/>
      <dgm:t>
        <a:bodyPr/>
        <a:lstStyle/>
        <a:p>
          <a:r>
            <a:rPr lang="en-US" sz="2000" b="1"/>
            <a:t>R2 between 15% and 60% </a:t>
          </a:r>
        </a:p>
      </dgm:t>
    </dgm:pt>
    <dgm:pt modelId="{054847E5-2DD9-4515-9FFA-01C50EC495DB}" type="parTrans" cxnId="{E3B5D8F3-F0FE-4821-B39C-CB5D24AC3F69}">
      <dgm:prSet/>
      <dgm:spPr/>
      <dgm:t>
        <a:bodyPr/>
        <a:lstStyle/>
        <a:p>
          <a:endParaRPr lang="en-US" sz="2400" b="1"/>
        </a:p>
      </dgm:t>
    </dgm:pt>
    <dgm:pt modelId="{917E600C-79CD-4B45-9B5A-912D5EC0747C}" type="sibTrans" cxnId="{E3B5D8F3-F0FE-4821-B39C-CB5D24AC3F69}">
      <dgm:prSet/>
      <dgm:spPr/>
      <dgm:t>
        <a:bodyPr/>
        <a:lstStyle/>
        <a:p>
          <a:endParaRPr lang="en-US" sz="2400" b="1"/>
        </a:p>
      </dgm:t>
    </dgm:pt>
    <dgm:pt modelId="{652B462D-3F94-42D6-A4C0-0F021AEBFF7F}">
      <dgm:prSet custT="1"/>
      <dgm:spPr/>
      <dgm:t>
        <a:bodyPr/>
        <a:lstStyle/>
        <a:p>
          <a:r>
            <a:rPr lang="en-US" sz="2000" b="1"/>
            <a:t>Linear model only partially captures behavior</a:t>
          </a:r>
        </a:p>
      </dgm:t>
    </dgm:pt>
    <dgm:pt modelId="{9D7B1ABE-B018-4F41-B778-658F548B957F}" type="parTrans" cxnId="{1565F869-1BF8-478A-A531-C9653A291F62}">
      <dgm:prSet/>
      <dgm:spPr/>
      <dgm:t>
        <a:bodyPr/>
        <a:lstStyle/>
        <a:p>
          <a:endParaRPr lang="en-US" sz="2400" b="1"/>
        </a:p>
      </dgm:t>
    </dgm:pt>
    <dgm:pt modelId="{F78AE91A-6DD8-4999-B592-5F4DC6BA3135}" type="sibTrans" cxnId="{1565F869-1BF8-478A-A531-C9653A291F62}">
      <dgm:prSet/>
      <dgm:spPr/>
      <dgm:t>
        <a:bodyPr/>
        <a:lstStyle/>
        <a:p>
          <a:endParaRPr lang="en-US" sz="2400" b="1"/>
        </a:p>
      </dgm:t>
    </dgm:pt>
    <dgm:pt modelId="{2F95D598-5AFF-44D2-82CE-1CAFBB51021C}">
      <dgm:prSet custT="1"/>
      <dgm:spPr/>
      <dgm:t>
        <a:bodyPr/>
        <a:lstStyle/>
        <a:p>
          <a:r>
            <a:rPr lang="en-US" sz="2000" b="1" dirty="0"/>
            <a:t>In line with well known ML </a:t>
          </a:r>
          <a:r>
            <a:rPr lang="en-US" sz="2000" b="1" dirty="0" err="1"/>
            <a:t>recom</a:t>
          </a:r>
          <a:r>
            <a:rPr lang="en-US" sz="2000" b="1" dirty="0"/>
            <a:t> systems</a:t>
          </a:r>
        </a:p>
      </dgm:t>
    </dgm:pt>
    <dgm:pt modelId="{8B8A19FF-9C0B-48EC-8BE5-0B08716EAC05}" type="parTrans" cxnId="{FC3B4C4A-F491-48A5-AA3F-A108B3F520AD}">
      <dgm:prSet/>
      <dgm:spPr/>
      <dgm:t>
        <a:bodyPr/>
        <a:lstStyle/>
        <a:p>
          <a:endParaRPr lang="en-US" sz="2400" b="1"/>
        </a:p>
      </dgm:t>
    </dgm:pt>
    <dgm:pt modelId="{08154762-F4DE-427F-A6A5-848E76CF50EC}" type="sibTrans" cxnId="{FC3B4C4A-F491-48A5-AA3F-A108B3F520AD}">
      <dgm:prSet/>
      <dgm:spPr/>
      <dgm:t>
        <a:bodyPr/>
        <a:lstStyle/>
        <a:p>
          <a:endParaRPr lang="en-US" sz="2400" b="1"/>
        </a:p>
      </dgm:t>
    </dgm:pt>
    <dgm:pt modelId="{52F82791-CA47-4A04-B7F5-8259B14D8E31}" type="pres">
      <dgm:prSet presAssocID="{5D97B617-7691-4653-92C5-8375815B664C}" presName="matrix" presStyleCnt="0">
        <dgm:presLayoutVars>
          <dgm:chMax val="1"/>
          <dgm:dir/>
          <dgm:resizeHandles val="exact"/>
        </dgm:presLayoutVars>
      </dgm:prSet>
      <dgm:spPr/>
    </dgm:pt>
    <dgm:pt modelId="{0A9702FF-1782-437F-B299-EE92DEAC92C8}" type="pres">
      <dgm:prSet presAssocID="{5D97B617-7691-4653-92C5-8375815B664C}" presName="diamond" presStyleLbl="bgShp" presStyleIdx="0" presStyleCnt="1"/>
      <dgm:spPr/>
    </dgm:pt>
    <dgm:pt modelId="{42B134C6-3AD4-4D6E-A328-0C099C78890D}" type="pres">
      <dgm:prSet presAssocID="{5D97B617-7691-4653-92C5-8375815B664C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41BA476-FCDD-4A1E-8A02-82429D28177E}" type="pres">
      <dgm:prSet presAssocID="{5D97B617-7691-4653-92C5-8375815B664C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45E48FF-993A-4ACD-B855-50EC768D5622}" type="pres">
      <dgm:prSet presAssocID="{5D97B617-7691-4653-92C5-8375815B664C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2FB03C63-B235-42ED-A941-4287A6B6DA83}" type="pres">
      <dgm:prSet presAssocID="{5D97B617-7691-4653-92C5-8375815B664C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E0A6952C-582E-4500-BAB2-A0A57AB0195C}" type="presOf" srcId="{5D97B617-7691-4653-92C5-8375815B664C}" destId="{52F82791-CA47-4A04-B7F5-8259B14D8E31}" srcOrd="0" destOrd="0" presId="urn:microsoft.com/office/officeart/2005/8/layout/matrix3"/>
    <dgm:cxn modelId="{C651E234-CB4E-4A99-88E0-6BE23B4F8D82}" type="presOf" srcId="{8EE1AFDE-7CD0-44C9-938D-DA612879BD94}" destId="{B41BA476-FCDD-4A1E-8A02-82429D28177E}" srcOrd="0" destOrd="0" presId="urn:microsoft.com/office/officeart/2005/8/layout/matrix3"/>
    <dgm:cxn modelId="{97E14C40-0042-47B9-8F5D-40B9EA539E0B}" type="presOf" srcId="{2F95D598-5AFF-44D2-82CE-1CAFBB51021C}" destId="{2FB03C63-B235-42ED-A941-4287A6B6DA83}" srcOrd="0" destOrd="0" presId="urn:microsoft.com/office/officeart/2005/8/layout/matrix3"/>
    <dgm:cxn modelId="{0C7F6164-8D3C-4F40-9990-AB9D49518393}" type="presOf" srcId="{652B462D-3F94-42D6-A4C0-0F021AEBFF7F}" destId="{345E48FF-993A-4ACD-B855-50EC768D5622}" srcOrd="0" destOrd="0" presId="urn:microsoft.com/office/officeart/2005/8/layout/matrix3"/>
    <dgm:cxn modelId="{1565F869-1BF8-478A-A531-C9653A291F62}" srcId="{5D97B617-7691-4653-92C5-8375815B664C}" destId="{652B462D-3F94-42D6-A4C0-0F021AEBFF7F}" srcOrd="2" destOrd="0" parTransId="{9D7B1ABE-B018-4F41-B778-658F548B957F}" sibTransId="{F78AE91A-6DD8-4999-B592-5F4DC6BA3135}"/>
    <dgm:cxn modelId="{FC3B4C4A-F491-48A5-AA3F-A108B3F520AD}" srcId="{5D97B617-7691-4653-92C5-8375815B664C}" destId="{2F95D598-5AFF-44D2-82CE-1CAFBB51021C}" srcOrd="3" destOrd="0" parTransId="{8B8A19FF-9C0B-48EC-8BE5-0B08716EAC05}" sibTransId="{08154762-F4DE-427F-A6A5-848E76CF50EC}"/>
    <dgm:cxn modelId="{D8CAAFCC-025B-43C2-BF40-5A1BFD7CC33E}" type="presOf" srcId="{59EC6B90-376B-4364-BE54-CC786E0437C6}" destId="{42B134C6-3AD4-4D6E-A328-0C099C78890D}" srcOrd="0" destOrd="0" presId="urn:microsoft.com/office/officeart/2005/8/layout/matrix3"/>
    <dgm:cxn modelId="{8A79E4E3-FA06-41DB-AE83-F46FAC984AE9}" srcId="{5D97B617-7691-4653-92C5-8375815B664C}" destId="{59EC6B90-376B-4364-BE54-CC786E0437C6}" srcOrd="0" destOrd="0" parTransId="{20E13900-3146-4295-BAD5-CD534AB90298}" sibTransId="{D9D08428-AFC5-4019-941A-A30D9D440E1C}"/>
    <dgm:cxn modelId="{E3B5D8F3-F0FE-4821-B39C-CB5D24AC3F69}" srcId="{5D97B617-7691-4653-92C5-8375815B664C}" destId="{8EE1AFDE-7CD0-44C9-938D-DA612879BD94}" srcOrd="1" destOrd="0" parTransId="{054847E5-2DD9-4515-9FFA-01C50EC495DB}" sibTransId="{917E600C-79CD-4B45-9B5A-912D5EC0747C}"/>
    <dgm:cxn modelId="{206179ED-2F82-4496-B720-CA84F3D92988}" type="presParOf" srcId="{52F82791-CA47-4A04-B7F5-8259B14D8E31}" destId="{0A9702FF-1782-437F-B299-EE92DEAC92C8}" srcOrd="0" destOrd="0" presId="urn:microsoft.com/office/officeart/2005/8/layout/matrix3"/>
    <dgm:cxn modelId="{31BD4244-4989-4151-BB28-F439C7580E90}" type="presParOf" srcId="{52F82791-CA47-4A04-B7F5-8259B14D8E31}" destId="{42B134C6-3AD4-4D6E-A328-0C099C78890D}" srcOrd="1" destOrd="0" presId="urn:microsoft.com/office/officeart/2005/8/layout/matrix3"/>
    <dgm:cxn modelId="{202DD894-C828-427D-83B7-489441DA008E}" type="presParOf" srcId="{52F82791-CA47-4A04-B7F5-8259B14D8E31}" destId="{B41BA476-FCDD-4A1E-8A02-82429D28177E}" srcOrd="2" destOrd="0" presId="urn:microsoft.com/office/officeart/2005/8/layout/matrix3"/>
    <dgm:cxn modelId="{9397366A-E1A6-4FC2-ADB6-661BA1FCF344}" type="presParOf" srcId="{52F82791-CA47-4A04-B7F5-8259B14D8E31}" destId="{345E48FF-993A-4ACD-B855-50EC768D5622}" srcOrd="3" destOrd="0" presId="urn:microsoft.com/office/officeart/2005/8/layout/matrix3"/>
    <dgm:cxn modelId="{097FAF46-95CE-4A7D-9F8A-DF062526138B}" type="presParOf" srcId="{52F82791-CA47-4A04-B7F5-8259B14D8E31}" destId="{2FB03C63-B235-42ED-A941-4287A6B6DA83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8D4DF2-FA40-41E6-9007-330BD8F677CE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65E579-38FE-4D19-8EDF-9590F313C85F}">
      <dgm:prSet/>
      <dgm:spPr/>
      <dgm:t>
        <a:bodyPr/>
        <a:lstStyle/>
        <a:p>
          <a:r>
            <a:rPr lang="en-US" b="1"/>
            <a:t>Captures non-obvious and non-linear behaviour</a:t>
          </a:r>
        </a:p>
      </dgm:t>
    </dgm:pt>
    <dgm:pt modelId="{128CF619-A3F3-482F-AA71-0D99922C766F}" type="parTrans" cxnId="{5AF952AF-15BF-443D-9FFF-28DCDB5F41D4}">
      <dgm:prSet/>
      <dgm:spPr/>
      <dgm:t>
        <a:bodyPr/>
        <a:lstStyle/>
        <a:p>
          <a:endParaRPr lang="en-US" b="1"/>
        </a:p>
      </dgm:t>
    </dgm:pt>
    <dgm:pt modelId="{85A96DE2-178A-4C63-8C31-AE932FDCBA63}" type="sibTrans" cxnId="{5AF952AF-15BF-443D-9FFF-28DCDB5F41D4}">
      <dgm:prSet/>
      <dgm:spPr/>
      <dgm:t>
        <a:bodyPr/>
        <a:lstStyle/>
        <a:p>
          <a:endParaRPr lang="en-US" b="1"/>
        </a:p>
      </dgm:t>
    </dgm:pt>
    <dgm:pt modelId="{69A0DD15-796C-4A55-81FB-AB5A4E404F4D}">
      <dgm:prSet/>
      <dgm:spPr/>
      <dgm:t>
        <a:bodyPr/>
        <a:lstStyle/>
        <a:p>
          <a:r>
            <a:rPr lang="en-US" b="1" dirty="0"/>
            <a:t>R2 surged in range 70%-99% !</a:t>
          </a:r>
        </a:p>
      </dgm:t>
    </dgm:pt>
    <dgm:pt modelId="{B8E66C7C-A239-4A85-AA00-4377D5C1EEDE}" type="parTrans" cxnId="{986ACF19-9258-419C-AFA1-FF68D65F616F}">
      <dgm:prSet/>
      <dgm:spPr/>
      <dgm:t>
        <a:bodyPr/>
        <a:lstStyle/>
        <a:p>
          <a:endParaRPr lang="en-US" b="1"/>
        </a:p>
      </dgm:t>
    </dgm:pt>
    <dgm:pt modelId="{DDE231D1-543D-41ED-91BD-21A1F651BE05}" type="sibTrans" cxnId="{986ACF19-9258-419C-AFA1-FF68D65F616F}">
      <dgm:prSet/>
      <dgm:spPr/>
      <dgm:t>
        <a:bodyPr/>
        <a:lstStyle/>
        <a:p>
          <a:endParaRPr lang="en-US" b="1"/>
        </a:p>
      </dgm:t>
    </dgm:pt>
    <dgm:pt modelId="{B4D6F5A7-2E4A-4E00-8E73-3B464A4F9414}" type="pres">
      <dgm:prSet presAssocID="{6F8D4DF2-FA40-41E6-9007-330BD8F677CE}" presName="CompostProcess" presStyleCnt="0">
        <dgm:presLayoutVars>
          <dgm:dir/>
          <dgm:resizeHandles val="exact"/>
        </dgm:presLayoutVars>
      </dgm:prSet>
      <dgm:spPr/>
    </dgm:pt>
    <dgm:pt modelId="{96D9CABE-8859-4508-8876-E1A4B330AA54}" type="pres">
      <dgm:prSet presAssocID="{6F8D4DF2-FA40-41E6-9007-330BD8F677CE}" presName="arrow" presStyleLbl="bgShp" presStyleIdx="0" presStyleCnt="1"/>
      <dgm:spPr/>
    </dgm:pt>
    <dgm:pt modelId="{B2C363F4-1008-4AF8-BB1F-E4641F38B3C0}" type="pres">
      <dgm:prSet presAssocID="{6F8D4DF2-FA40-41E6-9007-330BD8F677CE}" presName="linearProcess" presStyleCnt="0"/>
      <dgm:spPr/>
    </dgm:pt>
    <dgm:pt modelId="{FA9C06B0-1988-4D71-8E85-36A0710510B6}" type="pres">
      <dgm:prSet presAssocID="{D065E579-38FE-4D19-8EDF-9590F313C85F}" presName="textNode" presStyleLbl="node1" presStyleIdx="0" presStyleCnt="2">
        <dgm:presLayoutVars>
          <dgm:bulletEnabled val="1"/>
        </dgm:presLayoutVars>
      </dgm:prSet>
      <dgm:spPr/>
    </dgm:pt>
    <dgm:pt modelId="{7893C986-07FE-4F6C-A448-EEE39E15CBE6}" type="pres">
      <dgm:prSet presAssocID="{85A96DE2-178A-4C63-8C31-AE932FDCBA63}" presName="sibTrans" presStyleCnt="0"/>
      <dgm:spPr/>
    </dgm:pt>
    <dgm:pt modelId="{DFC9E4A6-8885-492B-BC11-092E060BDA64}" type="pres">
      <dgm:prSet presAssocID="{69A0DD15-796C-4A55-81FB-AB5A4E404F4D}" presName="textNode" presStyleLbl="node1" presStyleIdx="1" presStyleCnt="2">
        <dgm:presLayoutVars>
          <dgm:bulletEnabled val="1"/>
        </dgm:presLayoutVars>
      </dgm:prSet>
      <dgm:spPr/>
    </dgm:pt>
  </dgm:ptLst>
  <dgm:cxnLst>
    <dgm:cxn modelId="{986ACF19-9258-419C-AFA1-FF68D65F616F}" srcId="{6F8D4DF2-FA40-41E6-9007-330BD8F677CE}" destId="{69A0DD15-796C-4A55-81FB-AB5A4E404F4D}" srcOrd="1" destOrd="0" parTransId="{B8E66C7C-A239-4A85-AA00-4377D5C1EEDE}" sibTransId="{DDE231D1-543D-41ED-91BD-21A1F651BE05}"/>
    <dgm:cxn modelId="{2B688798-C46D-48C1-BFE0-74BA431DDCE7}" type="presOf" srcId="{6F8D4DF2-FA40-41E6-9007-330BD8F677CE}" destId="{B4D6F5A7-2E4A-4E00-8E73-3B464A4F9414}" srcOrd="0" destOrd="0" presId="urn:microsoft.com/office/officeart/2005/8/layout/hProcess9"/>
    <dgm:cxn modelId="{5AF952AF-15BF-443D-9FFF-28DCDB5F41D4}" srcId="{6F8D4DF2-FA40-41E6-9007-330BD8F677CE}" destId="{D065E579-38FE-4D19-8EDF-9590F313C85F}" srcOrd="0" destOrd="0" parTransId="{128CF619-A3F3-482F-AA71-0D99922C766F}" sibTransId="{85A96DE2-178A-4C63-8C31-AE932FDCBA63}"/>
    <dgm:cxn modelId="{A2610AEB-5BAD-4013-90C7-8684E6DDBD07}" type="presOf" srcId="{D065E579-38FE-4D19-8EDF-9590F313C85F}" destId="{FA9C06B0-1988-4D71-8E85-36A0710510B6}" srcOrd="0" destOrd="0" presId="urn:microsoft.com/office/officeart/2005/8/layout/hProcess9"/>
    <dgm:cxn modelId="{463EFCF8-E286-45BC-85F3-08731B159C25}" type="presOf" srcId="{69A0DD15-796C-4A55-81FB-AB5A4E404F4D}" destId="{DFC9E4A6-8885-492B-BC11-092E060BDA64}" srcOrd="0" destOrd="0" presId="urn:microsoft.com/office/officeart/2005/8/layout/hProcess9"/>
    <dgm:cxn modelId="{CEAEA0B0-FCDB-4F70-A182-C637EA451D68}" type="presParOf" srcId="{B4D6F5A7-2E4A-4E00-8E73-3B464A4F9414}" destId="{96D9CABE-8859-4508-8876-E1A4B330AA54}" srcOrd="0" destOrd="0" presId="urn:microsoft.com/office/officeart/2005/8/layout/hProcess9"/>
    <dgm:cxn modelId="{E22D5219-BD86-440A-8BEC-D73897AFFB76}" type="presParOf" srcId="{B4D6F5A7-2E4A-4E00-8E73-3B464A4F9414}" destId="{B2C363F4-1008-4AF8-BB1F-E4641F38B3C0}" srcOrd="1" destOrd="0" presId="urn:microsoft.com/office/officeart/2005/8/layout/hProcess9"/>
    <dgm:cxn modelId="{5AD27B1D-15A7-4E96-8421-D85084360C0A}" type="presParOf" srcId="{B2C363F4-1008-4AF8-BB1F-E4641F38B3C0}" destId="{FA9C06B0-1988-4D71-8E85-36A0710510B6}" srcOrd="0" destOrd="0" presId="urn:microsoft.com/office/officeart/2005/8/layout/hProcess9"/>
    <dgm:cxn modelId="{C0F3DD2D-B7CE-4C66-8337-90AD1AD59A4C}" type="presParOf" srcId="{B2C363F4-1008-4AF8-BB1F-E4641F38B3C0}" destId="{7893C986-07FE-4F6C-A448-EEE39E15CBE6}" srcOrd="1" destOrd="0" presId="urn:microsoft.com/office/officeart/2005/8/layout/hProcess9"/>
    <dgm:cxn modelId="{5063000F-F703-47E2-AFA5-916EA764A14D}" type="presParOf" srcId="{B2C363F4-1008-4AF8-BB1F-E4641F38B3C0}" destId="{DFC9E4A6-8885-492B-BC11-092E060BDA64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E41B9DD-1C9A-48FC-A63B-154E22F7B6DC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FBE1D5A-867F-4043-B7AE-BE530BDB67CE}">
      <dgm:prSet/>
      <dgm:spPr/>
      <dgm:t>
        <a:bodyPr/>
        <a:lstStyle/>
        <a:p>
          <a:r>
            <a:rPr lang="en-US" b="1"/>
            <a:t>Results inconclusive</a:t>
          </a:r>
        </a:p>
      </dgm:t>
    </dgm:pt>
    <dgm:pt modelId="{B3740F04-048C-4E42-83F2-CFBB0594A1C6}" type="parTrans" cxnId="{6A59A2CD-9B4C-450C-8697-5AFB9E70913E}">
      <dgm:prSet/>
      <dgm:spPr/>
      <dgm:t>
        <a:bodyPr/>
        <a:lstStyle/>
        <a:p>
          <a:endParaRPr lang="en-US" b="1"/>
        </a:p>
      </dgm:t>
    </dgm:pt>
    <dgm:pt modelId="{C1CD3EE6-A9F4-4124-A2A3-97FA93D97419}" type="sibTrans" cxnId="{6A59A2CD-9B4C-450C-8697-5AFB9E70913E}">
      <dgm:prSet/>
      <dgm:spPr/>
      <dgm:t>
        <a:bodyPr/>
        <a:lstStyle/>
        <a:p>
          <a:endParaRPr lang="en-US" b="1"/>
        </a:p>
      </dgm:t>
    </dgm:pt>
    <dgm:pt modelId="{8CC7C834-F022-4778-B386-E0A11E9AE75E}">
      <dgm:prSet/>
      <dgm:spPr/>
      <dgm:t>
        <a:bodyPr/>
        <a:lstStyle/>
        <a:p>
          <a:r>
            <a:rPr lang="en-US" b="1"/>
            <a:t>Model accuracy misleading (over 60%)</a:t>
          </a:r>
        </a:p>
      </dgm:t>
    </dgm:pt>
    <dgm:pt modelId="{22C8D590-96A7-477D-A786-FAB186005987}" type="parTrans" cxnId="{498AF946-FC73-45BD-AEB1-1BA2AFBAA7D6}">
      <dgm:prSet/>
      <dgm:spPr/>
      <dgm:t>
        <a:bodyPr/>
        <a:lstStyle/>
        <a:p>
          <a:endParaRPr lang="en-US" b="1"/>
        </a:p>
      </dgm:t>
    </dgm:pt>
    <dgm:pt modelId="{1878B358-69DF-421F-870E-3185927F75CE}" type="sibTrans" cxnId="{498AF946-FC73-45BD-AEB1-1BA2AFBAA7D6}">
      <dgm:prSet/>
      <dgm:spPr/>
      <dgm:t>
        <a:bodyPr/>
        <a:lstStyle/>
        <a:p>
          <a:endParaRPr lang="en-US" b="1"/>
        </a:p>
      </dgm:t>
    </dgm:pt>
    <dgm:pt modelId="{18BD4391-A2C4-4493-92E9-51EC5C35349D}">
      <dgm:prSet/>
      <dgm:spPr/>
      <dgm:t>
        <a:bodyPr/>
        <a:lstStyle/>
        <a:p>
          <a:r>
            <a:rPr lang="en-US" b="1"/>
            <a:t>Recall/Kappa testing for linear model results in NULL hyp validation</a:t>
          </a:r>
        </a:p>
      </dgm:t>
    </dgm:pt>
    <dgm:pt modelId="{84DACEF4-357C-4DAF-8402-8A5577CD089D}" type="parTrans" cxnId="{1B53B37F-BA17-46C5-AE36-90AC7DAFA2FB}">
      <dgm:prSet/>
      <dgm:spPr/>
      <dgm:t>
        <a:bodyPr/>
        <a:lstStyle/>
        <a:p>
          <a:endParaRPr lang="en-US" b="1"/>
        </a:p>
      </dgm:t>
    </dgm:pt>
    <dgm:pt modelId="{2B63CF66-F88C-4F88-9DC4-789D306D1724}" type="sibTrans" cxnId="{1B53B37F-BA17-46C5-AE36-90AC7DAFA2FB}">
      <dgm:prSet/>
      <dgm:spPr/>
      <dgm:t>
        <a:bodyPr/>
        <a:lstStyle/>
        <a:p>
          <a:endParaRPr lang="en-US" b="1"/>
        </a:p>
      </dgm:t>
    </dgm:pt>
    <dgm:pt modelId="{A2967197-97AE-4707-8256-EF3BAD50DD6B}" type="pres">
      <dgm:prSet presAssocID="{CE41B9DD-1C9A-48FC-A63B-154E22F7B6DC}" presName="Name0" presStyleCnt="0">
        <dgm:presLayoutVars>
          <dgm:dir/>
          <dgm:animLvl val="lvl"/>
          <dgm:resizeHandles val="exact"/>
        </dgm:presLayoutVars>
      </dgm:prSet>
      <dgm:spPr/>
    </dgm:pt>
    <dgm:pt modelId="{978ACC49-AD65-48FE-91E3-09D0C366C7C3}" type="pres">
      <dgm:prSet presAssocID="{18BD4391-A2C4-4493-92E9-51EC5C35349D}" presName="boxAndChildren" presStyleCnt="0"/>
      <dgm:spPr/>
    </dgm:pt>
    <dgm:pt modelId="{40919D44-E32D-45BD-B664-F1229CBC961C}" type="pres">
      <dgm:prSet presAssocID="{18BD4391-A2C4-4493-92E9-51EC5C35349D}" presName="parentTextBox" presStyleLbl="node1" presStyleIdx="0" presStyleCnt="3"/>
      <dgm:spPr/>
    </dgm:pt>
    <dgm:pt modelId="{5F3CB57B-9CED-46E3-B16E-3FE476C97928}" type="pres">
      <dgm:prSet presAssocID="{1878B358-69DF-421F-870E-3185927F75CE}" presName="sp" presStyleCnt="0"/>
      <dgm:spPr/>
    </dgm:pt>
    <dgm:pt modelId="{520E3EA2-923A-499D-8528-FF7CBB5AA8B9}" type="pres">
      <dgm:prSet presAssocID="{8CC7C834-F022-4778-B386-E0A11E9AE75E}" presName="arrowAndChildren" presStyleCnt="0"/>
      <dgm:spPr/>
    </dgm:pt>
    <dgm:pt modelId="{50A74AA9-A36D-458C-9E3C-6B2E97CB1478}" type="pres">
      <dgm:prSet presAssocID="{8CC7C834-F022-4778-B386-E0A11E9AE75E}" presName="parentTextArrow" presStyleLbl="node1" presStyleIdx="1" presStyleCnt="3"/>
      <dgm:spPr/>
    </dgm:pt>
    <dgm:pt modelId="{79A1A75A-25F4-4F01-87AB-1038B486127E}" type="pres">
      <dgm:prSet presAssocID="{C1CD3EE6-A9F4-4124-A2A3-97FA93D97419}" presName="sp" presStyleCnt="0"/>
      <dgm:spPr/>
    </dgm:pt>
    <dgm:pt modelId="{78BDA2C7-129D-4B34-A737-8B39BDF12C0A}" type="pres">
      <dgm:prSet presAssocID="{DFBE1D5A-867F-4043-B7AE-BE530BDB67CE}" presName="arrowAndChildren" presStyleCnt="0"/>
      <dgm:spPr/>
    </dgm:pt>
    <dgm:pt modelId="{7CF725C5-AD2C-4B7F-B23D-83309944BA8D}" type="pres">
      <dgm:prSet presAssocID="{DFBE1D5A-867F-4043-B7AE-BE530BDB67CE}" presName="parentTextArrow" presStyleLbl="node1" presStyleIdx="2" presStyleCnt="3"/>
      <dgm:spPr/>
    </dgm:pt>
  </dgm:ptLst>
  <dgm:cxnLst>
    <dgm:cxn modelId="{C75E691B-A414-41C0-94BF-46DA005827B2}" type="presOf" srcId="{CE41B9DD-1C9A-48FC-A63B-154E22F7B6DC}" destId="{A2967197-97AE-4707-8256-EF3BAD50DD6B}" srcOrd="0" destOrd="0" presId="urn:microsoft.com/office/officeart/2005/8/layout/process4"/>
    <dgm:cxn modelId="{FD385125-88BA-468B-8433-EAD06DA55D72}" type="presOf" srcId="{8CC7C834-F022-4778-B386-E0A11E9AE75E}" destId="{50A74AA9-A36D-458C-9E3C-6B2E97CB1478}" srcOrd="0" destOrd="0" presId="urn:microsoft.com/office/officeart/2005/8/layout/process4"/>
    <dgm:cxn modelId="{498AF946-FC73-45BD-AEB1-1BA2AFBAA7D6}" srcId="{CE41B9DD-1C9A-48FC-A63B-154E22F7B6DC}" destId="{8CC7C834-F022-4778-B386-E0A11E9AE75E}" srcOrd="1" destOrd="0" parTransId="{22C8D590-96A7-477D-A786-FAB186005987}" sibTransId="{1878B358-69DF-421F-870E-3185927F75CE}"/>
    <dgm:cxn modelId="{0C34697A-5A04-4343-ADE8-90932692DCDD}" type="presOf" srcId="{18BD4391-A2C4-4493-92E9-51EC5C35349D}" destId="{40919D44-E32D-45BD-B664-F1229CBC961C}" srcOrd="0" destOrd="0" presId="urn:microsoft.com/office/officeart/2005/8/layout/process4"/>
    <dgm:cxn modelId="{1B53B37F-BA17-46C5-AE36-90AC7DAFA2FB}" srcId="{CE41B9DD-1C9A-48FC-A63B-154E22F7B6DC}" destId="{18BD4391-A2C4-4493-92E9-51EC5C35349D}" srcOrd="2" destOrd="0" parTransId="{84DACEF4-357C-4DAF-8402-8A5577CD089D}" sibTransId="{2B63CF66-F88C-4F88-9DC4-789D306D1724}"/>
    <dgm:cxn modelId="{6A59A2CD-9B4C-450C-8697-5AFB9E70913E}" srcId="{CE41B9DD-1C9A-48FC-A63B-154E22F7B6DC}" destId="{DFBE1D5A-867F-4043-B7AE-BE530BDB67CE}" srcOrd="0" destOrd="0" parTransId="{B3740F04-048C-4E42-83F2-CFBB0594A1C6}" sibTransId="{C1CD3EE6-A9F4-4124-A2A3-97FA93D97419}"/>
    <dgm:cxn modelId="{2FD18BDA-5079-42C9-8F55-C10BDC951BD8}" type="presOf" srcId="{DFBE1D5A-867F-4043-B7AE-BE530BDB67CE}" destId="{7CF725C5-AD2C-4B7F-B23D-83309944BA8D}" srcOrd="0" destOrd="0" presId="urn:microsoft.com/office/officeart/2005/8/layout/process4"/>
    <dgm:cxn modelId="{E2A09587-0E33-4B8F-BF8A-F43899E4C0A4}" type="presParOf" srcId="{A2967197-97AE-4707-8256-EF3BAD50DD6B}" destId="{978ACC49-AD65-48FE-91E3-09D0C366C7C3}" srcOrd="0" destOrd="0" presId="urn:microsoft.com/office/officeart/2005/8/layout/process4"/>
    <dgm:cxn modelId="{8D461FF6-EE85-482F-A2DF-B9E8BDAC1328}" type="presParOf" srcId="{978ACC49-AD65-48FE-91E3-09D0C366C7C3}" destId="{40919D44-E32D-45BD-B664-F1229CBC961C}" srcOrd="0" destOrd="0" presId="urn:microsoft.com/office/officeart/2005/8/layout/process4"/>
    <dgm:cxn modelId="{7153C6F4-F2AE-4BE3-8714-9308A0B287D1}" type="presParOf" srcId="{A2967197-97AE-4707-8256-EF3BAD50DD6B}" destId="{5F3CB57B-9CED-46E3-B16E-3FE476C97928}" srcOrd="1" destOrd="0" presId="urn:microsoft.com/office/officeart/2005/8/layout/process4"/>
    <dgm:cxn modelId="{98AA1DEB-E000-441F-9C0F-64BA96A63DC3}" type="presParOf" srcId="{A2967197-97AE-4707-8256-EF3BAD50DD6B}" destId="{520E3EA2-923A-499D-8528-FF7CBB5AA8B9}" srcOrd="2" destOrd="0" presId="urn:microsoft.com/office/officeart/2005/8/layout/process4"/>
    <dgm:cxn modelId="{7BD75F8F-95A4-4328-ACA5-CD1013A6C62A}" type="presParOf" srcId="{520E3EA2-923A-499D-8528-FF7CBB5AA8B9}" destId="{50A74AA9-A36D-458C-9E3C-6B2E97CB1478}" srcOrd="0" destOrd="0" presId="urn:microsoft.com/office/officeart/2005/8/layout/process4"/>
    <dgm:cxn modelId="{D311E49C-1AA5-415D-A431-16B07BCA7E2A}" type="presParOf" srcId="{A2967197-97AE-4707-8256-EF3BAD50DD6B}" destId="{79A1A75A-25F4-4F01-87AB-1038B486127E}" srcOrd="3" destOrd="0" presId="urn:microsoft.com/office/officeart/2005/8/layout/process4"/>
    <dgm:cxn modelId="{A18FB571-CB64-4EE8-BA75-C43A9EF2F3F2}" type="presParOf" srcId="{A2967197-97AE-4707-8256-EF3BAD50DD6B}" destId="{78BDA2C7-129D-4B34-A737-8B39BDF12C0A}" srcOrd="4" destOrd="0" presId="urn:microsoft.com/office/officeart/2005/8/layout/process4"/>
    <dgm:cxn modelId="{FF292253-693D-4383-B133-CF01F8E3943E}" type="presParOf" srcId="{78BDA2C7-129D-4B34-A737-8B39BDF12C0A}" destId="{7CF725C5-AD2C-4B7F-B23D-83309944BA8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FF96BC4-25A6-4398-9A86-3B1763B7D2D5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CF4A62-E7A1-4DF4-99D0-047E43ED7D1E}">
      <dgm:prSet custT="1"/>
      <dgm:spPr/>
      <dgm:t>
        <a:bodyPr/>
        <a:lstStyle/>
        <a:p>
          <a:r>
            <a:rPr lang="en-US" sz="1800" b="1"/>
            <a:t>Idea</a:t>
          </a:r>
        </a:p>
      </dgm:t>
    </dgm:pt>
    <dgm:pt modelId="{96A7C2FA-5105-4F01-858C-4EFCB3314894}" type="parTrans" cxnId="{A5FD6AE2-6470-43E4-85EC-AE95745C79FC}">
      <dgm:prSet/>
      <dgm:spPr/>
      <dgm:t>
        <a:bodyPr/>
        <a:lstStyle/>
        <a:p>
          <a:endParaRPr lang="en-US"/>
        </a:p>
      </dgm:t>
    </dgm:pt>
    <dgm:pt modelId="{41621D59-5ADA-4691-AD20-909091D0B6B6}" type="sibTrans" cxnId="{A5FD6AE2-6470-43E4-85EC-AE95745C79FC}">
      <dgm:prSet/>
      <dgm:spPr/>
      <dgm:t>
        <a:bodyPr/>
        <a:lstStyle/>
        <a:p>
          <a:endParaRPr lang="en-US"/>
        </a:p>
      </dgm:t>
    </dgm:pt>
    <dgm:pt modelId="{F432D8EA-6870-42D3-B92A-5B9EAB464FE2}">
      <dgm:prSet/>
      <dgm:spPr/>
      <dgm:t>
        <a:bodyPr/>
        <a:lstStyle/>
        <a:p>
          <a:r>
            <a:rPr lang="en-US" b="1"/>
            <a:t>Highly non-linear model required</a:t>
          </a:r>
        </a:p>
      </dgm:t>
    </dgm:pt>
    <dgm:pt modelId="{3D5B5D59-9908-4981-928A-4C6DA812DF57}" type="parTrans" cxnId="{185E14AD-E934-489D-824A-70CB950E356F}">
      <dgm:prSet/>
      <dgm:spPr/>
      <dgm:t>
        <a:bodyPr/>
        <a:lstStyle/>
        <a:p>
          <a:endParaRPr lang="en-US"/>
        </a:p>
      </dgm:t>
    </dgm:pt>
    <dgm:pt modelId="{E2C116F3-8A76-447D-ACEE-ABACF3107318}" type="sibTrans" cxnId="{185E14AD-E934-489D-824A-70CB950E356F}">
      <dgm:prSet/>
      <dgm:spPr/>
      <dgm:t>
        <a:bodyPr/>
        <a:lstStyle/>
        <a:p>
          <a:endParaRPr lang="en-US"/>
        </a:p>
      </dgm:t>
    </dgm:pt>
    <dgm:pt modelId="{8E8DE6D4-B173-46A3-B5D6-D815E1CA7720}">
      <dgm:prSet custT="1"/>
      <dgm:spPr/>
      <dgm:t>
        <a:bodyPr/>
        <a:lstStyle/>
        <a:p>
          <a:r>
            <a:rPr lang="en-US" sz="1800" b="1"/>
            <a:t>Initial approach</a:t>
          </a:r>
        </a:p>
      </dgm:t>
    </dgm:pt>
    <dgm:pt modelId="{D0D09BF2-7D0C-4B44-A809-F1D64A3E7282}" type="parTrans" cxnId="{F55FA5E9-FE79-428E-8863-A827300AB3B4}">
      <dgm:prSet/>
      <dgm:spPr/>
      <dgm:t>
        <a:bodyPr/>
        <a:lstStyle/>
        <a:p>
          <a:endParaRPr lang="en-US"/>
        </a:p>
      </dgm:t>
    </dgm:pt>
    <dgm:pt modelId="{87DF1270-2DD1-4E3F-89EF-8BAD8B1EB158}" type="sibTrans" cxnId="{F55FA5E9-FE79-428E-8863-A827300AB3B4}">
      <dgm:prSet/>
      <dgm:spPr/>
      <dgm:t>
        <a:bodyPr/>
        <a:lstStyle/>
        <a:p>
          <a:endParaRPr lang="en-US"/>
        </a:p>
      </dgm:t>
    </dgm:pt>
    <dgm:pt modelId="{A4DF7E29-8996-4A55-8EFF-F34A3518191E}">
      <dgm:prSet/>
      <dgm:spPr/>
      <dgm:t>
        <a:bodyPr/>
        <a:lstStyle/>
        <a:p>
          <a:r>
            <a:rPr lang="en-US" dirty="0"/>
            <a:t>Tested with extreme gradient boosted models</a:t>
          </a:r>
        </a:p>
      </dgm:t>
    </dgm:pt>
    <dgm:pt modelId="{1596E36E-8170-4209-B119-710CB01DD9AF}" type="parTrans" cxnId="{453D4D3F-BEE1-4448-9149-C96D6AA2CEF7}">
      <dgm:prSet/>
      <dgm:spPr/>
      <dgm:t>
        <a:bodyPr/>
        <a:lstStyle/>
        <a:p>
          <a:endParaRPr lang="en-US"/>
        </a:p>
      </dgm:t>
    </dgm:pt>
    <dgm:pt modelId="{83E05862-A0F6-4778-9E67-A43E0206D270}" type="sibTrans" cxnId="{453D4D3F-BEE1-4448-9149-C96D6AA2CEF7}">
      <dgm:prSet/>
      <dgm:spPr/>
      <dgm:t>
        <a:bodyPr/>
        <a:lstStyle/>
        <a:p>
          <a:endParaRPr lang="en-US"/>
        </a:p>
      </dgm:t>
    </dgm:pt>
    <dgm:pt modelId="{D525CE63-7645-4769-9EBF-5E5AA137A746}">
      <dgm:prSet custT="1"/>
      <dgm:spPr/>
      <dgm:t>
        <a:bodyPr/>
        <a:lstStyle/>
        <a:p>
          <a:r>
            <a:rPr lang="en-US" sz="1800" b="1"/>
            <a:t>Final approach</a:t>
          </a:r>
        </a:p>
      </dgm:t>
    </dgm:pt>
    <dgm:pt modelId="{D4E55FE8-DD40-4649-9EE6-E7071995AE67}" type="parTrans" cxnId="{C94DF445-DA84-44FC-9C0A-8FBAF7365C2A}">
      <dgm:prSet/>
      <dgm:spPr/>
      <dgm:t>
        <a:bodyPr/>
        <a:lstStyle/>
        <a:p>
          <a:endParaRPr lang="en-US"/>
        </a:p>
      </dgm:t>
    </dgm:pt>
    <dgm:pt modelId="{8008F8EA-2A83-4112-80CA-B7699B24A1BA}" type="sibTrans" cxnId="{C94DF445-DA84-44FC-9C0A-8FBAF7365C2A}">
      <dgm:prSet/>
      <dgm:spPr/>
      <dgm:t>
        <a:bodyPr/>
        <a:lstStyle/>
        <a:p>
          <a:endParaRPr lang="en-US"/>
        </a:p>
      </dgm:t>
    </dgm:pt>
    <dgm:pt modelId="{75786549-48F9-4F4F-A603-B2CC2FF59666}">
      <dgm:prSet/>
      <dgm:spPr/>
      <dgm:t>
        <a:bodyPr/>
        <a:lstStyle/>
        <a:p>
          <a:r>
            <a:rPr lang="en-US"/>
            <a:t>Finally used Deep Neural Network</a:t>
          </a:r>
        </a:p>
      </dgm:t>
    </dgm:pt>
    <dgm:pt modelId="{9EED4DCD-A912-4C06-8EB8-42A5464681ED}" type="parTrans" cxnId="{F9AFFD98-3475-4D8E-9346-F675D16B5C38}">
      <dgm:prSet/>
      <dgm:spPr/>
      <dgm:t>
        <a:bodyPr/>
        <a:lstStyle/>
        <a:p>
          <a:endParaRPr lang="en-US"/>
        </a:p>
      </dgm:t>
    </dgm:pt>
    <dgm:pt modelId="{A0E1D622-3B04-4952-A88D-87DE75117FEC}" type="sibTrans" cxnId="{F9AFFD98-3475-4D8E-9346-F675D16B5C38}">
      <dgm:prSet/>
      <dgm:spPr/>
      <dgm:t>
        <a:bodyPr/>
        <a:lstStyle/>
        <a:p>
          <a:endParaRPr lang="en-US"/>
        </a:p>
      </dgm:t>
    </dgm:pt>
    <dgm:pt modelId="{21B5959C-13CC-4332-815A-566E27F47323}">
      <dgm:prSet custT="1"/>
      <dgm:spPr/>
      <dgm:t>
        <a:bodyPr/>
        <a:lstStyle/>
        <a:p>
          <a:r>
            <a:rPr lang="en-US" sz="1800" b="1"/>
            <a:t>Results</a:t>
          </a:r>
        </a:p>
      </dgm:t>
    </dgm:pt>
    <dgm:pt modelId="{DBB9A935-CED9-4699-A37C-FCD5B63DD981}" type="parTrans" cxnId="{936CFDC7-F30E-4539-9EFA-25FA0A474D3F}">
      <dgm:prSet/>
      <dgm:spPr/>
      <dgm:t>
        <a:bodyPr/>
        <a:lstStyle/>
        <a:p>
          <a:endParaRPr lang="en-US"/>
        </a:p>
      </dgm:t>
    </dgm:pt>
    <dgm:pt modelId="{14A51CA7-69F0-4081-916F-93549A9F7D8E}" type="sibTrans" cxnId="{936CFDC7-F30E-4539-9EFA-25FA0A474D3F}">
      <dgm:prSet/>
      <dgm:spPr/>
      <dgm:t>
        <a:bodyPr/>
        <a:lstStyle/>
        <a:p>
          <a:endParaRPr lang="en-US"/>
        </a:p>
      </dgm:t>
    </dgm:pt>
    <dgm:pt modelId="{5AA3C636-5CCC-48FA-B094-4B26F73AC71C}">
      <dgm:prSet/>
      <dgm:spPr/>
      <dgm:t>
        <a:bodyPr/>
        <a:lstStyle/>
        <a:p>
          <a:r>
            <a:rPr lang="en-US" dirty="0"/>
            <a:t>Recall </a:t>
          </a:r>
          <a:r>
            <a:rPr lang="en-US" b="1" dirty="0"/>
            <a:t>surged in range 50-80% for test data (for various DNN architectures and </a:t>
          </a:r>
          <a:r>
            <a:rPr lang="en-US" b="1"/>
            <a:t>validation splits)</a:t>
          </a:r>
          <a:r>
            <a:rPr lang="en-US"/>
            <a:t>!</a:t>
          </a:r>
          <a:endParaRPr lang="en-US" dirty="0"/>
        </a:p>
      </dgm:t>
    </dgm:pt>
    <dgm:pt modelId="{61820504-C75B-40EF-832F-86D0350E08D0}" type="parTrans" cxnId="{01C06A93-6C91-4510-B6C3-EBAA2CD31FC6}">
      <dgm:prSet/>
      <dgm:spPr/>
      <dgm:t>
        <a:bodyPr/>
        <a:lstStyle/>
        <a:p>
          <a:endParaRPr lang="en-US"/>
        </a:p>
      </dgm:t>
    </dgm:pt>
    <dgm:pt modelId="{49F10DFC-9B75-43F5-A0CE-FB8C277C8D02}" type="sibTrans" cxnId="{01C06A93-6C91-4510-B6C3-EBAA2CD31FC6}">
      <dgm:prSet/>
      <dgm:spPr/>
      <dgm:t>
        <a:bodyPr/>
        <a:lstStyle/>
        <a:p>
          <a:endParaRPr lang="en-US"/>
        </a:p>
      </dgm:t>
    </dgm:pt>
    <dgm:pt modelId="{8B8ECAF7-BA3F-4E30-A324-668A4CA4D7D7}" type="pres">
      <dgm:prSet presAssocID="{5FF96BC4-25A6-4398-9A86-3B1763B7D2D5}" presName="linearFlow" presStyleCnt="0">
        <dgm:presLayoutVars>
          <dgm:dir/>
          <dgm:animLvl val="lvl"/>
          <dgm:resizeHandles val="exact"/>
        </dgm:presLayoutVars>
      </dgm:prSet>
      <dgm:spPr/>
    </dgm:pt>
    <dgm:pt modelId="{92301F50-4C38-4A89-8FB6-0B79DFEE21C8}" type="pres">
      <dgm:prSet presAssocID="{12CF4A62-E7A1-4DF4-99D0-047E43ED7D1E}" presName="composite" presStyleCnt="0"/>
      <dgm:spPr/>
    </dgm:pt>
    <dgm:pt modelId="{997F89A5-5D90-40F7-B7E5-73E5C0184205}" type="pres">
      <dgm:prSet presAssocID="{12CF4A62-E7A1-4DF4-99D0-047E43ED7D1E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D5D03100-8322-4113-9075-FAEBB9E172D0}" type="pres">
      <dgm:prSet presAssocID="{12CF4A62-E7A1-4DF4-99D0-047E43ED7D1E}" presName="descendantText" presStyleLbl="alignAcc1" presStyleIdx="0" presStyleCnt="4">
        <dgm:presLayoutVars>
          <dgm:bulletEnabled val="1"/>
        </dgm:presLayoutVars>
      </dgm:prSet>
      <dgm:spPr/>
    </dgm:pt>
    <dgm:pt modelId="{F85B2B03-F232-4084-BED5-292E09F39DCB}" type="pres">
      <dgm:prSet presAssocID="{41621D59-5ADA-4691-AD20-909091D0B6B6}" presName="sp" presStyleCnt="0"/>
      <dgm:spPr/>
    </dgm:pt>
    <dgm:pt modelId="{706074D4-015D-41E9-BBCF-A6D661B7F0DF}" type="pres">
      <dgm:prSet presAssocID="{8E8DE6D4-B173-46A3-B5D6-D815E1CA7720}" presName="composite" presStyleCnt="0"/>
      <dgm:spPr/>
    </dgm:pt>
    <dgm:pt modelId="{97C84716-53AD-4B37-980F-7DD0ED61D290}" type="pres">
      <dgm:prSet presAssocID="{8E8DE6D4-B173-46A3-B5D6-D815E1CA7720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72D93364-E085-4E07-9DF8-1F5DFB129B01}" type="pres">
      <dgm:prSet presAssocID="{8E8DE6D4-B173-46A3-B5D6-D815E1CA7720}" presName="descendantText" presStyleLbl="alignAcc1" presStyleIdx="1" presStyleCnt="4">
        <dgm:presLayoutVars>
          <dgm:bulletEnabled val="1"/>
        </dgm:presLayoutVars>
      </dgm:prSet>
      <dgm:spPr/>
    </dgm:pt>
    <dgm:pt modelId="{D62EEA31-5937-40B1-A6AF-7028E911B491}" type="pres">
      <dgm:prSet presAssocID="{87DF1270-2DD1-4E3F-89EF-8BAD8B1EB158}" presName="sp" presStyleCnt="0"/>
      <dgm:spPr/>
    </dgm:pt>
    <dgm:pt modelId="{03D4BACC-2E2E-4CB2-8FC4-C4DBD709F6B6}" type="pres">
      <dgm:prSet presAssocID="{D525CE63-7645-4769-9EBF-5E5AA137A746}" presName="composite" presStyleCnt="0"/>
      <dgm:spPr/>
    </dgm:pt>
    <dgm:pt modelId="{96F173BE-3A69-4124-A93A-E0D70CA67189}" type="pres">
      <dgm:prSet presAssocID="{D525CE63-7645-4769-9EBF-5E5AA137A746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EFFC8B2A-5376-4DC6-AC93-0321188595B7}" type="pres">
      <dgm:prSet presAssocID="{D525CE63-7645-4769-9EBF-5E5AA137A746}" presName="descendantText" presStyleLbl="alignAcc1" presStyleIdx="2" presStyleCnt="4">
        <dgm:presLayoutVars>
          <dgm:bulletEnabled val="1"/>
        </dgm:presLayoutVars>
      </dgm:prSet>
      <dgm:spPr/>
    </dgm:pt>
    <dgm:pt modelId="{9A70FC0D-8117-4D44-8DF5-B4E66AC46214}" type="pres">
      <dgm:prSet presAssocID="{8008F8EA-2A83-4112-80CA-B7699B24A1BA}" presName="sp" presStyleCnt="0"/>
      <dgm:spPr/>
    </dgm:pt>
    <dgm:pt modelId="{8B4E7836-69A9-49BF-ACC1-25ACB753C4BD}" type="pres">
      <dgm:prSet presAssocID="{21B5959C-13CC-4332-815A-566E27F47323}" presName="composite" presStyleCnt="0"/>
      <dgm:spPr/>
    </dgm:pt>
    <dgm:pt modelId="{D6B48A1B-E57D-4084-A19F-F6E0D7A29391}" type="pres">
      <dgm:prSet presAssocID="{21B5959C-13CC-4332-815A-566E27F47323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1A810547-0636-4EDC-8BB8-AD4E9B7F436F}" type="pres">
      <dgm:prSet presAssocID="{21B5959C-13CC-4332-815A-566E27F47323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490ECB0D-FDD6-4119-B1CD-2BED62C74D81}" type="presOf" srcId="{A4DF7E29-8996-4A55-8EFF-F34A3518191E}" destId="{72D93364-E085-4E07-9DF8-1F5DFB129B01}" srcOrd="0" destOrd="0" presId="urn:microsoft.com/office/officeart/2005/8/layout/chevron2"/>
    <dgm:cxn modelId="{B3C5A20E-D1DB-46A1-9654-6242490BF97A}" type="presOf" srcId="{5AA3C636-5CCC-48FA-B094-4B26F73AC71C}" destId="{1A810547-0636-4EDC-8BB8-AD4E9B7F436F}" srcOrd="0" destOrd="0" presId="urn:microsoft.com/office/officeart/2005/8/layout/chevron2"/>
    <dgm:cxn modelId="{453D4D3F-BEE1-4448-9149-C96D6AA2CEF7}" srcId="{8E8DE6D4-B173-46A3-B5D6-D815E1CA7720}" destId="{A4DF7E29-8996-4A55-8EFF-F34A3518191E}" srcOrd="0" destOrd="0" parTransId="{1596E36E-8170-4209-B119-710CB01DD9AF}" sibTransId="{83E05862-A0F6-4778-9E67-A43E0206D270}"/>
    <dgm:cxn modelId="{5E9D3E65-4A23-44D9-A657-984D2E791222}" type="presOf" srcId="{8E8DE6D4-B173-46A3-B5D6-D815E1CA7720}" destId="{97C84716-53AD-4B37-980F-7DD0ED61D290}" srcOrd="0" destOrd="0" presId="urn:microsoft.com/office/officeart/2005/8/layout/chevron2"/>
    <dgm:cxn modelId="{C94DF445-DA84-44FC-9C0A-8FBAF7365C2A}" srcId="{5FF96BC4-25A6-4398-9A86-3B1763B7D2D5}" destId="{D525CE63-7645-4769-9EBF-5E5AA137A746}" srcOrd="2" destOrd="0" parTransId="{D4E55FE8-DD40-4649-9EE6-E7071995AE67}" sibTransId="{8008F8EA-2A83-4112-80CA-B7699B24A1BA}"/>
    <dgm:cxn modelId="{4C7BC88C-4766-4D04-B1D3-1FE3E5529749}" type="presOf" srcId="{12CF4A62-E7A1-4DF4-99D0-047E43ED7D1E}" destId="{997F89A5-5D90-40F7-B7E5-73E5C0184205}" srcOrd="0" destOrd="0" presId="urn:microsoft.com/office/officeart/2005/8/layout/chevron2"/>
    <dgm:cxn modelId="{5B410692-6957-47D8-9E2A-D5C0BD152996}" type="presOf" srcId="{5FF96BC4-25A6-4398-9A86-3B1763B7D2D5}" destId="{8B8ECAF7-BA3F-4E30-A324-668A4CA4D7D7}" srcOrd="0" destOrd="0" presId="urn:microsoft.com/office/officeart/2005/8/layout/chevron2"/>
    <dgm:cxn modelId="{01C06A93-6C91-4510-B6C3-EBAA2CD31FC6}" srcId="{21B5959C-13CC-4332-815A-566E27F47323}" destId="{5AA3C636-5CCC-48FA-B094-4B26F73AC71C}" srcOrd="0" destOrd="0" parTransId="{61820504-C75B-40EF-832F-86D0350E08D0}" sibTransId="{49F10DFC-9B75-43F5-A0CE-FB8C277C8D02}"/>
    <dgm:cxn modelId="{F9AFFD98-3475-4D8E-9346-F675D16B5C38}" srcId="{D525CE63-7645-4769-9EBF-5E5AA137A746}" destId="{75786549-48F9-4F4F-A603-B2CC2FF59666}" srcOrd="0" destOrd="0" parTransId="{9EED4DCD-A912-4C06-8EB8-42A5464681ED}" sibTransId="{A0E1D622-3B04-4952-A88D-87DE75117FEC}"/>
    <dgm:cxn modelId="{185E14AD-E934-489D-824A-70CB950E356F}" srcId="{12CF4A62-E7A1-4DF4-99D0-047E43ED7D1E}" destId="{F432D8EA-6870-42D3-B92A-5B9EAB464FE2}" srcOrd="0" destOrd="0" parTransId="{3D5B5D59-9908-4981-928A-4C6DA812DF57}" sibTransId="{E2C116F3-8A76-447D-ACEE-ABACF3107318}"/>
    <dgm:cxn modelId="{2289FEB6-A66E-48D3-BCF8-E33B525794C4}" type="presOf" srcId="{D525CE63-7645-4769-9EBF-5E5AA137A746}" destId="{96F173BE-3A69-4124-A93A-E0D70CA67189}" srcOrd="0" destOrd="0" presId="urn:microsoft.com/office/officeart/2005/8/layout/chevron2"/>
    <dgm:cxn modelId="{936CFDC7-F30E-4539-9EFA-25FA0A474D3F}" srcId="{5FF96BC4-25A6-4398-9A86-3B1763B7D2D5}" destId="{21B5959C-13CC-4332-815A-566E27F47323}" srcOrd="3" destOrd="0" parTransId="{DBB9A935-CED9-4699-A37C-FCD5B63DD981}" sibTransId="{14A51CA7-69F0-4081-916F-93549A9F7D8E}"/>
    <dgm:cxn modelId="{FE5FE5C9-B352-47FB-A283-4596E93426F7}" type="presOf" srcId="{F432D8EA-6870-42D3-B92A-5B9EAB464FE2}" destId="{D5D03100-8322-4113-9075-FAEBB9E172D0}" srcOrd="0" destOrd="0" presId="urn:microsoft.com/office/officeart/2005/8/layout/chevron2"/>
    <dgm:cxn modelId="{706589CE-D3E5-4DAE-869B-52F722865C30}" type="presOf" srcId="{21B5959C-13CC-4332-815A-566E27F47323}" destId="{D6B48A1B-E57D-4084-A19F-F6E0D7A29391}" srcOrd="0" destOrd="0" presId="urn:microsoft.com/office/officeart/2005/8/layout/chevron2"/>
    <dgm:cxn modelId="{A5FD6AE2-6470-43E4-85EC-AE95745C79FC}" srcId="{5FF96BC4-25A6-4398-9A86-3B1763B7D2D5}" destId="{12CF4A62-E7A1-4DF4-99D0-047E43ED7D1E}" srcOrd="0" destOrd="0" parTransId="{96A7C2FA-5105-4F01-858C-4EFCB3314894}" sibTransId="{41621D59-5ADA-4691-AD20-909091D0B6B6}"/>
    <dgm:cxn modelId="{F55FA5E9-FE79-428E-8863-A827300AB3B4}" srcId="{5FF96BC4-25A6-4398-9A86-3B1763B7D2D5}" destId="{8E8DE6D4-B173-46A3-B5D6-D815E1CA7720}" srcOrd="1" destOrd="0" parTransId="{D0D09BF2-7D0C-4B44-A809-F1D64A3E7282}" sibTransId="{87DF1270-2DD1-4E3F-89EF-8BAD8B1EB158}"/>
    <dgm:cxn modelId="{A2E1BBEE-7280-44EB-9D06-70D9E20AF144}" type="presOf" srcId="{75786549-48F9-4F4F-A603-B2CC2FF59666}" destId="{EFFC8B2A-5376-4DC6-AC93-0321188595B7}" srcOrd="0" destOrd="0" presId="urn:microsoft.com/office/officeart/2005/8/layout/chevron2"/>
    <dgm:cxn modelId="{0FCADA65-7022-407C-9BB0-535E1922ACA9}" type="presParOf" srcId="{8B8ECAF7-BA3F-4E30-A324-668A4CA4D7D7}" destId="{92301F50-4C38-4A89-8FB6-0B79DFEE21C8}" srcOrd="0" destOrd="0" presId="urn:microsoft.com/office/officeart/2005/8/layout/chevron2"/>
    <dgm:cxn modelId="{2979BC4B-A258-48AB-AB5E-81D3B8EF4571}" type="presParOf" srcId="{92301F50-4C38-4A89-8FB6-0B79DFEE21C8}" destId="{997F89A5-5D90-40F7-B7E5-73E5C0184205}" srcOrd="0" destOrd="0" presId="urn:microsoft.com/office/officeart/2005/8/layout/chevron2"/>
    <dgm:cxn modelId="{87572722-0D79-48C9-8874-5591CA7601EB}" type="presParOf" srcId="{92301F50-4C38-4A89-8FB6-0B79DFEE21C8}" destId="{D5D03100-8322-4113-9075-FAEBB9E172D0}" srcOrd="1" destOrd="0" presId="urn:microsoft.com/office/officeart/2005/8/layout/chevron2"/>
    <dgm:cxn modelId="{49077D26-5339-4A9A-98E2-F38530D935AB}" type="presParOf" srcId="{8B8ECAF7-BA3F-4E30-A324-668A4CA4D7D7}" destId="{F85B2B03-F232-4084-BED5-292E09F39DCB}" srcOrd="1" destOrd="0" presId="urn:microsoft.com/office/officeart/2005/8/layout/chevron2"/>
    <dgm:cxn modelId="{7BEEABA0-AD98-4AC3-99D5-FA7798202B79}" type="presParOf" srcId="{8B8ECAF7-BA3F-4E30-A324-668A4CA4D7D7}" destId="{706074D4-015D-41E9-BBCF-A6D661B7F0DF}" srcOrd="2" destOrd="0" presId="urn:microsoft.com/office/officeart/2005/8/layout/chevron2"/>
    <dgm:cxn modelId="{504DD68C-B40D-4B25-A2B8-A89AE57D62F7}" type="presParOf" srcId="{706074D4-015D-41E9-BBCF-A6D661B7F0DF}" destId="{97C84716-53AD-4B37-980F-7DD0ED61D290}" srcOrd="0" destOrd="0" presId="urn:microsoft.com/office/officeart/2005/8/layout/chevron2"/>
    <dgm:cxn modelId="{213814A0-B37D-4B92-B10D-0C9D4E3E7B7E}" type="presParOf" srcId="{706074D4-015D-41E9-BBCF-A6D661B7F0DF}" destId="{72D93364-E085-4E07-9DF8-1F5DFB129B01}" srcOrd="1" destOrd="0" presId="urn:microsoft.com/office/officeart/2005/8/layout/chevron2"/>
    <dgm:cxn modelId="{92B65AC9-800A-4E26-8A39-8476EBA2A810}" type="presParOf" srcId="{8B8ECAF7-BA3F-4E30-A324-668A4CA4D7D7}" destId="{D62EEA31-5937-40B1-A6AF-7028E911B491}" srcOrd="3" destOrd="0" presId="urn:microsoft.com/office/officeart/2005/8/layout/chevron2"/>
    <dgm:cxn modelId="{E7B434DC-2B6F-4257-A1BA-D5C0302821B7}" type="presParOf" srcId="{8B8ECAF7-BA3F-4E30-A324-668A4CA4D7D7}" destId="{03D4BACC-2E2E-4CB2-8FC4-C4DBD709F6B6}" srcOrd="4" destOrd="0" presId="urn:microsoft.com/office/officeart/2005/8/layout/chevron2"/>
    <dgm:cxn modelId="{2A5320E4-8A46-4A1D-8AC1-BB0B72D4EC25}" type="presParOf" srcId="{03D4BACC-2E2E-4CB2-8FC4-C4DBD709F6B6}" destId="{96F173BE-3A69-4124-A93A-E0D70CA67189}" srcOrd="0" destOrd="0" presId="urn:microsoft.com/office/officeart/2005/8/layout/chevron2"/>
    <dgm:cxn modelId="{A9D9628D-213F-4E1E-90A4-01A09F38165A}" type="presParOf" srcId="{03D4BACC-2E2E-4CB2-8FC4-C4DBD709F6B6}" destId="{EFFC8B2A-5376-4DC6-AC93-0321188595B7}" srcOrd="1" destOrd="0" presId="urn:microsoft.com/office/officeart/2005/8/layout/chevron2"/>
    <dgm:cxn modelId="{110A4BF6-FE3F-4693-966A-13313C90EC2B}" type="presParOf" srcId="{8B8ECAF7-BA3F-4E30-A324-668A4CA4D7D7}" destId="{9A70FC0D-8117-4D44-8DF5-B4E66AC46214}" srcOrd="5" destOrd="0" presId="urn:microsoft.com/office/officeart/2005/8/layout/chevron2"/>
    <dgm:cxn modelId="{68A55966-7B0D-4E9D-AE40-9F8FAFAA06DC}" type="presParOf" srcId="{8B8ECAF7-BA3F-4E30-A324-668A4CA4D7D7}" destId="{8B4E7836-69A9-49BF-ACC1-25ACB753C4BD}" srcOrd="6" destOrd="0" presId="urn:microsoft.com/office/officeart/2005/8/layout/chevron2"/>
    <dgm:cxn modelId="{418F9CB3-D223-41D7-AD08-10C739D5F4C2}" type="presParOf" srcId="{8B4E7836-69A9-49BF-ACC1-25ACB753C4BD}" destId="{D6B48A1B-E57D-4084-A19F-F6E0D7A29391}" srcOrd="0" destOrd="0" presId="urn:microsoft.com/office/officeart/2005/8/layout/chevron2"/>
    <dgm:cxn modelId="{93DBF8C3-316F-4914-96E4-9FAA09B5672A}" type="presParOf" srcId="{8B4E7836-69A9-49BF-ACC1-25ACB753C4BD}" destId="{1A810547-0636-4EDC-8BB8-AD4E9B7F436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9702FF-1782-437F-B299-EE92DEAC92C8}">
      <dsp:nvSpPr>
        <dsp:cNvPr id="0" name=""/>
        <dsp:cNvSpPr/>
      </dsp:nvSpPr>
      <dsp:spPr>
        <a:xfrm>
          <a:off x="1409700" y="0"/>
          <a:ext cx="4800600" cy="4800600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B134C6-3AD4-4D6E-A328-0C099C78890D}">
      <dsp:nvSpPr>
        <dsp:cNvPr id="0" name=""/>
        <dsp:cNvSpPr/>
      </dsp:nvSpPr>
      <dsp:spPr>
        <a:xfrm>
          <a:off x="1865757" y="456056"/>
          <a:ext cx="1872234" cy="18722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Results partially conclusive</a:t>
          </a:r>
        </a:p>
      </dsp:txBody>
      <dsp:txXfrm>
        <a:off x="1957152" y="547451"/>
        <a:ext cx="1689444" cy="1689444"/>
      </dsp:txXfrm>
    </dsp:sp>
    <dsp:sp modelId="{B41BA476-FCDD-4A1E-8A02-82429D28177E}">
      <dsp:nvSpPr>
        <dsp:cNvPr id="0" name=""/>
        <dsp:cNvSpPr/>
      </dsp:nvSpPr>
      <dsp:spPr>
        <a:xfrm>
          <a:off x="3882008" y="456056"/>
          <a:ext cx="1872234" cy="18722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R2 between 15% and 60% </a:t>
          </a:r>
        </a:p>
      </dsp:txBody>
      <dsp:txXfrm>
        <a:off x="3973403" y="547451"/>
        <a:ext cx="1689444" cy="1689444"/>
      </dsp:txXfrm>
    </dsp:sp>
    <dsp:sp modelId="{345E48FF-993A-4ACD-B855-50EC768D5622}">
      <dsp:nvSpPr>
        <dsp:cNvPr id="0" name=""/>
        <dsp:cNvSpPr/>
      </dsp:nvSpPr>
      <dsp:spPr>
        <a:xfrm>
          <a:off x="1865757" y="2472308"/>
          <a:ext cx="1872234" cy="18722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Linear model only partially captures behavior</a:t>
          </a:r>
        </a:p>
      </dsp:txBody>
      <dsp:txXfrm>
        <a:off x="1957152" y="2563703"/>
        <a:ext cx="1689444" cy="1689444"/>
      </dsp:txXfrm>
    </dsp:sp>
    <dsp:sp modelId="{2FB03C63-B235-42ED-A941-4287A6B6DA83}">
      <dsp:nvSpPr>
        <dsp:cNvPr id="0" name=""/>
        <dsp:cNvSpPr/>
      </dsp:nvSpPr>
      <dsp:spPr>
        <a:xfrm>
          <a:off x="3882008" y="2472308"/>
          <a:ext cx="1872234" cy="18722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In line with well known ML </a:t>
          </a:r>
          <a:r>
            <a:rPr lang="en-US" sz="2000" b="1" kern="1200" dirty="0" err="1"/>
            <a:t>recom</a:t>
          </a:r>
          <a:r>
            <a:rPr lang="en-US" sz="2000" b="1" kern="1200" dirty="0"/>
            <a:t> systems</a:t>
          </a:r>
        </a:p>
      </dsp:txBody>
      <dsp:txXfrm>
        <a:off x="3973403" y="2563703"/>
        <a:ext cx="1689444" cy="16894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D9CABE-8859-4508-8876-E1A4B330AA54}">
      <dsp:nvSpPr>
        <dsp:cNvPr id="0" name=""/>
        <dsp:cNvSpPr/>
      </dsp:nvSpPr>
      <dsp:spPr>
        <a:xfrm>
          <a:off x="571499" y="0"/>
          <a:ext cx="6477000" cy="48006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9C06B0-1988-4D71-8E85-36A0710510B6}">
      <dsp:nvSpPr>
        <dsp:cNvPr id="0" name=""/>
        <dsp:cNvSpPr/>
      </dsp:nvSpPr>
      <dsp:spPr>
        <a:xfrm>
          <a:off x="93" y="1440179"/>
          <a:ext cx="3716982" cy="1920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/>
            <a:t>Captures non-obvious and non-linear behaviour</a:t>
          </a:r>
        </a:p>
      </dsp:txBody>
      <dsp:txXfrm>
        <a:off x="93831" y="1533917"/>
        <a:ext cx="3529506" cy="1732764"/>
      </dsp:txXfrm>
    </dsp:sp>
    <dsp:sp modelId="{DFC9E4A6-8885-492B-BC11-092E060BDA64}">
      <dsp:nvSpPr>
        <dsp:cNvPr id="0" name=""/>
        <dsp:cNvSpPr/>
      </dsp:nvSpPr>
      <dsp:spPr>
        <a:xfrm>
          <a:off x="3902924" y="1440179"/>
          <a:ext cx="3716982" cy="1920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 dirty="0"/>
            <a:t>R2 surged in range 70%-99% !</a:t>
          </a:r>
        </a:p>
      </dsp:txBody>
      <dsp:txXfrm>
        <a:off x="3996662" y="1533917"/>
        <a:ext cx="3529506" cy="17327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919D44-E32D-45BD-B664-F1229CBC961C}">
      <dsp:nvSpPr>
        <dsp:cNvPr id="0" name=""/>
        <dsp:cNvSpPr/>
      </dsp:nvSpPr>
      <dsp:spPr>
        <a:xfrm>
          <a:off x="0" y="3613665"/>
          <a:ext cx="7620000" cy="11860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Recall/Kappa testing for linear model results in NULL hyp validation</a:t>
          </a:r>
        </a:p>
      </dsp:txBody>
      <dsp:txXfrm>
        <a:off x="0" y="3613665"/>
        <a:ext cx="7620000" cy="1186085"/>
      </dsp:txXfrm>
    </dsp:sp>
    <dsp:sp modelId="{50A74AA9-A36D-458C-9E3C-6B2E97CB1478}">
      <dsp:nvSpPr>
        <dsp:cNvPr id="0" name=""/>
        <dsp:cNvSpPr/>
      </dsp:nvSpPr>
      <dsp:spPr>
        <a:xfrm rot="10800000">
          <a:off x="0" y="1807257"/>
          <a:ext cx="7620000" cy="182419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Model accuracy misleading (over 60%)</a:t>
          </a:r>
        </a:p>
      </dsp:txBody>
      <dsp:txXfrm rot="10800000">
        <a:off x="0" y="1807257"/>
        <a:ext cx="7620000" cy="1185310"/>
      </dsp:txXfrm>
    </dsp:sp>
    <dsp:sp modelId="{7CF725C5-AD2C-4B7F-B23D-83309944BA8D}">
      <dsp:nvSpPr>
        <dsp:cNvPr id="0" name=""/>
        <dsp:cNvSpPr/>
      </dsp:nvSpPr>
      <dsp:spPr>
        <a:xfrm rot="10800000">
          <a:off x="0" y="848"/>
          <a:ext cx="7620000" cy="182419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Results inconclusive</a:t>
          </a:r>
        </a:p>
      </dsp:txBody>
      <dsp:txXfrm rot="10800000">
        <a:off x="0" y="848"/>
        <a:ext cx="7620000" cy="11853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7F89A5-5D90-40F7-B7E5-73E5C0184205}">
      <dsp:nvSpPr>
        <dsp:cNvPr id="0" name=""/>
        <dsp:cNvSpPr/>
      </dsp:nvSpPr>
      <dsp:spPr>
        <a:xfrm rot="5400000">
          <a:off x="-196004" y="201621"/>
          <a:ext cx="1306698" cy="91468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Idea</a:t>
          </a:r>
        </a:p>
      </dsp:txBody>
      <dsp:txXfrm rot="-5400000">
        <a:off x="1" y="462962"/>
        <a:ext cx="914689" cy="392009"/>
      </dsp:txXfrm>
    </dsp:sp>
    <dsp:sp modelId="{D5D03100-8322-4113-9075-FAEBB9E172D0}">
      <dsp:nvSpPr>
        <dsp:cNvPr id="0" name=""/>
        <dsp:cNvSpPr/>
      </dsp:nvSpPr>
      <dsp:spPr>
        <a:xfrm rot="5400000">
          <a:off x="3842667" y="-2922361"/>
          <a:ext cx="849354" cy="670531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1" kern="1200"/>
            <a:t>Highly non-linear model required</a:t>
          </a:r>
        </a:p>
      </dsp:txBody>
      <dsp:txXfrm rot="-5400000">
        <a:off x="914689" y="47079"/>
        <a:ext cx="6663848" cy="766430"/>
      </dsp:txXfrm>
    </dsp:sp>
    <dsp:sp modelId="{97C84716-53AD-4B37-980F-7DD0ED61D290}">
      <dsp:nvSpPr>
        <dsp:cNvPr id="0" name=""/>
        <dsp:cNvSpPr/>
      </dsp:nvSpPr>
      <dsp:spPr>
        <a:xfrm rot="5400000">
          <a:off x="-196004" y="1362510"/>
          <a:ext cx="1306698" cy="91468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Initial approach</a:t>
          </a:r>
        </a:p>
      </dsp:txBody>
      <dsp:txXfrm rot="-5400000">
        <a:off x="1" y="1623851"/>
        <a:ext cx="914689" cy="392009"/>
      </dsp:txXfrm>
    </dsp:sp>
    <dsp:sp modelId="{72D93364-E085-4E07-9DF8-1F5DFB129B01}">
      <dsp:nvSpPr>
        <dsp:cNvPr id="0" name=""/>
        <dsp:cNvSpPr/>
      </dsp:nvSpPr>
      <dsp:spPr>
        <a:xfrm rot="5400000">
          <a:off x="3842444" y="-1761249"/>
          <a:ext cx="849800" cy="670531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Tested with extreme gradient boosted models</a:t>
          </a:r>
        </a:p>
      </dsp:txBody>
      <dsp:txXfrm rot="-5400000">
        <a:off x="914689" y="1207990"/>
        <a:ext cx="6663826" cy="766832"/>
      </dsp:txXfrm>
    </dsp:sp>
    <dsp:sp modelId="{96F173BE-3A69-4124-A93A-E0D70CA67189}">
      <dsp:nvSpPr>
        <dsp:cNvPr id="0" name=""/>
        <dsp:cNvSpPr/>
      </dsp:nvSpPr>
      <dsp:spPr>
        <a:xfrm rot="5400000">
          <a:off x="-196004" y="2523400"/>
          <a:ext cx="1306698" cy="91468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Final approach</a:t>
          </a:r>
        </a:p>
      </dsp:txBody>
      <dsp:txXfrm rot="-5400000">
        <a:off x="1" y="2784741"/>
        <a:ext cx="914689" cy="392009"/>
      </dsp:txXfrm>
    </dsp:sp>
    <dsp:sp modelId="{EFFC8B2A-5376-4DC6-AC93-0321188595B7}">
      <dsp:nvSpPr>
        <dsp:cNvPr id="0" name=""/>
        <dsp:cNvSpPr/>
      </dsp:nvSpPr>
      <dsp:spPr>
        <a:xfrm rot="5400000">
          <a:off x="3842667" y="-600583"/>
          <a:ext cx="849354" cy="670531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Finally used Deep Neural Network</a:t>
          </a:r>
        </a:p>
      </dsp:txBody>
      <dsp:txXfrm rot="-5400000">
        <a:off x="914689" y="2368857"/>
        <a:ext cx="6663848" cy="766430"/>
      </dsp:txXfrm>
    </dsp:sp>
    <dsp:sp modelId="{D6B48A1B-E57D-4084-A19F-F6E0D7A29391}">
      <dsp:nvSpPr>
        <dsp:cNvPr id="0" name=""/>
        <dsp:cNvSpPr/>
      </dsp:nvSpPr>
      <dsp:spPr>
        <a:xfrm rot="5400000">
          <a:off x="-196004" y="3684289"/>
          <a:ext cx="1306698" cy="91468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Results</a:t>
          </a:r>
        </a:p>
      </dsp:txBody>
      <dsp:txXfrm rot="-5400000">
        <a:off x="1" y="3945630"/>
        <a:ext cx="914689" cy="392009"/>
      </dsp:txXfrm>
    </dsp:sp>
    <dsp:sp modelId="{1A810547-0636-4EDC-8BB8-AD4E9B7F436F}">
      <dsp:nvSpPr>
        <dsp:cNvPr id="0" name=""/>
        <dsp:cNvSpPr/>
      </dsp:nvSpPr>
      <dsp:spPr>
        <a:xfrm rot="5400000">
          <a:off x="3842667" y="560306"/>
          <a:ext cx="849354" cy="670531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Recall </a:t>
          </a:r>
          <a:r>
            <a:rPr lang="en-US" sz="2400" b="1" kern="1200" dirty="0"/>
            <a:t>surged in range 50-80% for test data (for various DNN architectures and </a:t>
          </a:r>
          <a:r>
            <a:rPr lang="en-US" sz="2400" b="1" kern="1200"/>
            <a:t>validation splits)</a:t>
          </a:r>
          <a:r>
            <a:rPr lang="en-US" sz="2400" kern="1200"/>
            <a:t>!</a:t>
          </a:r>
          <a:endParaRPr lang="en-US" sz="2400" kern="1200" dirty="0"/>
        </a:p>
      </dsp:txBody>
      <dsp:txXfrm rot="-5400000">
        <a:off x="914689" y="3529746"/>
        <a:ext cx="6663848" cy="7664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A890C-4A8B-4B09-A9F4-09705D03C26B}" type="datetimeFigureOut">
              <a:rPr lang="en-US" smtClean="0"/>
              <a:t>2017-07-12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76F77-2779-45DB-8A78-B865F90AE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15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AFEE9-840B-454D-8F28-F80B31D2DEF3}" type="datetimeFigureOut">
              <a:rPr lang="en-US" smtClean="0"/>
              <a:t>2017-07-12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CEEC-B4A4-455C-9AC6-9A584B5D815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AFEE9-840B-454D-8F28-F80B31D2DEF3}" type="datetimeFigureOut">
              <a:rPr lang="en-US" smtClean="0"/>
              <a:t>2017-07-12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CEEC-B4A4-455C-9AC6-9A584B5D81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 rot="16200000">
            <a:off x="7128010" y="3502968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2">
                    <a:lumMod val="75000"/>
                  </a:schemeClr>
                </a:solidFill>
              </a:rPr>
              <a:t>HTSS Hyperloop project</a:t>
            </a:r>
            <a:endParaRPr lang="en-US" sz="24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210CEEC-B4A4-455C-9AC6-9A584B5D815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16AFEE9-840B-454D-8F28-F80B31D2DEF3}" type="datetimeFigureOut">
              <a:rPr lang="en-US" smtClean="0"/>
              <a:t>2017-07-12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Predictive Analytics modelling status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724400"/>
            <a:ext cx="6461760" cy="1066800"/>
          </a:xfrm>
        </p:spPr>
        <p:txBody>
          <a:bodyPr/>
          <a:lstStyle/>
          <a:p>
            <a:r>
              <a:rPr lang="en-GB" b="1" dirty="0">
                <a:latin typeface="Arial Black" panose="020B0A04020102020204" pitchFamily="34" charset="0"/>
              </a:rPr>
              <a:t>Hyperloop</a:t>
            </a:r>
          </a:p>
          <a:p>
            <a:r>
              <a:rPr lang="en-GB" sz="1200" b="1" dirty="0">
                <a:latin typeface="Arial Black" panose="020B0A04020102020204" pitchFamily="34" charset="0"/>
              </a:rPr>
              <a:t>High Tech Systems and Software</a:t>
            </a:r>
            <a:endParaRPr lang="en-US" sz="1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401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97F42-A06D-42DC-9437-AA382BBD5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Recommender - </a:t>
            </a:r>
            <a:r>
              <a:rPr lang="en-US" sz="3200" dirty="0"/>
              <a:t>Predictive modelling with standard methods (ANOVA)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B389926-1F47-44AA-853C-91A94C1CF4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1584961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631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76062-C5F4-42D3-9DE8-D43F82CCF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Recommender – non-linear Deep Learning approach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B32307F-012B-4193-8792-F77F5FC297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4263811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7201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97F42-A06D-42DC-9437-AA382BBD5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Churn - </a:t>
            </a:r>
            <a:r>
              <a:rPr lang="en-US" sz="3200" dirty="0"/>
              <a:t>Predictive modelling with standard methods (ANOVA)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8CC8645-A7AF-4780-A57A-54A1D41298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3809851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2618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76062-C5F4-42D3-9DE8-D43F82CCF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Churn –</a:t>
            </a:r>
            <a:r>
              <a:rPr lang="en-US" dirty="0"/>
              <a:t> </a:t>
            </a:r>
            <a:r>
              <a:rPr lang="en-US" sz="4000" dirty="0"/>
              <a:t>Deep Learning approach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9426B5F-FFDD-4861-87AA-BF36B8EF96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3970828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72468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271</TotalTime>
  <Words>139</Words>
  <Application>Microsoft Office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Cambria</vt:lpstr>
      <vt:lpstr>Adjacency</vt:lpstr>
      <vt:lpstr>Predictive Analytics modelling status</vt:lpstr>
      <vt:lpstr>Recommender - Predictive modelling with standard methods (ANOVA) </vt:lpstr>
      <vt:lpstr>Recommender – non-linear Deep Learning approach</vt:lpstr>
      <vt:lpstr>Churn - Predictive modelling with standard methods (ANOVA) </vt:lpstr>
      <vt:lpstr>Churn – Deep Learning approach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Churn &amp; Growth User Experience Business Flow</dc:title>
  <dc:creator>Andrei Ionut DAMIAN</dc:creator>
  <cp:lastModifiedBy>Andrei Damian</cp:lastModifiedBy>
  <cp:revision>23</cp:revision>
  <dcterms:created xsi:type="dcterms:W3CDTF">2017-06-26T06:16:31Z</dcterms:created>
  <dcterms:modified xsi:type="dcterms:W3CDTF">2017-07-12T12:16:49Z</dcterms:modified>
</cp:coreProperties>
</file>