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7"/>
  </p:handout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>
      <p:cViewPr varScale="1">
        <p:scale>
          <a:sx n="65" d="100"/>
          <a:sy n="65" d="100"/>
        </p:scale>
        <p:origin x="1194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45063-FDB0-45CB-936B-D4D54351C7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B927E5-9748-412C-BF86-30D5BA4C0835}">
      <dgm:prSet/>
      <dgm:spPr/>
      <dgm:t>
        <a:bodyPr/>
        <a:lstStyle/>
        <a:p>
          <a:r>
            <a:rPr lang="en-GB" b="1"/>
            <a:t>NEED </a:t>
          </a:r>
          <a:endParaRPr lang="en-US"/>
        </a:p>
      </dgm:t>
    </dgm:pt>
    <dgm:pt modelId="{6D3B0D68-130C-46EC-8D73-C6F7EE60B1F6}" type="parTrans" cxnId="{D4623F1F-7F28-4319-B734-F318555F49AB}">
      <dgm:prSet/>
      <dgm:spPr/>
      <dgm:t>
        <a:bodyPr/>
        <a:lstStyle/>
        <a:p>
          <a:endParaRPr lang="en-US"/>
        </a:p>
      </dgm:t>
    </dgm:pt>
    <dgm:pt modelId="{1CFDE848-0438-402E-B825-C3D81A32E940}" type="sibTrans" cxnId="{D4623F1F-7F28-4319-B734-F318555F49AB}">
      <dgm:prSet/>
      <dgm:spPr/>
      <dgm:t>
        <a:bodyPr/>
        <a:lstStyle/>
        <a:p>
          <a:endParaRPr lang="en-US"/>
        </a:p>
      </dgm:t>
    </dgm:pt>
    <dgm:pt modelId="{4793A47E-40F7-459A-A9F9-8FE7D81720EC}">
      <dgm:prSet/>
      <dgm:spPr/>
      <dgm:t>
        <a:bodyPr/>
        <a:lstStyle/>
        <a:p>
          <a:r>
            <a:rPr lang="en-GB" b="1"/>
            <a:t>Grow sales for certain segment</a:t>
          </a:r>
          <a:endParaRPr lang="en-US"/>
        </a:p>
      </dgm:t>
    </dgm:pt>
    <dgm:pt modelId="{5E54AE3A-2FDB-47C9-BF93-FC81BCD912BC}" type="parTrans" cxnId="{E0171059-67C7-49C5-8F56-4A3ED999FD89}">
      <dgm:prSet/>
      <dgm:spPr/>
      <dgm:t>
        <a:bodyPr/>
        <a:lstStyle/>
        <a:p>
          <a:endParaRPr lang="en-US"/>
        </a:p>
      </dgm:t>
    </dgm:pt>
    <dgm:pt modelId="{8F1BEAC5-DA8B-4F5E-AA1A-1C25D423D4FB}" type="sibTrans" cxnId="{E0171059-67C7-49C5-8F56-4A3ED999FD89}">
      <dgm:prSet/>
      <dgm:spPr/>
      <dgm:t>
        <a:bodyPr/>
        <a:lstStyle/>
        <a:p>
          <a:endParaRPr lang="en-US"/>
        </a:p>
      </dgm:t>
    </dgm:pt>
    <dgm:pt modelId="{30C764B1-AB97-49E5-BCE7-6D0A3E8E9DCC}">
      <dgm:prSet/>
      <dgm:spPr/>
      <dgm:t>
        <a:bodyPr/>
        <a:lstStyle/>
        <a:p>
          <a:r>
            <a:rPr lang="en-US" b="1"/>
            <a:t>START</a:t>
          </a:r>
          <a:endParaRPr lang="en-US"/>
        </a:p>
      </dgm:t>
    </dgm:pt>
    <dgm:pt modelId="{CF12FA7E-2AA3-4CE8-BFF4-4E7E6C26EF85}" type="parTrans" cxnId="{57BB47ED-EC55-4FD8-823D-345A509EE027}">
      <dgm:prSet/>
      <dgm:spPr/>
      <dgm:t>
        <a:bodyPr/>
        <a:lstStyle/>
        <a:p>
          <a:endParaRPr lang="en-US"/>
        </a:p>
      </dgm:t>
    </dgm:pt>
    <dgm:pt modelId="{D9B23670-9B8D-4C90-AFD8-DE960EBE36D9}" type="sibTrans" cxnId="{57BB47ED-EC55-4FD8-823D-345A509EE027}">
      <dgm:prSet/>
      <dgm:spPr/>
      <dgm:t>
        <a:bodyPr/>
        <a:lstStyle/>
        <a:p>
          <a:endParaRPr lang="en-US"/>
        </a:p>
      </dgm:t>
    </dgm:pt>
    <dgm:pt modelId="{7B7C082E-8CE6-455E-9B3E-3681194AFDBA}">
      <dgm:prSet/>
      <dgm:spPr/>
      <dgm:t>
        <a:bodyPr/>
        <a:lstStyle/>
        <a:p>
          <a:r>
            <a:rPr lang="en-US" b="1"/>
            <a:t>We already know segments </a:t>
          </a:r>
          <a:endParaRPr lang="en-US"/>
        </a:p>
      </dgm:t>
    </dgm:pt>
    <dgm:pt modelId="{20BC6297-3157-49D5-977B-94E0BE9C92B9}" type="parTrans" cxnId="{773A89DA-3636-4FD2-A077-AE79742DA541}">
      <dgm:prSet/>
      <dgm:spPr/>
      <dgm:t>
        <a:bodyPr/>
        <a:lstStyle/>
        <a:p>
          <a:endParaRPr lang="en-US"/>
        </a:p>
      </dgm:t>
    </dgm:pt>
    <dgm:pt modelId="{92FC6FB6-F3BF-4585-99D8-7533C57F35F6}" type="sibTrans" cxnId="{773A89DA-3636-4FD2-A077-AE79742DA541}">
      <dgm:prSet/>
      <dgm:spPr/>
      <dgm:t>
        <a:bodyPr/>
        <a:lstStyle/>
        <a:p>
          <a:endParaRPr lang="en-US"/>
        </a:p>
      </dgm:t>
    </dgm:pt>
    <dgm:pt modelId="{7A73EBDE-D1F0-4641-A26B-BBDCA5F37DE6}">
      <dgm:prSet/>
      <dgm:spPr/>
      <dgm:t>
        <a:bodyPr/>
        <a:lstStyle/>
        <a:p>
          <a:r>
            <a:rPr lang="en-US" b="1"/>
            <a:t>HOW </a:t>
          </a:r>
          <a:endParaRPr lang="en-US"/>
        </a:p>
      </dgm:t>
    </dgm:pt>
    <dgm:pt modelId="{3F74CAEC-95DA-4B21-B232-FB5FFE20AAC5}" type="parTrans" cxnId="{DF36D7C3-4DB1-4C82-96EB-62F07830F9CA}">
      <dgm:prSet/>
      <dgm:spPr/>
      <dgm:t>
        <a:bodyPr/>
        <a:lstStyle/>
        <a:p>
          <a:endParaRPr lang="en-US"/>
        </a:p>
      </dgm:t>
    </dgm:pt>
    <dgm:pt modelId="{0FC6406C-AF10-47D3-AE41-935843ED3AF7}" type="sibTrans" cxnId="{DF36D7C3-4DB1-4C82-96EB-62F07830F9CA}">
      <dgm:prSet/>
      <dgm:spPr/>
      <dgm:t>
        <a:bodyPr/>
        <a:lstStyle/>
        <a:p>
          <a:endParaRPr lang="en-US"/>
        </a:p>
      </dgm:t>
    </dgm:pt>
    <dgm:pt modelId="{6788DCA3-2909-4754-BA79-C02A9C183307}">
      <dgm:prSet/>
      <dgm:spPr/>
      <dgm:t>
        <a:bodyPr/>
        <a:lstStyle/>
        <a:p>
          <a:r>
            <a:rPr lang="en-GB" b="1"/>
            <a:t>Brand campaign ? Category campaign ? Overall campaign ?</a:t>
          </a:r>
          <a:endParaRPr lang="en-US"/>
        </a:p>
      </dgm:t>
    </dgm:pt>
    <dgm:pt modelId="{B5FC18C5-DC38-4E8B-8B1D-2F6FE636DC31}" type="parTrans" cxnId="{7374D45B-B895-4092-A54E-2AB49947EA49}">
      <dgm:prSet/>
      <dgm:spPr/>
      <dgm:t>
        <a:bodyPr/>
        <a:lstStyle/>
        <a:p>
          <a:endParaRPr lang="en-US"/>
        </a:p>
      </dgm:t>
    </dgm:pt>
    <dgm:pt modelId="{6770455F-D053-4072-83C6-7B8FF9213B0E}" type="sibTrans" cxnId="{7374D45B-B895-4092-A54E-2AB49947EA49}">
      <dgm:prSet/>
      <dgm:spPr/>
      <dgm:t>
        <a:bodyPr/>
        <a:lstStyle/>
        <a:p>
          <a:endParaRPr lang="en-US"/>
        </a:p>
      </dgm:t>
    </dgm:pt>
    <dgm:pt modelId="{A1C2CD50-2F43-4B32-A0DB-28177ED711FC}" type="pres">
      <dgm:prSet presAssocID="{7D645063-FDB0-45CB-936B-D4D54351C711}" presName="linearFlow" presStyleCnt="0">
        <dgm:presLayoutVars>
          <dgm:dir/>
          <dgm:animLvl val="lvl"/>
          <dgm:resizeHandles val="exact"/>
        </dgm:presLayoutVars>
      </dgm:prSet>
      <dgm:spPr/>
    </dgm:pt>
    <dgm:pt modelId="{20738B2A-BE0F-4DC4-8159-3CF9F21D6CFE}" type="pres">
      <dgm:prSet presAssocID="{7FB927E5-9748-412C-BF86-30D5BA4C0835}" presName="composite" presStyleCnt="0"/>
      <dgm:spPr/>
    </dgm:pt>
    <dgm:pt modelId="{E88116C0-3D6F-47B7-990F-4264D249CF68}" type="pres">
      <dgm:prSet presAssocID="{7FB927E5-9748-412C-BF86-30D5BA4C083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F4EA5EA-0C68-40D7-A0C7-7312DF70E3D2}" type="pres">
      <dgm:prSet presAssocID="{7FB927E5-9748-412C-BF86-30D5BA4C0835}" presName="descendantText" presStyleLbl="alignAcc1" presStyleIdx="0" presStyleCnt="3">
        <dgm:presLayoutVars>
          <dgm:bulletEnabled val="1"/>
        </dgm:presLayoutVars>
      </dgm:prSet>
      <dgm:spPr/>
    </dgm:pt>
    <dgm:pt modelId="{EEBC0929-4881-40CB-A27E-6BDC30673BED}" type="pres">
      <dgm:prSet presAssocID="{1CFDE848-0438-402E-B825-C3D81A32E940}" presName="sp" presStyleCnt="0"/>
      <dgm:spPr/>
    </dgm:pt>
    <dgm:pt modelId="{1639848B-7F65-4550-A9DC-6AA08E63AE44}" type="pres">
      <dgm:prSet presAssocID="{30C764B1-AB97-49E5-BCE7-6D0A3E8E9DCC}" presName="composite" presStyleCnt="0"/>
      <dgm:spPr/>
    </dgm:pt>
    <dgm:pt modelId="{54202D7F-86B6-47BB-AB33-2A54B6AFC4E4}" type="pres">
      <dgm:prSet presAssocID="{30C764B1-AB97-49E5-BCE7-6D0A3E8E9DC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444B61D-8715-4DA2-A329-B7B15C03ED32}" type="pres">
      <dgm:prSet presAssocID="{30C764B1-AB97-49E5-BCE7-6D0A3E8E9DCC}" presName="descendantText" presStyleLbl="alignAcc1" presStyleIdx="1" presStyleCnt="3">
        <dgm:presLayoutVars>
          <dgm:bulletEnabled val="1"/>
        </dgm:presLayoutVars>
      </dgm:prSet>
      <dgm:spPr/>
    </dgm:pt>
    <dgm:pt modelId="{54BB25E0-5688-464A-96DA-8C537B80D713}" type="pres">
      <dgm:prSet presAssocID="{D9B23670-9B8D-4C90-AFD8-DE960EBE36D9}" presName="sp" presStyleCnt="0"/>
      <dgm:spPr/>
    </dgm:pt>
    <dgm:pt modelId="{B5F2529C-C983-4246-B9CD-DE91887862D5}" type="pres">
      <dgm:prSet presAssocID="{7A73EBDE-D1F0-4641-A26B-BBDCA5F37DE6}" presName="composite" presStyleCnt="0"/>
      <dgm:spPr/>
    </dgm:pt>
    <dgm:pt modelId="{619B4D9E-F4AB-406C-9D44-FB5342CEAA40}" type="pres">
      <dgm:prSet presAssocID="{7A73EBDE-D1F0-4641-A26B-BBDCA5F37D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435C1EF-BCA2-46C6-81F5-5B17804B3EFD}" type="pres">
      <dgm:prSet presAssocID="{7A73EBDE-D1F0-4641-A26B-BBDCA5F37D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4623F1F-7F28-4319-B734-F318555F49AB}" srcId="{7D645063-FDB0-45CB-936B-D4D54351C711}" destId="{7FB927E5-9748-412C-BF86-30D5BA4C0835}" srcOrd="0" destOrd="0" parTransId="{6D3B0D68-130C-46EC-8D73-C6F7EE60B1F6}" sibTransId="{1CFDE848-0438-402E-B825-C3D81A32E940}"/>
    <dgm:cxn modelId="{D1953F24-D4BA-4515-BEF6-881068DBC60C}" type="presOf" srcId="{7D645063-FDB0-45CB-936B-D4D54351C711}" destId="{A1C2CD50-2F43-4B32-A0DB-28177ED711FC}" srcOrd="0" destOrd="0" presId="urn:microsoft.com/office/officeart/2005/8/layout/chevron2"/>
    <dgm:cxn modelId="{F097A02C-55CE-4EAA-A746-98A290DA2B76}" type="presOf" srcId="{7A73EBDE-D1F0-4641-A26B-BBDCA5F37DE6}" destId="{619B4D9E-F4AB-406C-9D44-FB5342CEAA40}" srcOrd="0" destOrd="0" presId="urn:microsoft.com/office/officeart/2005/8/layout/chevron2"/>
    <dgm:cxn modelId="{7374D45B-B895-4092-A54E-2AB49947EA49}" srcId="{7A73EBDE-D1F0-4641-A26B-BBDCA5F37DE6}" destId="{6788DCA3-2909-4754-BA79-C02A9C183307}" srcOrd="0" destOrd="0" parTransId="{B5FC18C5-DC38-4E8B-8B1D-2F6FE636DC31}" sibTransId="{6770455F-D053-4072-83C6-7B8FF9213B0E}"/>
    <dgm:cxn modelId="{CCF7554D-38AC-4972-8B71-C317A4A70A04}" type="presOf" srcId="{6788DCA3-2909-4754-BA79-C02A9C183307}" destId="{E435C1EF-BCA2-46C6-81F5-5B17804B3EFD}" srcOrd="0" destOrd="0" presId="urn:microsoft.com/office/officeart/2005/8/layout/chevron2"/>
    <dgm:cxn modelId="{E0171059-67C7-49C5-8F56-4A3ED999FD89}" srcId="{7FB927E5-9748-412C-BF86-30D5BA4C0835}" destId="{4793A47E-40F7-459A-A9F9-8FE7D81720EC}" srcOrd="0" destOrd="0" parTransId="{5E54AE3A-2FDB-47C9-BF93-FC81BCD912BC}" sibTransId="{8F1BEAC5-DA8B-4F5E-AA1A-1C25D423D4FB}"/>
    <dgm:cxn modelId="{5D02CDBA-2B1D-4B0B-AC74-021BD178BD8E}" type="presOf" srcId="{4793A47E-40F7-459A-A9F9-8FE7D81720EC}" destId="{0F4EA5EA-0C68-40D7-A0C7-7312DF70E3D2}" srcOrd="0" destOrd="0" presId="urn:microsoft.com/office/officeart/2005/8/layout/chevron2"/>
    <dgm:cxn modelId="{DF36D7C3-4DB1-4C82-96EB-62F07830F9CA}" srcId="{7D645063-FDB0-45CB-936B-D4D54351C711}" destId="{7A73EBDE-D1F0-4641-A26B-BBDCA5F37DE6}" srcOrd="2" destOrd="0" parTransId="{3F74CAEC-95DA-4B21-B232-FB5FFE20AAC5}" sibTransId="{0FC6406C-AF10-47D3-AE41-935843ED3AF7}"/>
    <dgm:cxn modelId="{66E1FEC7-F35D-4746-9457-74AD92668440}" type="presOf" srcId="{7B7C082E-8CE6-455E-9B3E-3681194AFDBA}" destId="{7444B61D-8715-4DA2-A329-B7B15C03ED32}" srcOrd="0" destOrd="0" presId="urn:microsoft.com/office/officeart/2005/8/layout/chevron2"/>
    <dgm:cxn modelId="{2AEC92CC-1BC2-420D-AA7C-37B3F50FB817}" type="presOf" srcId="{7FB927E5-9748-412C-BF86-30D5BA4C0835}" destId="{E88116C0-3D6F-47B7-990F-4264D249CF68}" srcOrd="0" destOrd="0" presId="urn:microsoft.com/office/officeart/2005/8/layout/chevron2"/>
    <dgm:cxn modelId="{BB829ED3-EF39-45BF-9E37-2C42FE14BD75}" type="presOf" srcId="{30C764B1-AB97-49E5-BCE7-6D0A3E8E9DCC}" destId="{54202D7F-86B6-47BB-AB33-2A54B6AFC4E4}" srcOrd="0" destOrd="0" presId="urn:microsoft.com/office/officeart/2005/8/layout/chevron2"/>
    <dgm:cxn modelId="{773A89DA-3636-4FD2-A077-AE79742DA541}" srcId="{30C764B1-AB97-49E5-BCE7-6D0A3E8E9DCC}" destId="{7B7C082E-8CE6-455E-9B3E-3681194AFDBA}" srcOrd="0" destOrd="0" parTransId="{20BC6297-3157-49D5-977B-94E0BE9C92B9}" sibTransId="{92FC6FB6-F3BF-4585-99D8-7533C57F35F6}"/>
    <dgm:cxn modelId="{57BB47ED-EC55-4FD8-823D-345A509EE027}" srcId="{7D645063-FDB0-45CB-936B-D4D54351C711}" destId="{30C764B1-AB97-49E5-BCE7-6D0A3E8E9DCC}" srcOrd="1" destOrd="0" parTransId="{CF12FA7E-2AA3-4CE8-BFF4-4E7E6C26EF85}" sibTransId="{D9B23670-9B8D-4C90-AFD8-DE960EBE36D9}"/>
    <dgm:cxn modelId="{A0F9C076-DF16-496B-BAC3-A21E3E7778E4}" type="presParOf" srcId="{A1C2CD50-2F43-4B32-A0DB-28177ED711FC}" destId="{20738B2A-BE0F-4DC4-8159-3CF9F21D6CFE}" srcOrd="0" destOrd="0" presId="urn:microsoft.com/office/officeart/2005/8/layout/chevron2"/>
    <dgm:cxn modelId="{5791BB38-8E9F-4A42-B7E7-E64D9D65C21F}" type="presParOf" srcId="{20738B2A-BE0F-4DC4-8159-3CF9F21D6CFE}" destId="{E88116C0-3D6F-47B7-990F-4264D249CF68}" srcOrd="0" destOrd="0" presId="urn:microsoft.com/office/officeart/2005/8/layout/chevron2"/>
    <dgm:cxn modelId="{2A2BA85C-A034-41F4-9B4A-82BF19131954}" type="presParOf" srcId="{20738B2A-BE0F-4DC4-8159-3CF9F21D6CFE}" destId="{0F4EA5EA-0C68-40D7-A0C7-7312DF70E3D2}" srcOrd="1" destOrd="0" presId="urn:microsoft.com/office/officeart/2005/8/layout/chevron2"/>
    <dgm:cxn modelId="{1FEDD12D-F227-4521-844D-A47CC47457FE}" type="presParOf" srcId="{A1C2CD50-2F43-4B32-A0DB-28177ED711FC}" destId="{EEBC0929-4881-40CB-A27E-6BDC30673BED}" srcOrd="1" destOrd="0" presId="urn:microsoft.com/office/officeart/2005/8/layout/chevron2"/>
    <dgm:cxn modelId="{ADC4E816-FB75-4875-8B8B-844DAF3BAC69}" type="presParOf" srcId="{A1C2CD50-2F43-4B32-A0DB-28177ED711FC}" destId="{1639848B-7F65-4550-A9DC-6AA08E63AE44}" srcOrd="2" destOrd="0" presId="urn:microsoft.com/office/officeart/2005/8/layout/chevron2"/>
    <dgm:cxn modelId="{C2868D5C-CE4B-4EA3-A0AC-6BCA7F7194C3}" type="presParOf" srcId="{1639848B-7F65-4550-A9DC-6AA08E63AE44}" destId="{54202D7F-86B6-47BB-AB33-2A54B6AFC4E4}" srcOrd="0" destOrd="0" presId="urn:microsoft.com/office/officeart/2005/8/layout/chevron2"/>
    <dgm:cxn modelId="{5A997437-5F91-4149-B87F-E3610F4A009D}" type="presParOf" srcId="{1639848B-7F65-4550-A9DC-6AA08E63AE44}" destId="{7444B61D-8715-4DA2-A329-B7B15C03ED32}" srcOrd="1" destOrd="0" presId="urn:microsoft.com/office/officeart/2005/8/layout/chevron2"/>
    <dgm:cxn modelId="{A104C90D-6C61-4950-99A4-08D5842C5457}" type="presParOf" srcId="{A1C2CD50-2F43-4B32-A0DB-28177ED711FC}" destId="{54BB25E0-5688-464A-96DA-8C537B80D713}" srcOrd="3" destOrd="0" presId="urn:microsoft.com/office/officeart/2005/8/layout/chevron2"/>
    <dgm:cxn modelId="{CE7777A8-9876-4CF4-89F3-3C7DB98BCF9A}" type="presParOf" srcId="{A1C2CD50-2F43-4B32-A0DB-28177ED711FC}" destId="{B5F2529C-C983-4246-B9CD-DE91887862D5}" srcOrd="4" destOrd="0" presId="urn:microsoft.com/office/officeart/2005/8/layout/chevron2"/>
    <dgm:cxn modelId="{D1013099-5913-48CC-B1E5-ED789E534B56}" type="presParOf" srcId="{B5F2529C-C983-4246-B9CD-DE91887862D5}" destId="{619B4D9E-F4AB-406C-9D44-FB5342CEAA40}" srcOrd="0" destOrd="0" presId="urn:microsoft.com/office/officeart/2005/8/layout/chevron2"/>
    <dgm:cxn modelId="{FBA03C77-C655-4437-92D3-B2F76F768FD9}" type="presParOf" srcId="{B5F2529C-C983-4246-B9CD-DE91887862D5}" destId="{E435C1EF-BCA2-46C6-81F5-5B17804B3E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645063-FDB0-45CB-936B-D4D54351C71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927E5-9748-412C-BF86-30D5BA4C0835}">
      <dgm:prSet/>
      <dgm:spPr/>
      <dgm:t>
        <a:bodyPr/>
        <a:lstStyle/>
        <a:p>
          <a:r>
            <a:rPr lang="en-GB" b="1"/>
            <a:t>NEED </a:t>
          </a:r>
          <a:endParaRPr lang="en-US"/>
        </a:p>
      </dgm:t>
    </dgm:pt>
    <dgm:pt modelId="{6D3B0D68-130C-46EC-8D73-C6F7EE60B1F6}" type="parTrans" cxnId="{D4623F1F-7F28-4319-B734-F318555F49AB}">
      <dgm:prSet/>
      <dgm:spPr/>
      <dgm:t>
        <a:bodyPr/>
        <a:lstStyle/>
        <a:p>
          <a:endParaRPr lang="en-US"/>
        </a:p>
      </dgm:t>
    </dgm:pt>
    <dgm:pt modelId="{1CFDE848-0438-402E-B825-C3D81A32E940}" type="sibTrans" cxnId="{D4623F1F-7F28-4319-B734-F318555F49AB}">
      <dgm:prSet/>
      <dgm:spPr/>
      <dgm:t>
        <a:bodyPr/>
        <a:lstStyle/>
        <a:p>
          <a:endParaRPr lang="en-US"/>
        </a:p>
      </dgm:t>
    </dgm:pt>
    <dgm:pt modelId="{4793A47E-40F7-459A-A9F9-8FE7D81720EC}">
      <dgm:prSet/>
      <dgm:spPr/>
      <dgm:t>
        <a:bodyPr/>
        <a:lstStyle/>
        <a:p>
          <a:r>
            <a:rPr lang="en-GB" b="1" dirty="0"/>
            <a:t>Need to target a specific customer list</a:t>
          </a:r>
          <a:endParaRPr lang="en-US" dirty="0"/>
        </a:p>
      </dgm:t>
    </dgm:pt>
    <dgm:pt modelId="{5E54AE3A-2FDB-47C9-BF93-FC81BCD912BC}" type="parTrans" cxnId="{E0171059-67C7-49C5-8F56-4A3ED999FD89}">
      <dgm:prSet/>
      <dgm:spPr/>
      <dgm:t>
        <a:bodyPr/>
        <a:lstStyle/>
        <a:p>
          <a:endParaRPr lang="en-US"/>
        </a:p>
      </dgm:t>
    </dgm:pt>
    <dgm:pt modelId="{8F1BEAC5-DA8B-4F5E-AA1A-1C25D423D4FB}" type="sibTrans" cxnId="{E0171059-67C7-49C5-8F56-4A3ED999FD89}">
      <dgm:prSet/>
      <dgm:spPr/>
      <dgm:t>
        <a:bodyPr/>
        <a:lstStyle/>
        <a:p>
          <a:endParaRPr lang="en-US"/>
        </a:p>
      </dgm:t>
    </dgm:pt>
    <dgm:pt modelId="{30C764B1-AB97-49E5-BCE7-6D0A3E8E9DCC}">
      <dgm:prSet/>
      <dgm:spPr/>
      <dgm:t>
        <a:bodyPr/>
        <a:lstStyle/>
        <a:p>
          <a:r>
            <a:rPr lang="en-US" b="1"/>
            <a:t>START</a:t>
          </a:r>
          <a:endParaRPr lang="en-US"/>
        </a:p>
      </dgm:t>
    </dgm:pt>
    <dgm:pt modelId="{CF12FA7E-2AA3-4CE8-BFF4-4E7E6C26EF85}" type="parTrans" cxnId="{57BB47ED-EC55-4FD8-823D-345A509EE027}">
      <dgm:prSet/>
      <dgm:spPr/>
      <dgm:t>
        <a:bodyPr/>
        <a:lstStyle/>
        <a:p>
          <a:endParaRPr lang="en-US"/>
        </a:p>
      </dgm:t>
    </dgm:pt>
    <dgm:pt modelId="{D9B23670-9B8D-4C90-AFD8-DE960EBE36D9}" type="sibTrans" cxnId="{57BB47ED-EC55-4FD8-823D-345A509EE027}">
      <dgm:prSet/>
      <dgm:spPr/>
      <dgm:t>
        <a:bodyPr/>
        <a:lstStyle/>
        <a:p>
          <a:endParaRPr lang="en-US"/>
        </a:p>
      </dgm:t>
    </dgm:pt>
    <dgm:pt modelId="{7B7C082E-8CE6-455E-9B3E-3681194AFDBA}">
      <dgm:prSet/>
      <dgm:spPr/>
      <dgm:t>
        <a:bodyPr/>
        <a:lstStyle/>
        <a:p>
          <a:r>
            <a:rPr lang="en-US" b="1" dirty="0"/>
            <a:t>We already know the customers </a:t>
          </a:r>
          <a:endParaRPr lang="en-US" dirty="0"/>
        </a:p>
      </dgm:t>
    </dgm:pt>
    <dgm:pt modelId="{20BC6297-3157-49D5-977B-94E0BE9C92B9}" type="parTrans" cxnId="{773A89DA-3636-4FD2-A077-AE79742DA541}">
      <dgm:prSet/>
      <dgm:spPr/>
      <dgm:t>
        <a:bodyPr/>
        <a:lstStyle/>
        <a:p>
          <a:endParaRPr lang="en-US"/>
        </a:p>
      </dgm:t>
    </dgm:pt>
    <dgm:pt modelId="{92FC6FB6-F3BF-4585-99D8-7533C57F35F6}" type="sibTrans" cxnId="{773A89DA-3636-4FD2-A077-AE79742DA541}">
      <dgm:prSet/>
      <dgm:spPr/>
      <dgm:t>
        <a:bodyPr/>
        <a:lstStyle/>
        <a:p>
          <a:endParaRPr lang="en-US"/>
        </a:p>
      </dgm:t>
    </dgm:pt>
    <dgm:pt modelId="{7A73EBDE-D1F0-4641-A26B-BBDCA5F37DE6}">
      <dgm:prSet/>
      <dgm:spPr/>
      <dgm:t>
        <a:bodyPr/>
        <a:lstStyle/>
        <a:p>
          <a:r>
            <a:rPr lang="en-US" b="1"/>
            <a:t>HOW </a:t>
          </a:r>
          <a:endParaRPr lang="en-US"/>
        </a:p>
      </dgm:t>
    </dgm:pt>
    <dgm:pt modelId="{3F74CAEC-95DA-4B21-B232-FB5FFE20AAC5}" type="parTrans" cxnId="{DF36D7C3-4DB1-4C82-96EB-62F07830F9CA}">
      <dgm:prSet/>
      <dgm:spPr/>
      <dgm:t>
        <a:bodyPr/>
        <a:lstStyle/>
        <a:p>
          <a:endParaRPr lang="en-US"/>
        </a:p>
      </dgm:t>
    </dgm:pt>
    <dgm:pt modelId="{0FC6406C-AF10-47D3-AE41-935843ED3AF7}" type="sibTrans" cxnId="{DF36D7C3-4DB1-4C82-96EB-62F07830F9CA}">
      <dgm:prSet/>
      <dgm:spPr/>
      <dgm:t>
        <a:bodyPr/>
        <a:lstStyle/>
        <a:p>
          <a:endParaRPr lang="en-US"/>
        </a:p>
      </dgm:t>
    </dgm:pt>
    <dgm:pt modelId="{6788DCA3-2909-4754-BA79-C02A9C183307}">
      <dgm:prSet/>
      <dgm:spPr/>
      <dgm:t>
        <a:bodyPr/>
        <a:lstStyle/>
        <a:p>
          <a:r>
            <a:rPr lang="en-GB" b="1"/>
            <a:t>Brand campaign ? Category campaign ? Overall campaign ?</a:t>
          </a:r>
          <a:endParaRPr lang="en-US"/>
        </a:p>
      </dgm:t>
    </dgm:pt>
    <dgm:pt modelId="{B5FC18C5-DC38-4E8B-8B1D-2F6FE636DC31}" type="parTrans" cxnId="{7374D45B-B895-4092-A54E-2AB49947EA49}">
      <dgm:prSet/>
      <dgm:spPr/>
      <dgm:t>
        <a:bodyPr/>
        <a:lstStyle/>
        <a:p>
          <a:endParaRPr lang="en-US"/>
        </a:p>
      </dgm:t>
    </dgm:pt>
    <dgm:pt modelId="{6770455F-D053-4072-83C6-7B8FF9213B0E}" type="sibTrans" cxnId="{7374D45B-B895-4092-A54E-2AB49947EA49}">
      <dgm:prSet/>
      <dgm:spPr/>
      <dgm:t>
        <a:bodyPr/>
        <a:lstStyle/>
        <a:p>
          <a:endParaRPr lang="en-US"/>
        </a:p>
      </dgm:t>
    </dgm:pt>
    <dgm:pt modelId="{A1C2CD50-2F43-4B32-A0DB-28177ED711FC}" type="pres">
      <dgm:prSet presAssocID="{7D645063-FDB0-45CB-936B-D4D54351C711}" presName="linearFlow" presStyleCnt="0">
        <dgm:presLayoutVars>
          <dgm:dir/>
          <dgm:animLvl val="lvl"/>
          <dgm:resizeHandles val="exact"/>
        </dgm:presLayoutVars>
      </dgm:prSet>
      <dgm:spPr/>
    </dgm:pt>
    <dgm:pt modelId="{20738B2A-BE0F-4DC4-8159-3CF9F21D6CFE}" type="pres">
      <dgm:prSet presAssocID="{7FB927E5-9748-412C-BF86-30D5BA4C0835}" presName="composite" presStyleCnt="0"/>
      <dgm:spPr/>
    </dgm:pt>
    <dgm:pt modelId="{E88116C0-3D6F-47B7-990F-4264D249CF68}" type="pres">
      <dgm:prSet presAssocID="{7FB927E5-9748-412C-BF86-30D5BA4C083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F4EA5EA-0C68-40D7-A0C7-7312DF70E3D2}" type="pres">
      <dgm:prSet presAssocID="{7FB927E5-9748-412C-BF86-30D5BA4C0835}" presName="descendantText" presStyleLbl="alignAcc1" presStyleIdx="0" presStyleCnt="3">
        <dgm:presLayoutVars>
          <dgm:bulletEnabled val="1"/>
        </dgm:presLayoutVars>
      </dgm:prSet>
      <dgm:spPr/>
    </dgm:pt>
    <dgm:pt modelId="{EEBC0929-4881-40CB-A27E-6BDC30673BED}" type="pres">
      <dgm:prSet presAssocID="{1CFDE848-0438-402E-B825-C3D81A32E940}" presName="sp" presStyleCnt="0"/>
      <dgm:spPr/>
    </dgm:pt>
    <dgm:pt modelId="{1639848B-7F65-4550-A9DC-6AA08E63AE44}" type="pres">
      <dgm:prSet presAssocID="{30C764B1-AB97-49E5-BCE7-6D0A3E8E9DCC}" presName="composite" presStyleCnt="0"/>
      <dgm:spPr/>
    </dgm:pt>
    <dgm:pt modelId="{54202D7F-86B6-47BB-AB33-2A54B6AFC4E4}" type="pres">
      <dgm:prSet presAssocID="{30C764B1-AB97-49E5-BCE7-6D0A3E8E9DC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444B61D-8715-4DA2-A329-B7B15C03ED32}" type="pres">
      <dgm:prSet presAssocID="{30C764B1-AB97-49E5-BCE7-6D0A3E8E9DCC}" presName="descendantText" presStyleLbl="alignAcc1" presStyleIdx="1" presStyleCnt="3">
        <dgm:presLayoutVars>
          <dgm:bulletEnabled val="1"/>
        </dgm:presLayoutVars>
      </dgm:prSet>
      <dgm:spPr/>
    </dgm:pt>
    <dgm:pt modelId="{54BB25E0-5688-464A-96DA-8C537B80D713}" type="pres">
      <dgm:prSet presAssocID="{D9B23670-9B8D-4C90-AFD8-DE960EBE36D9}" presName="sp" presStyleCnt="0"/>
      <dgm:spPr/>
    </dgm:pt>
    <dgm:pt modelId="{B5F2529C-C983-4246-B9CD-DE91887862D5}" type="pres">
      <dgm:prSet presAssocID="{7A73EBDE-D1F0-4641-A26B-BBDCA5F37DE6}" presName="composite" presStyleCnt="0"/>
      <dgm:spPr/>
    </dgm:pt>
    <dgm:pt modelId="{619B4D9E-F4AB-406C-9D44-FB5342CEAA40}" type="pres">
      <dgm:prSet presAssocID="{7A73EBDE-D1F0-4641-A26B-BBDCA5F37D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435C1EF-BCA2-46C6-81F5-5B17804B3EFD}" type="pres">
      <dgm:prSet presAssocID="{7A73EBDE-D1F0-4641-A26B-BBDCA5F37D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4623F1F-7F28-4319-B734-F318555F49AB}" srcId="{7D645063-FDB0-45CB-936B-D4D54351C711}" destId="{7FB927E5-9748-412C-BF86-30D5BA4C0835}" srcOrd="0" destOrd="0" parTransId="{6D3B0D68-130C-46EC-8D73-C6F7EE60B1F6}" sibTransId="{1CFDE848-0438-402E-B825-C3D81A32E940}"/>
    <dgm:cxn modelId="{D1953F24-D4BA-4515-BEF6-881068DBC60C}" type="presOf" srcId="{7D645063-FDB0-45CB-936B-D4D54351C711}" destId="{A1C2CD50-2F43-4B32-A0DB-28177ED711FC}" srcOrd="0" destOrd="0" presId="urn:microsoft.com/office/officeart/2005/8/layout/chevron2"/>
    <dgm:cxn modelId="{F097A02C-55CE-4EAA-A746-98A290DA2B76}" type="presOf" srcId="{7A73EBDE-D1F0-4641-A26B-BBDCA5F37DE6}" destId="{619B4D9E-F4AB-406C-9D44-FB5342CEAA40}" srcOrd="0" destOrd="0" presId="urn:microsoft.com/office/officeart/2005/8/layout/chevron2"/>
    <dgm:cxn modelId="{7374D45B-B895-4092-A54E-2AB49947EA49}" srcId="{7A73EBDE-D1F0-4641-A26B-BBDCA5F37DE6}" destId="{6788DCA3-2909-4754-BA79-C02A9C183307}" srcOrd="0" destOrd="0" parTransId="{B5FC18C5-DC38-4E8B-8B1D-2F6FE636DC31}" sibTransId="{6770455F-D053-4072-83C6-7B8FF9213B0E}"/>
    <dgm:cxn modelId="{CCF7554D-38AC-4972-8B71-C317A4A70A04}" type="presOf" srcId="{6788DCA3-2909-4754-BA79-C02A9C183307}" destId="{E435C1EF-BCA2-46C6-81F5-5B17804B3EFD}" srcOrd="0" destOrd="0" presId="urn:microsoft.com/office/officeart/2005/8/layout/chevron2"/>
    <dgm:cxn modelId="{E0171059-67C7-49C5-8F56-4A3ED999FD89}" srcId="{7FB927E5-9748-412C-BF86-30D5BA4C0835}" destId="{4793A47E-40F7-459A-A9F9-8FE7D81720EC}" srcOrd="0" destOrd="0" parTransId="{5E54AE3A-2FDB-47C9-BF93-FC81BCD912BC}" sibTransId="{8F1BEAC5-DA8B-4F5E-AA1A-1C25D423D4FB}"/>
    <dgm:cxn modelId="{5D02CDBA-2B1D-4B0B-AC74-021BD178BD8E}" type="presOf" srcId="{4793A47E-40F7-459A-A9F9-8FE7D81720EC}" destId="{0F4EA5EA-0C68-40D7-A0C7-7312DF70E3D2}" srcOrd="0" destOrd="0" presId="urn:microsoft.com/office/officeart/2005/8/layout/chevron2"/>
    <dgm:cxn modelId="{DF36D7C3-4DB1-4C82-96EB-62F07830F9CA}" srcId="{7D645063-FDB0-45CB-936B-D4D54351C711}" destId="{7A73EBDE-D1F0-4641-A26B-BBDCA5F37DE6}" srcOrd="2" destOrd="0" parTransId="{3F74CAEC-95DA-4B21-B232-FB5FFE20AAC5}" sibTransId="{0FC6406C-AF10-47D3-AE41-935843ED3AF7}"/>
    <dgm:cxn modelId="{66E1FEC7-F35D-4746-9457-74AD92668440}" type="presOf" srcId="{7B7C082E-8CE6-455E-9B3E-3681194AFDBA}" destId="{7444B61D-8715-4DA2-A329-B7B15C03ED32}" srcOrd="0" destOrd="0" presId="urn:microsoft.com/office/officeart/2005/8/layout/chevron2"/>
    <dgm:cxn modelId="{2AEC92CC-1BC2-420D-AA7C-37B3F50FB817}" type="presOf" srcId="{7FB927E5-9748-412C-BF86-30D5BA4C0835}" destId="{E88116C0-3D6F-47B7-990F-4264D249CF68}" srcOrd="0" destOrd="0" presId="urn:microsoft.com/office/officeart/2005/8/layout/chevron2"/>
    <dgm:cxn modelId="{BB829ED3-EF39-45BF-9E37-2C42FE14BD75}" type="presOf" srcId="{30C764B1-AB97-49E5-BCE7-6D0A3E8E9DCC}" destId="{54202D7F-86B6-47BB-AB33-2A54B6AFC4E4}" srcOrd="0" destOrd="0" presId="urn:microsoft.com/office/officeart/2005/8/layout/chevron2"/>
    <dgm:cxn modelId="{773A89DA-3636-4FD2-A077-AE79742DA541}" srcId="{30C764B1-AB97-49E5-BCE7-6D0A3E8E9DCC}" destId="{7B7C082E-8CE6-455E-9B3E-3681194AFDBA}" srcOrd="0" destOrd="0" parTransId="{20BC6297-3157-49D5-977B-94E0BE9C92B9}" sibTransId="{92FC6FB6-F3BF-4585-99D8-7533C57F35F6}"/>
    <dgm:cxn modelId="{57BB47ED-EC55-4FD8-823D-345A509EE027}" srcId="{7D645063-FDB0-45CB-936B-D4D54351C711}" destId="{30C764B1-AB97-49E5-BCE7-6D0A3E8E9DCC}" srcOrd="1" destOrd="0" parTransId="{CF12FA7E-2AA3-4CE8-BFF4-4E7E6C26EF85}" sibTransId="{D9B23670-9B8D-4C90-AFD8-DE960EBE36D9}"/>
    <dgm:cxn modelId="{A0F9C076-DF16-496B-BAC3-A21E3E7778E4}" type="presParOf" srcId="{A1C2CD50-2F43-4B32-A0DB-28177ED711FC}" destId="{20738B2A-BE0F-4DC4-8159-3CF9F21D6CFE}" srcOrd="0" destOrd="0" presId="urn:microsoft.com/office/officeart/2005/8/layout/chevron2"/>
    <dgm:cxn modelId="{5791BB38-8E9F-4A42-B7E7-E64D9D65C21F}" type="presParOf" srcId="{20738B2A-BE0F-4DC4-8159-3CF9F21D6CFE}" destId="{E88116C0-3D6F-47B7-990F-4264D249CF68}" srcOrd="0" destOrd="0" presId="urn:microsoft.com/office/officeart/2005/8/layout/chevron2"/>
    <dgm:cxn modelId="{2A2BA85C-A034-41F4-9B4A-82BF19131954}" type="presParOf" srcId="{20738B2A-BE0F-4DC4-8159-3CF9F21D6CFE}" destId="{0F4EA5EA-0C68-40D7-A0C7-7312DF70E3D2}" srcOrd="1" destOrd="0" presId="urn:microsoft.com/office/officeart/2005/8/layout/chevron2"/>
    <dgm:cxn modelId="{1FEDD12D-F227-4521-844D-A47CC47457FE}" type="presParOf" srcId="{A1C2CD50-2F43-4B32-A0DB-28177ED711FC}" destId="{EEBC0929-4881-40CB-A27E-6BDC30673BED}" srcOrd="1" destOrd="0" presId="urn:microsoft.com/office/officeart/2005/8/layout/chevron2"/>
    <dgm:cxn modelId="{ADC4E816-FB75-4875-8B8B-844DAF3BAC69}" type="presParOf" srcId="{A1C2CD50-2F43-4B32-A0DB-28177ED711FC}" destId="{1639848B-7F65-4550-A9DC-6AA08E63AE44}" srcOrd="2" destOrd="0" presId="urn:microsoft.com/office/officeart/2005/8/layout/chevron2"/>
    <dgm:cxn modelId="{C2868D5C-CE4B-4EA3-A0AC-6BCA7F7194C3}" type="presParOf" srcId="{1639848B-7F65-4550-A9DC-6AA08E63AE44}" destId="{54202D7F-86B6-47BB-AB33-2A54B6AFC4E4}" srcOrd="0" destOrd="0" presId="urn:microsoft.com/office/officeart/2005/8/layout/chevron2"/>
    <dgm:cxn modelId="{5A997437-5F91-4149-B87F-E3610F4A009D}" type="presParOf" srcId="{1639848B-7F65-4550-A9DC-6AA08E63AE44}" destId="{7444B61D-8715-4DA2-A329-B7B15C03ED32}" srcOrd="1" destOrd="0" presId="urn:microsoft.com/office/officeart/2005/8/layout/chevron2"/>
    <dgm:cxn modelId="{A104C90D-6C61-4950-99A4-08D5842C5457}" type="presParOf" srcId="{A1C2CD50-2F43-4B32-A0DB-28177ED711FC}" destId="{54BB25E0-5688-464A-96DA-8C537B80D713}" srcOrd="3" destOrd="0" presId="urn:microsoft.com/office/officeart/2005/8/layout/chevron2"/>
    <dgm:cxn modelId="{CE7777A8-9876-4CF4-89F3-3C7DB98BCF9A}" type="presParOf" srcId="{A1C2CD50-2F43-4B32-A0DB-28177ED711FC}" destId="{B5F2529C-C983-4246-B9CD-DE91887862D5}" srcOrd="4" destOrd="0" presId="urn:microsoft.com/office/officeart/2005/8/layout/chevron2"/>
    <dgm:cxn modelId="{D1013099-5913-48CC-B1E5-ED789E534B56}" type="presParOf" srcId="{B5F2529C-C983-4246-B9CD-DE91887862D5}" destId="{619B4D9E-F4AB-406C-9D44-FB5342CEAA40}" srcOrd="0" destOrd="0" presId="urn:microsoft.com/office/officeart/2005/8/layout/chevron2"/>
    <dgm:cxn modelId="{FBA03C77-C655-4437-92D3-B2F76F768FD9}" type="presParOf" srcId="{B5F2529C-C983-4246-B9CD-DE91887862D5}" destId="{E435C1EF-BCA2-46C6-81F5-5B17804B3E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97CC25-6C9B-41C8-B3B3-E36FD2C4D42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844686-0BCF-4AD7-B8CB-2DB12DEA0981}">
      <dgm:prSet/>
      <dgm:spPr/>
      <dgm:t>
        <a:bodyPr/>
        <a:lstStyle/>
        <a:p>
          <a:r>
            <a:rPr lang="en-GB" b="1"/>
            <a:t>Hyperloop </a:t>
          </a:r>
          <a:endParaRPr lang="en-US" b="1"/>
        </a:p>
      </dgm:t>
    </dgm:pt>
    <dgm:pt modelId="{5DAE9B73-B25A-4EEA-9F0B-D5902211C41E}" type="parTrans" cxnId="{37E6C871-42FD-4209-B947-1B57A2605A36}">
      <dgm:prSet/>
      <dgm:spPr/>
      <dgm:t>
        <a:bodyPr/>
        <a:lstStyle/>
        <a:p>
          <a:endParaRPr lang="en-US" b="1"/>
        </a:p>
      </dgm:t>
    </dgm:pt>
    <dgm:pt modelId="{35EDEFBA-4502-477D-AAD4-1B79706402CD}" type="sibTrans" cxnId="{37E6C871-42FD-4209-B947-1B57A2605A36}">
      <dgm:prSet/>
      <dgm:spPr/>
      <dgm:t>
        <a:bodyPr/>
        <a:lstStyle/>
        <a:p>
          <a:endParaRPr lang="en-US" b="1"/>
        </a:p>
      </dgm:t>
    </dgm:pt>
    <dgm:pt modelId="{08A8C1EA-01F2-4252-A377-A52B3F3AD47F}">
      <dgm:prSet/>
      <dgm:spPr/>
      <dgm:t>
        <a:bodyPr/>
        <a:lstStyle/>
        <a:p>
          <a:r>
            <a:rPr lang="en-US" b="1"/>
            <a:t>Presents various segmentation</a:t>
          </a:r>
        </a:p>
      </dgm:t>
    </dgm:pt>
    <dgm:pt modelId="{0236B029-706D-41F9-AF23-49BF914647FA}" type="parTrans" cxnId="{617DF1E7-A9FF-429E-B355-63971FB50726}">
      <dgm:prSet/>
      <dgm:spPr/>
      <dgm:t>
        <a:bodyPr/>
        <a:lstStyle/>
        <a:p>
          <a:endParaRPr lang="en-US" b="1"/>
        </a:p>
      </dgm:t>
    </dgm:pt>
    <dgm:pt modelId="{2D7CE595-7C26-4BB2-8BFD-8B80888CBA34}" type="sibTrans" cxnId="{617DF1E7-A9FF-429E-B355-63971FB50726}">
      <dgm:prSet/>
      <dgm:spPr/>
      <dgm:t>
        <a:bodyPr/>
        <a:lstStyle/>
        <a:p>
          <a:endParaRPr lang="en-US" b="1"/>
        </a:p>
      </dgm:t>
    </dgm:pt>
    <dgm:pt modelId="{0211127D-E2B1-437C-849B-7ED155FE7CD0}">
      <dgm:prSet/>
      <dgm:spPr/>
      <dgm:t>
        <a:bodyPr/>
        <a:lstStyle/>
        <a:p>
          <a:r>
            <a:rPr lang="en-US" b="1"/>
            <a:t>User</a:t>
          </a:r>
        </a:p>
      </dgm:t>
    </dgm:pt>
    <dgm:pt modelId="{EBF9AC9E-6C75-4D97-9F10-2104118312E6}" type="parTrans" cxnId="{4FA9E78B-A5BB-4A69-BCD4-F488F0C721E0}">
      <dgm:prSet/>
      <dgm:spPr/>
      <dgm:t>
        <a:bodyPr/>
        <a:lstStyle/>
        <a:p>
          <a:endParaRPr lang="en-US" b="1"/>
        </a:p>
      </dgm:t>
    </dgm:pt>
    <dgm:pt modelId="{7F6F8CE0-7957-4A0F-B20B-9D507155ADB3}" type="sibTrans" cxnId="{4FA9E78B-A5BB-4A69-BCD4-F488F0C721E0}">
      <dgm:prSet/>
      <dgm:spPr/>
      <dgm:t>
        <a:bodyPr/>
        <a:lstStyle/>
        <a:p>
          <a:endParaRPr lang="en-US" b="1"/>
        </a:p>
      </dgm:t>
    </dgm:pt>
    <dgm:pt modelId="{5439B0F1-B90F-4C15-A6A4-FE4EFB6F89D6}">
      <dgm:prSet/>
      <dgm:spPr/>
      <dgm:t>
        <a:bodyPr/>
        <a:lstStyle/>
        <a:p>
          <a:r>
            <a:rPr lang="en-US" b="1"/>
            <a:t>Selects one or more segments</a:t>
          </a:r>
        </a:p>
      </dgm:t>
    </dgm:pt>
    <dgm:pt modelId="{010E0E9E-DD2F-49D8-B0FC-B58B58CFA34F}" type="parTrans" cxnId="{EA1F2B1A-8154-405B-8B03-B12C192DC3B7}">
      <dgm:prSet/>
      <dgm:spPr/>
      <dgm:t>
        <a:bodyPr/>
        <a:lstStyle/>
        <a:p>
          <a:endParaRPr lang="en-US" b="1"/>
        </a:p>
      </dgm:t>
    </dgm:pt>
    <dgm:pt modelId="{4186D3A5-1279-40D6-9046-8D0B4BF547FB}" type="sibTrans" cxnId="{EA1F2B1A-8154-405B-8B03-B12C192DC3B7}">
      <dgm:prSet/>
      <dgm:spPr/>
      <dgm:t>
        <a:bodyPr/>
        <a:lstStyle/>
        <a:p>
          <a:endParaRPr lang="en-US" b="1"/>
        </a:p>
      </dgm:t>
    </dgm:pt>
    <dgm:pt modelId="{071B5872-8678-4940-880F-113C0C88955D}">
      <dgm:prSet/>
      <dgm:spPr/>
      <dgm:t>
        <a:bodyPr/>
        <a:lstStyle/>
        <a:p>
          <a:r>
            <a:rPr lang="en-US" b="1"/>
            <a:t>User uploads (API, Excel, manual) list of customers</a:t>
          </a:r>
        </a:p>
      </dgm:t>
    </dgm:pt>
    <dgm:pt modelId="{3EE4105C-B2E0-4A75-9A28-752C18C879FC}" type="parTrans" cxnId="{3553B513-6BE1-4CD1-AAA3-4A5CA4574B3E}">
      <dgm:prSet/>
      <dgm:spPr/>
      <dgm:t>
        <a:bodyPr/>
        <a:lstStyle/>
        <a:p>
          <a:endParaRPr lang="en-US" b="1"/>
        </a:p>
      </dgm:t>
    </dgm:pt>
    <dgm:pt modelId="{5890AAC2-2603-443E-BCDF-54B123354E8F}" type="sibTrans" cxnId="{3553B513-6BE1-4CD1-AAA3-4A5CA4574B3E}">
      <dgm:prSet/>
      <dgm:spPr/>
      <dgm:t>
        <a:bodyPr/>
        <a:lstStyle/>
        <a:p>
          <a:endParaRPr lang="en-US" b="1"/>
        </a:p>
      </dgm:t>
    </dgm:pt>
    <dgm:pt modelId="{959909AD-2E00-4C16-9515-90CDA20B8A2B}">
      <dgm:prSet/>
      <dgm:spPr/>
      <dgm:t>
        <a:bodyPr/>
        <a:lstStyle/>
        <a:p>
          <a:r>
            <a:rPr lang="en-US" b="1"/>
            <a:t>Hyperloop </a:t>
          </a:r>
        </a:p>
      </dgm:t>
    </dgm:pt>
    <dgm:pt modelId="{B36FA9DE-53DC-4377-A6A5-45346D03FBA0}" type="parTrans" cxnId="{6C73CDB2-8989-4CF1-8540-FB54A9DA8EE5}">
      <dgm:prSet/>
      <dgm:spPr/>
      <dgm:t>
        <a:bodyPr/>
        <a:lstStyle/>
        <a:p>
          <a:endParaRPr lang="en-US" b="1"/>
        </a:p>
      </dgm:t>
    </dgm:pt>
    <dgm:pt modelId="{4715839D-8FCB-480C-B5B3-41BE2B5321DB}" type="sibTrans" cxnId="{6C73CDB2-8989-4CF1-8540-FB54A9DA8EE5}">
      <dgm:prSet/>
      <dgm:spPr/>
      <dgm:t>
        <a:bodyPr/>
        <a:lstStyle/>
        <a:p>
          <a:endParaRPr lang="en-US" b="1"/>
        </a:p>
      </dgm:t>
    </dgm:pt>
    <dgm:pt modelId="{3A853253-2A80-47FB-8BDD-FFB07629213B}">
      <dgm:prSet/>
      <dgm:spPr/>
      <dgm:t>
        <a:bodyPr/>
        <a:lstStyle/>
        <a:p>
          <a:r>
            <a:rPr lang="en-GB" b="1"/>
            <a:t>Prepares behaviour vectors for each segment or customer</a:t>
          </a:r>
          <a:endParaRPr lang="en-US" b="1"/>
        </a:p>
      </dgm:t>
    </dgm:pt>
    <dgm:pt modelId="{C5FADD31-0593-4BCD-96C0-12EAB8C6224B}" type="parTrans" cxnId="{0C314606-F439-4C01-ADEB-05E627798DDA}">
      <dgm:prSet/>
      <dgm:spPr/>
      <dgm:t>
        <a:bodyPr/>
        <a:lstStyle/>
        <a:p>
          <a:endParaRPr lang="en-US" b="1"/>
        </a:p>
      </dgm:t>
    </dgm:pt>
    <dgm:pt modelId="{4762D1F4-D6B6-4198-BFE3-CEE7D674BFF6}" type="sibTrans" cxnId="{0C314606-F439-4C01-ADEB-05E627798DDA}">
      <dgm:prSet/>
      <dgm:spPr/>
      <dgm:t>
        <a:bodyPr/>
        <a:lstStyle/>
        <a:p>
          <a:endParaRPr lang="en-US" b="1"/>
        </a:p>
      </dgm:t>
    </dgm:pt>
    <dgm:pt modelId="{B8AA069B-D122-4AF2-BCC2-E7D54EC0EA65}">
      <dgm:prSet/>
      <dgm:spPr/>
      <dgm:t>
        <a:bodyPr/>
        <a:lstStyle/>
        <a:p>
          <a:r>
            <a:rPr lang="en-GB" b="1"/>
            <a:t>Asks for campaign type</a:t>
          </a:r>
          <a:endParaRPr lang="en-US" b="1"/>
        </a:p>
      </dgm:t>
    </dgm:pt>
    <dgm:pt modelId="{61E3C2B6-11B5-4EA0-AEF6-EA066792A579}" type="parTrans" cxnId="{5350BBB4-BF00-49AA-8A43-FFDBE6AAA4C8}">
      <dgm:prSet/>
      <dgm:spPr/>
      <dgm:t>
        <a:bodyPr/>
        <a:lstStyle/>
        <a:p>
          <a:endParaRPr lang="en-US" b="1"/>
        </a:p>
      </dgm:t>
    </dgm:pt>
    <dgm:pt modelId="{B6967273-0714-4910-ADEB-2DE41B6A538A}" type="sibTrans" cxnId="{5350BBB4-BF00-49AA-8A43-FFDBE6AAA4C8}">
      <dgm:prSet/>
      <dgm:spPr/>
      <dgm:t>
        <a:bodyPr/>
        <a:lstStyle/>
        <a:p>
          <a:endParaRPr lang="en-US" b="1"/>
        </a:p>
      </dgm:t>
    </dgm:pt>
    <dgm:pt modelId="{DD736BA9-66AB-4A23-84DA-E9142618940B}">
      <dgm:prSet/>
      <dgm:spPr/>
      <dgm:t>
        <a:bodyPr/>
        <a:lstStyle/>
        <a:p>
          <a:r>
            <a:rPr lang="en-GB" b="1"/>
            <a:t>User</a:t>
          </a:r>
          <a:endParaRPr lang="en-US" b="1"/>
        </a:p>
      </dgm:t>
    </dgm:pt>
    <dgm:pt modelId="{2D015797-A05F-43CB-A216-0951060E8670}" type="parTrans" cxnId="{8ABAA785-1DAE-4D99-9E98-A6942709471F}">
      <dgm:prSet/>
      <dgm:spPr/>
      <dgm:t>
        <a:bodyPr/>
        <a:lstStyle/>
        <a:p>
          <a:endParaRPr lang="en-US" b="1"/>
        </a:p>
      </dgm:t>
    </dgm:pt>
    <dgm:pt modelId="{A4FF496B-CD2C-4FCC-B351-F75824A19D0B}" type="sibTrans" cxnId="{8ABAA785-1DAE-4D99-9E98-A6942709471F}">
      <dgm:prSet/>
      <dgm:spPr/>
      <dgm:t>
        <a:bodyPr/>
        <a:lstStyle/>
        <a:p>
          <a:endParaRPr lang="en-US" b="1"/>
        </a:p>
      </dgm:t>
    </dgm:pt>
    <dgm:pt modelId="{39FD5C73-56B9-469B-BD85-F919C81CFB81}">
      <dgm:prSet/>
      <dgm:spPr/>
      <dgm:t>
        <a:bodyPr/>
        <a:lstStyle/>
        <a:p>
          <a:r>
            <a:rPr lang="en-GB" b="1"/>
            <a:t>Selects “brand”, “category”, “overall”</a:t>
          </a:r>
          <a:endParaRPr lang="en-US" b="1"/>
        </a:p>
      </dgm:t>
    </dgm:pt>
    <dgm:pt modelId="{5266A36B-F4AA-4D94-87E6-08115C420178}" type="parTrans" cxnId="{69DA3236-D1BB-4620-A5D3-586543D4FBA8}">
      <dgm:prSet/>
      <dgm:spPr/>
      <dgm:t>
        <a:bodyPr/>
        <a:lstStyle/>
        <a:p>
          <a:endParaRPr lang="en-US" b="1"/>
        </a:p>
      </dgm:t>
    </dgm:pt>
    <dgm:pt modelId="{D811DE13-5335-48A9-AFEA-71B1A78EDD80}" type="sibTrans" cxnId="{69DA3236-D1BB-4620-A5D3-586543D4FBA8}">
      <dgm:prSet/>
      <dgm:spPr/>
      <dgm:t>
        <a:bodyPr/>
        <a:lstStyle/>
        <a:p>
          <a:endParaRPr lang="en-US" b="1"/>
        </a:p>
      </dgm:t>
    </dgm:pt>
    <dgm:pt modelId="{78CCE16F-BE2B-4D5E-A12E-07BC3F7CDCF8}">
      <dgm:prSet/>
      <dgm:spPr/>
      <dgm:t>
        <a:bodyPr/>
        <a:lstStyle/>
        <a:p>
          <a:r>
            <a:rPr lang="en-GB" b="1"/>
            <a:t>Hyperloop </a:t>
          </a:r>
          <a:endParaRPr lang="en-US" b="1"/>
        </a:p>
      </dgm:t>
    </dgm:pt>
    <dgm:pt modelId="{4B1A054E-B1F5-4348-B9E5-5644B59EFCC9}" type="parTrans" cxnId="{D3795F5F-4924-46E5-8D35-D4CC464BAEC2}">
      <dgm:prSet/>
      <dgm:spPr/>
      <dgm:t>
        <a:bodyPr/>
        <a:lstStyle/>
        <a:p>
          <a:endParaRPr lang="en-US" b="1"/>
        </a:p>
      </dgm:t>
    </dgm:pt>
    <dgm:pt modelId="{4213A551-28C1-4731-9C39-4D95B27AEC03}" type="sibTrans" cxnId="{D3795F5F-4924-46E5-8D35-D4CC464BAEC2}">
      <dgm:prSet/>
      <dgm:spPr/>
      <dgm:t>
        <a:bodyPr/>
        <a:lstStyle/>
        <a:p>
          <a:endParaRPr lang="en-US" b="1"/>
        </a:p>
      </dgm:t>
    </dgm:pt>
    <dgm:pt modelId="{8677DC4C-9E35-43D6-91D2-A1ECC9F61897}">
      <dgm:prSet/>
      <dgm:spPr/>
      <dgm:t>
        <a:bodyPr/>
        <a:lstStyle/>
        <a:p>
          <a:r>
            <a:rPr lang="en-GB" b="1"/>
            <a:t>Campaign type UX flow</a:t>
          </a:r>
          <a:endParaRPr lang="en-US" b="1"/>
        </a:p>
      </dgm:t>
    </dgm:pt>
    <dgm:pt modelId="{B79AACA0-2AE2-42F1-A1CF-F2400EDC8D96}" type="parTrans" cxnId="{A92D9CFD-05D4-48AD-B9E7-9B9D1F3B7B00}">
      <dgm:prSet/>
      <dgm:spPr/>
      <dgm:t>
        <a:bodyPr/>
        <a:lstStyle/>
        <a:p>
          <a:endParaRPr lang="en-US" b="1"/>
        </a:p>
      </dgm:t>
    </dgm:pt>
    <dgm:pt modelId="{645A7A23-DA17-4F55-A473-D5A44BDD9338}" type="sibTrans" cxnId="{A92D9CFD-05D4-48AD-B9E7-9B9D1F3B7B00}">
      <dgm:prSet/>
      <dgm:spPr/>
      <dgm:t>
        <a:bodyPr/>
        <a:lstStyle/>
        <a:p>
          <a:endParaRPr lang="en-US" b="1"/>
        </a:p>
      </dgm:t>
    </dgm:pt>
    <dgm:pt modelId="{4D03ADDC-1C00-43C8-8D19-8B1B2BE28C22}" type="pres">
      <dgm:prSet presAssocID="{1197CC25-6C9B-41C8-B3B3-E36FD2C4D42B}" presName="linearFlow" presStyleCnt="0">
        <dgm:presLayoutVars>
          <dgm:dir/>
          <dgm:animLvl val="lvl"/>
          <dgm:resizeHandles val="exact"/>
        </dgm:presLayoutVars>
      </dgm:prSet>
      <dgm:spPr/>
    </dgm:pt>
    <dgm:pt modelId="{ADCEDD9D-2FDC-4D43-87DE-00E87A1462EC}" type="pres">
      <dgm:prSet presAssocID="{E5844686-0BCF-4AD7-B8CB-2DB12DEA0981}" presName="composite" presStyleCnt="0"/>
      <dgm:spPr/>
    </dgm:pt>
    <dgm:pt modelId="{9EC9BCB6-7938-4F17-875F-A67D5B6DB2F6}" type="pres">
      <dgm:prSet presAssocID="{E5844686-0BCF-4AD7-B8CB-2DB12DEA098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EA80446-9444-48E7-AE48-8412BB6ACA22}" type="pres">
      <dgm:prSet presAssocID="{E5844686-0BCF-4AD7-B8CB-2DB12DEA0981}" presName="descendantText" presStyleLbl="alignAcc1" presStyleIdx="0" presStyleCnt="5">
        <dgm:presLayoutVars>
          <dgm:bulletEnabled val="1"/>
        </dgm:presLayoutVars>
      </dgm:prSet>
      <dgm:spPr/>
    </dgm:pt>
    <dgm:pt modelId="{CA6E3DE8-7DA5-4E07-AB3D-72E6EC9D934C}" type="pres">
      <dgm:prSet presAssocID="{35EDEFBA-4502-477D-AAD4-1B79706402CD}" presName="sp" presStyleCnt="0"/>
      <dgm:spPr/>
    </dgm:pt>
    <dgm:pt modelId="{2AAF5F17-1647-4C55-8E45-E3BFFC8854B0}" type="pres">
      <dgm:prSet presAssocID="{0211127D-E2B1-437C-849B-7ED155FE7CD0}" presName="composite" presStyleCnt="0"/>
      <dgm:spPr/>
    </dgm:pt>
    <dgm:pt modelId="{E820E013-8658-4F4B-939F-9FA040B052FD}" type="pres">
      <dgm:prSet presAssocID="{0211127D-E2B1-437C-849B-7ED155FE7CD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EF1B55B-2048-44E1-A406-346B0D064A12}" type="pres">
      <dgm:prSet presAssocID="{0211127D-E2B1-437C-849B-7ED155FE7CD0}" presName="descendantText" presStyleLbl="alignAcc1" presStyleIdx="1" presStyleCnt="5">
        <dgm:presLayoutVars>
          <dgm:bulletEnabled val="1"/>
        </dgm:presLayoutVars>
      </dgm:prSet>
      <dgm:spPr/>
    </dgm:pt>
    <dgm:pt modelId="{ACB60230-F8D3-4442-AB73-7B6B9A94BD59}" type="pres">
      <dgm:prSet presAssocID="{7F6F8CE0-7957-4A0F-B20B-9D507155ADB3}" presName="sp" presStyleCnt="0"/>
      <dgm:spPr/>
    </dgm:pt>
    <dgm:pt modelId="{E442DDE7-C96D-406E-A146-248429A331BD}" type="pres">
      <dgm:prSet presAssocID="{959909AD-2E00-4C16-9515-90CDA20B8A2B}" presName="composite" presStyleCnt="0"/>
      <dgm:spPr/>
    </dgm:pt>
    <dgm:pt modelId="{B7D57884-946D-4B2A-A9EF-6BB1477BE624}" type="pres">
      <dgm:prSet presAssocID="{959909AD-2E00-4C16-9515-90CDA20B8A2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CDF89F7-7D4C-460A-A730-02F0D03A5B89}" type="pres">
      <dgm:prSet presAssocID="{959909AD-2E00-4C16-9515-90CDA20B8A2B}" presName="descendantText" presStyleLbl="alignAcc1" presStyleIdx="2" presStyleCnt="5">
        <dgm:presLayoutVars>
          <dgm:bulletEnabled val="1"/>
        </dgm:presLayoutVars>
      </dgm:prSet>
      <dgm:spPr/>
    </dgm:pt>
    <dgm:pt modelId="{4A20CBF6-59DC-45B6-9789-94747298DE3E}" type="pres">
      <dgm:prSet presAssocID="{4715839D-8FCB-480C-B5B3-41BE2B5321DB}" presName="sp" presStyleCnt="0"/>
      <dgm:spPr/>
    </dgm:pt>
    <dgm:pt modelId="{CD1DA991-24F0-48DB-8866-E3C7B02BB20B}" type="pres">
      <dgm:prSet presAssocID="{DD736BA9-66AB-4A23-84DA-E9142618940B}" presName="composite" presStyleCnt="0"/>
      <dgm:spPr/>
    </dgm:pt>
    <dgm:pt modelId="{DCD0750E-66E7-4B3E-BF25-45882504BB50}" type="pres">
      <dgm:prSet presAssocID="{DD736BA9-66AB-4A23-84DA-E9142618940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2BAB559-DB4E-4A0F-B847-566388C4651E}" type="pres">
      <dgm:prSet presAssocID="{DD736BA9-66AB-4A23-84DA-E9142618940B}" presName="descendantText" presStyleLbl="alignAcc1" presStyleIdx="3" presStyleCnt="5">
        <dgm:presLayoutVars>
          <dgm:bulletEnabled val="1"/>
        </dgm:presLayoutVars>
      </dgm:prSet>
      <dgm:spPr/>
    </dgm:pt>
    <dgm:pt modelId="{2A07D964-8550-459B-AA8F-3385DBB686CF}" type="pres">
      <dgm:prSet presAssocID="{A4FF496B-CD2C-4FCC-B351-F75824A19D0B}" presName="sp" presStyleCnt="0"/>
      <dgm:spPr/>
    </dgm:pt>
    <dgm:pt modelId="{323713B0-4A61-4503-BDF8-108F84C4DC17}" type="pres">
      <dgm:prSet presAssocID="{78CCE16F-BE2B-4D5E-A12E-07BC3F7CDCF8}" presName="composite" presStyleCnt="0"/>
      <dgm:spPr/>
    </dgm:pt>
    <dgm:pt modelId="{B665170F-C143-4F04-BABB-9D076711F8D9}" type="pres">
      <dgm:prSet presAssocID="{78CCE16F-BE2B-4D5E-A12E-07BC3F7CDCF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88C2C01-58B8-4D8E-8E94-2A66563F531B}" type="pres">
      <dgm:prSet presAssocID="{78CCE16F-BE2B-4D5E-A12E-07BC3F7CDCF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03F1B03-9CC3-4DFE-A106-E55825E2F3A4}" type="presOf" srcId="{3A853253-2A80-47FB-8BDD-FFB07629213B}" destId="{3CDF89F7-7D4C-460A-A730-02F0D03A5B89}" srcOrd="0" destOrd="0" presId="urn:microsoft.com/office/officeart/2005/8/layout/chevron2"/>
    <dgm:cxn modelId="{0C314606-F439-4C01-ADEB-05E627798DDA}" srcId="{959909AD-2E00-4C16-9515-90CDA20B8A2B}" destId="{3A853253-2A80-47FB-8BDD-FFB07629213B}" srcOrd="0" destOrd="0" parTransId="{C5FADD31-0593-4BCD-96C0-12EAB8C6224B}" sibTransId="{4762D1F4-D6B6-4198-BFE3-CEE7D674BFF6}"/>
    <dgm:cxn modelId="{FFDB830B-4C9D-432D-BF45-16F4DA5A2228}" type="presOf" srcId="{39FD5C73-56B9-469B-BD85-F919C81CFB81}" destId="{62BAB559-DB4E-4A0F-B847-566388C4651E}" srcOrd="0" destOrd="0" presId="urn:microsoft.com/office/officeart/2005/8/layout/chevron2"/>
    <dgm:cxn modelId="{6654C910-9AD7-44AD-BA3B-C3F5B30C11F1}" type="presOf" srcId="{0211127D-E2B1-437C-849B-7ED155FE7CD0}" destId="{E820E013-8658-4F4B-939F-9FA040B052FD}" srcOrd="0" destOrd="0" presId="urn:microsoft.com/office/officeart/2005/8/layout/chevron2"/>
    <dgm:cxn modelId="{0B504811-7CD5-4FE9-BD02-543D8A8EAE00}" type="presOf" srcId="{B8AA069B-D122-4AF2-BCC2-E7D54EC0EA65}" destId="{3CDF89F7-7D4C-460A-A730-02F0D03A5B89}" srcOrd="0" destOrd="1" presId="urn:microsoft.com/office/officeart/2005/8/layout/chevron2"/>
    <dgm:cxn modelId="{3553B513-6BE1-4CD1-AAA3-4A5CA4574B3E}" srcId="{0211127D-E2B1-437C-849B-7ED155FE7CD0}" destId="{071B5872-8678-4940-880F-113C0C88955D}" srcOrd="1" destOrd="0" parTransId="{3EE4105C-B2E0-4A75-9A28-752C18C879FC}" sibTransId="{5890AAC2-2603-443E-BCDF-54B123354E8F}"/>
    <dgm:cxn modelId="{8A60EB18-2D47-4DA5-AC35-AFEEBBE92C5D}" type="presOf" srcId="{DD736BA9-66AB-4A23-84DA-E9142618940B}" destId="{DCD0750E-66E7-4B3E-BF25-45882504BB50}" srcOrd="0" destOrd="0" presId="urn:microsoft.com/office/officeart/2005/8/layout/chevron2"/>
    <dgm:cxn modelId="{EA1F2B1A-8154-405B-8B03-B12C192DC3B7}" srcId="{0211127D-E2B1-437C-849B-7ED155FE7CD0}" destId="{5439B0F1-B90F-4C15-A6A4-FE4EFB6F89D6}" srcOrd="0" destOrd="0" parTransId="{010E0E9E-DD2F-49D8-B0FC-B58B58CFA34F}" sibTransId="{4186D3A5-1279-40D6-9046-8D0B4BF547FB}"/>
    <dgm:cxn modelId="{69DA3236-D1BB-4620-A5D3-586543D4FBA8}" srcId="{DD736BA9-66AB-4A23-84DA-E9142618940B}" destId="{39FD5C73-56B9-469B-BD85-F919C81CFB81}" srcOrd="0" destOrd="0" parTransId="{5266A36B-F4AA-4D94-87E6-08115C420178}" sibTransId="{D811DE13-5335-48A9-AFEA-71B1A78EDD80}"/>
    <dgm:cxn modelId="{3FBC4F38-F869-4F31-9381-6EBCA9FA405F}" type="presOf" srcId="{071B5872-8678-4940-880F-113C0C88955D}" destId="{2EF1B55B-2048-44E1-A406-346B0D064A12}" srcOrd="0" destOrd="1" presId="urn:microsoft.com/office/officeart/2005/8/layout/chevron2"/>
    <dgm:cxn modelId="{B89E713B-59DD-4062-9599-182F31AC5B2B}" type="presOf" srcId="{08A8C1EA-01F2-4252-A377-A52B3F3AD47F}" destId="{4EA80446-9444-48E7-AE48-8412BB6ACA22}" srcOrd="0" destOrd="0" presId="urn:microsoft.com/office/officeart/2005/8/layout/chevron2"/>
    <dgm:cxn modelId="{D3795F5F-4924-46E5-8D35-D4CC464BAEC2}" srcId="{1197CC25-6C9B-41C8-B3B3-E36FD2C4D42B}" destId="{78CCE16F-BE2B-4D5E-A12E-07BC3F7CDCF8}" srcOrd="4" destOrd="0" parTransId="{4B1A054E-B1F5-4348-B9E5-5644B59EFCC9}" sibTransId="{4213A551-28C1-4731-9C39-4D95B27AEC03}"/>
    <dgm:cxn modelId="{3FA1756C-7800-4591-A880-6CA4EE08226C}" type="presOf" srcId="{5439B0F1-B90F-4C15-A6A4-FE4EFB6F89D6}" destId="{2EF1B55B-2048-44E1-A406-346B0D064A12}" srcOrd="0" destOrd="0" presId="urn:microsoft.com/office/officeart/2005/8/layout/chevron2"/>
    <dgm:cxn modelId="{37E6C871-42FD-4209-B947-1B57A2605A36}" srcId="{1197CC25-6C9B-41C8-B3B3-E36FD2C4D42B}" destId="{E5844686-0BCF-4AD7-B8CB-2DB12DEA0981}" srcOrd="0" destOrd="0" parTransId="{5DAE9B73-B25A-4EEA-9F0B-D5902211C41E}" sibTransId="{35EDEFBA-4502-477D-AAD4-1B79706402CD}"/>
    <dgm:cxn modelId="{8ABAA785-1DAE-4D99-9E98-A6942709471F}" srcId="{1197CC25-6C9B-41C8-B3B3-E36FD2C4D42B}" destId="{DD736BA9-66AB-4A23-84DA-E9142618940B}" srcOrd="3" destOrd="0" parTransId="{2D015797-A05F-43CB-A216-0951060E8670}" sibTransId="{A4FF496B-CD2C-4FCC-B351-F75824A19D0B}"/>
    <dgm:cxn modelId="{4FA9E78B-A5BB-4A69-BCD4-F488F0C721E0}" srcId="{1197CC25-6C9B-41C8-B3B3-E36FD2C4D42B}" destId="{0211127D-E2B1-437C-849B-7ED155FE7CD0}" srcOrd="1" destOrd="0" parTransId="{EBF9AC9E-6C75-4D97-9F10-2104118312E6}" sibTransId="{7F6F8CE0-7957-4A0F-B20B-9D507155ADB3}"/>
    <dgm:cxn modelId="{A8C28198-1B52-42DE-8506-DAD110205ACF}" type="presOf" srcId="{959909AD-2E00-4C16-9515-90CDA20B8A2B}" destId="{B7D57884-946D-4B2A-A9EF-6BB1477BE624}" srcOrd="0" destOrd="0" presId="urn:microsoft.com/office/officeart/2005/8/layout/chevron2"/>
    <dgm:cxn modelId="{800851AC-74CB-4262-830F-1326E824AA1B}" type="presOf" srcId="{E5844686-0BCF-4AD7-B8CB-2DB12DEA0981}" destId="{9EC9BCB6-7938-4F17-875F-A67D5B6DB2F6}" srcOrd="0" destOrd="0" presId="urn:microsoft.com/office/officeart/2005/8/layout/chevron2"/>
    <dgm:cxn modelId="{6C73CDB2-8989-4CF1-8540-FB54A9DA8EE5}" srcId="{1197CC25-6C9B-41C8-B3B3-E36FD2C4D42B}" destId="{959909AD-2E00-4C16-9515-90CDA20B8A2B}" srcOrd="2" destOrd="0" parTransId="{B36FA9DE-53DC-4377-A6A5-45346D03FBA0}" sibTransId="{4715839D-8FCB-480C-B5B3-41BE2B5321DB}"/>
    <dgm:cxn modelId="{5350BBB4-BF00-49AA-8A43-FFDBE6AAA4C8}" srcId="{959909AD-2E00-4C16-9515-90CDA20B8A2B}" destId="{B8AA069B-D122-4AF2-BCC2-E7D54EC0EA65}" srcOrd="1" destOrd="0" parTransId="{61E3C2B6-11B5-4EA0-AEF6-EA066792A579}" sibTransId="{B6967273-0714-4910-ADEB-2DE41B6A538A}"/>
    <dgm:cxn modelId="{03FF94C2-3255-47A7-97D2-AC0B52B4D19E}" type="presOf" srcId="{1197CC25-6C9B-41C8-B3B3-E36FD2C4D42B}" destId="{4D03ADDC-1C00-43C8-8D19-8B1B2BE28C22}" srcOrd="0" destOrd="0" presId="urn:microsoft.com/office/officeart/2005/8/layout/chevron2"/>
    <dgm:cxn modelId="{845E9BDD-DB97-4366-9DA4-24E9A418BF49}" type="presOf" srcId="{78CCE16F-BE2B-4D5E-A12E-07BC3F7CDCF8}" destId="{B665170F-C143-4F04-BABB-9D076711F8D9}" srcOrd="0" destOrd="0" presId="urn:microsoft.com/office/officeart/2005/8/layout/chevron2"/>
    <dgm:cxn modelId="{617DF1E7-A9FF-429E-B355-63971FB50726}" srcId="{E5844686-0BCF-4AD7-B8CB-2DB12DEA0981}" destId="{08A8C1EA-01F2-4252-A377-A52B3F3AD47F}" srcOrd="0" destOrd="0" parTransId="{0236B029-706D-41F9-AF23-49BF914647FA}" sibTransId="{2D7CE595-7C26-4BB2-8BFD-8B80888CBA34}"/>
    <dgm:cxn modelId="{0A1A14E8-CAC7-4A4D-AADE-C8FB05443191}" type="presOf" srcId="{8677DC4C-9E35-43D6-91D2-A1ECC9F61897}" destId="{688C2C01-58B8-4D8E-8E94-2A66563F531B}" srcOrd="0" destOrd="0" presId="urn:microsoft.com/office/officeart/2005/8/layout/chevron2"/>
    <dgm:cxn modelId="{A92D9CFD-05D4-48AD-B9E7-9B9D1F3B7B00}" srcId="{78CCE16F-BE2B-4D5E-A12E-07BC3F7CDCF8}" destId="{8677DC4C-9E35-43D6-91D2-A1ECC9F61897}" srcOrd="0" destOrd="0" parTransId="{B79AACA0-2AE2-42F1-A1CF-F2400EDC8D96}" sibTransId="{645A7A23-DA17-4F55-A473-D5A44BDD9338}"/>
    <dgm:cxn modelId="{5CC5A937-0943-4B33-9337-FC480919172C}" type="presParOf" srcId="{4D03ADDC-1C00-43C8-8D19-8B1B2BE28C22}" destId="{ADCEDD9D-2FDC-4D43-87DE-00E87A1462EC}" srcOrd="0" destOrd="0" presId="urn:microsoft.com/office/officeart/2005/8/layout/chevron2"/>
    <dgm:cxn modelId="{42675620-044D-4C49-87A6-D72F8F4AD94F}" type="presParOf" srcId="{ADCEDD9D-2FDC-4D43-87DE-00E87A1462EC}" destId="{9EC9BCB6-7938-4F17-875F-A67D5B6DB2F6}" srcOrd="0" destOrd="0" presId="urn:microsoft.com/office/officeart/2005/8/layout/chevron2"/>
    <dgm:cxn modelId="{34E99408-1561-49F4-90FD-48B6076D67C6}" type="presParOf" srcId="{ADCEDD9D-2FDC-4D43-87DE-00E87A1462EC}" destId="{4EA80446-9444-48E7-AE48-8412BB6ACA22}" srcOrd="1" destOrd="0" presId="urn:microsoft.com/office/officeart/2005/8/layout/chevron2"/>
    <dgm:cxn modelId="{4B357B02-8FEF-433E-AE7D-D578A3D033E0}" type="presParOf" srcId="{4D03ADDC-1C00-43C8-8D19-8B1B2BE28C22}" destId="{CA6E3DE8-7DA5-4E07-AB3D-72E6EC9D934C}" srcOrd="1" destOrd="0" presId="urn:microsoft.com/office/officeart/2005/8/layout/chevron2"/>
    <dgm:cxn modelId="{73E64667-172C-409C-A4CC-6B2B08C9907E}" type="presParOf" srcId="{4D03ADDC-1C00-43C8-8D19-8B1B2BE28C22}" destId="{2AAF5F17-1647-4C55-8E45-E3BFFC8854B0}" srcOrd="2" destOrd="0" presId="urn:microsoft.com/office/officeart/2005/8/layout/chevron2"/>
    <dgm:cxn modelId="{26FD4EF4-7F36-4149-AD57-923594256AB1}" type="presParOf" srcId="{2AAF5F17-1647-4C55-8E45-E3BFFC8854B0}" destId="{E820E013-8658-4F4B-939F-9FA040B052FD}" srcOrd="0" destOrd="0" presId="urn:microsoft.com/office/officeart/2005/8/layout/chevron2"/>
    <dgm:cxn modelId="{AF3A1523-06E5-4764-A8FB-363E2AE55BFA}" type="presParOf" srcId="{2AAF5F17-1647-4C55-8E45-E3BFFC8854B0}" destId="{2EF1B55B-2048-44E1-A406-346B0D064A12}" srcOrd="1" destOrd="0" presId="urn:microsoft.com/office/officeart/2005/8/layout/chevron2"/>
    <dgm:cxn modelId="{86DAEED2-ABF9-4C30-A458-A153CC9FB0DC}" type="presParOf" srcId="{4D03ADDC-1C00-43C8-8D19-8B1B2BE28C22}" destId="{ACB60230-F8D3-4442-AB73-7B6B9A94BD59}" srcOrd="3" destOrd="0" presId="urn:microsoft.com/office/officeart/2005/8/layout/chevron2"/>
    <dgm:cxn modelId="{BBEF30EB-1F16-473F-AD1B-378BD138DAA2}" type="presParOf" srcId="{4D03ADDC-1C00-43C8-8D19-8B1B2BE28C22}" destId="{E442DDE7-C96D-406E-A146-248429A331BD}" srcOrd="4" destOrd="0" presId="urn:microsoft.com/office/officeart/2005/8/layout/chevron2"/>
    <dgm:cxn modelId="{40118535-98A0-455F-A7B1-B03B4134309E}" type="presParOf" srcId="{E442DDE7-C96D-406E-A146-248429A331BD}" destId="{B7D57884-946D-4B2A-A9EF-6BB1477BE624}" srcOrd="0" destOrd="0" presId="urn:microsoft.com/office/officeart/2005/8/layout/chevron2"/>
    <dgm:cxn modelId="{E9A26DB8-1B7D-4010-B4A9-77541646C076}" type="presParOf" srcId="{E442DDE7-C96D-406E-A146-248429A331BD}" destId="{3CDF89F7-7D4C-460A-A730-02F0D03A5B89}" srcOrd="1" destOrd="0" presId="urn:microsoft.com/office/officeart/2005/8/layout/chevron2"/>
    <dgm:cxn modelId="{8869B684-0CBD-4077-BF9E-988B7A8A4D09}" type="presParOf" srcId="{4D03ADDC-1C00-43C8-8D19-8B1B2BE28C22}" destId="{4A20CBF6-59DC-45B6-9789-94747298DE3E}" srcOrd="5" destOrd="0" presId="urn:microsoft.com/office/officeart/2005/8/layout/chevron2"/>
    <dgm:cxn modelId="{E5A421F4-C568-48F9-8CE4-BF2366438036}" type="presParOf" srcId="{4D03ADDC-1C00-43C8-8D19-8B1B2BE28C22}" destId="{CD1DA991-24F0-48DB-8866-E3C7B02BB20B}" srcOrd="6" destOrd="0" presId="urn:microsoft.com/office/officeart/2005/8/layout/chevron2"/>
    <dgm:cxn modelId="{D21E5BA2-DBB2-4050-B556-FBBF4D97485F}" type="presParOf" srcId="{CD1DA991-24F0-48DB-8866-E3C7B02BB20B}" destId="{DCD0750E-66E7-4B3E-BF25-45882504BB50}" srcOrd="0" destOrd="0" presId="urn:microsoft.com/office/officeart/2005/8/layout/chevron2"/>
    <dgm:cxn modelId="{4EFBC163-4103-4CC3-9F8A-C644F517DB99}" type="presParOf" srcId="{CD1DA991-24F0-48DB-8866-E3C7B02BB20B}" destId="{62BAB559-DB4E-4A0F-B847-566388C4651E}" srcOrd="1" destOrd="0" presId="urn:microsoft.com/office/officeart/2005/8/layout/chevron2"/>
    <dgm:cxn modelId="{18863B0C-7535-46CC-97C2-51DBA4176F2F}" type="presParOf" srcId="{4D03ADDC-1C00-43C8-8D19-8B1B2BE28C22}" destId="{2A07D964-8550-459B-AA8F-3385DBB686CF}" srcOrd="7" destOrd="0" presId="urn:microsoft.com/office/officeart/2005/8/layout/chevron2"/>
    <dgm:cxn modelId="{4DC2E780-EAC7-465F-8341-3FD4E55281ED}" type="presParOf" srcId="{4D03ADDC-1C00-43C8-8D19-8B1B2BE28C22}" destId="{323713B0-4A61-4503-BDF8-108F84C4DC17}" srcOrd="8" destOrd="0" presId="urn:microsoft.com/office/officeart/2005/8/layout/chevron2"/>
    <dgm:cxn modelId="{A1BF7571-46A3-461A-94CB-8875AC7D742E}" type="presParOf" srcId="{323713B0-4A61-4503-BDF8-108F84C4DC17}" destId="{B665170F-C143-4F04-BABB-9D076711F8D9}" srcOrd="0" destOrd="0" presId="urn:microsoft.com/office/officeart/2005/8/layout/chevron2"/>
    <dgm:cxn modelId="{7E3D08C5-4FCF-4AC7-BBAF-58C9E9BBA75E}" type="presParOf" srcId="{323713B0-4A61-4503-BDF8-108F84C4DC17}" destId="{688C2C01-58B8-4D8E-8E94-2A66563F53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83493-8C4F-4C7E-B0E0-8626047BAB8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4912AE-2C46-47A3-BA13-B889A5FBE8EF}">
      <dgm:prSet/>
      <dgm:spPr/>
      <dgm:t>
        <a:bodyPr/>
        <a:lstStyle/>
        <a:p>
          <a:r>
            <a:rPr lang="en-US" b="1"/>
            <a:t>User</a:t>
          </a:r>
        </a:p>
      </dgm:t>
    </dgm:pt>
    <dgm:pt modelId="{7138F9B7-7835-4B79-A04C-196256172779}" type="parTrans" cxnId="{189E48E2-7DAB-4130-9BBD-798773441E9D}">
      <dgm:prSet/>
      <dgm:spPr/>
      <dgm:t>
        <a:bodyPr/>
        <a:lstStyle/>
        <a:p>
          <a:endParaRPr lang="en-US" b="1"/>
        </a:p>
      </dgm:t>
    </dgm:pt>
    <dgm:pt modelId="{C2A980F9-AC65-41A1-A374-D5F8A558C6B8}" type="sibTrans" cxnId="{189E48E2-7DAB-4130-9BBD-798773441E9D}">
      <dgm:prSet/>
      <dgm:spPr/>
      <dgm:t>
        <a:bodyPr/>
        <a:lstStyle/>
        <a:p>
          <a:endParaRPr lang="en-US" b="1"/>
        </a:p>
      </dgm:t>
    </dgm:pt>
    <dgm:pt modelId="{2304D675-7CE9-496A-A5FC-597DBFB154F2}">
      <dgm:prSet/>
      <dgm:spPr/>
      <dgm:t>
        <a:bodyPr/>
        <a:lstStyle/>
        <a:p>
          <a:r>
            <a:rPr lang="en-US" b="1"/>
            <a:t>Selects BRAND, BRANDS, CATEGORY, OVERALL</a:t>
          </a:r>
        </a:p>
      </dgm:t>
    </dgm:pt>
    <dgm:pt modelId="{4525A6AE-68DE-49BA-B11A-758E1C316158}" type="parTrans" cxnId="{742C797F-11C9-48DB-8CFF-EAC16177A8F8}">
      <dgm:prSet/>
      <dgm:spPr/>
      <dgm:t>
        <a:bodyPr/>
        <a:lstStyle/>
        <a:p>
          <a:endParaRPr lang="en-US" b="1"/>
        </a:p>
      </dgm:t>
    </dgm:pt>
    <dgm:pt modelId="{88640D4D-A70A-456D-8477-800D58EADC5F}" type="sibTrans" cxnId="{742C797F-11C9-48DB-8CFF-EAC16177A8F8}">
      <dgm:prSet/>
      <dgm:spPr/>
      <dgm:t>
        <a:bodyPr/>
        <a:lstStyle/>
        <a:p>
          <a:endParaRPr lang="en-US" b="1"/>
        </a:p>
      </dgm:t>
    </dgm:pt>
    <dgm:pt modelId="{93E0D3FA-B414-4C87-97EF-EEC19244BAFE}">
      <dgm:prSet/>
      <dgm:spPr/>
      <dgm:t>
        <a:bodyPr/>
        <a:lstStyle/>
        <a:p>
          <a:r>
            <a:rPr lang="en-US" b="1"/>
            <a:t>Hyperloop</a:t>
          </a:r>
        </a:p>
      </dgm:t>
    </dgm:pt>
    <dgm:pt modelId="{76E76B91-E39D-4141-96E0-D00C1C2EBDD5}" type="parTrans" cxnId="{82C9F045-DF73-472A-9EB0-96D6A38BF5BA}">
      <dgm:prSet/>
      <dgm:spPr/>
      <dgm:t>
        <a:bodyPr/>
        <a:lstStyle/>
        <a:p>
          <a:endParaRPr lang="en-US" b="1"/>
        </a:p>
      </dgm:t>
    </dgm:pt>
    <dgm:pt modelId="{E75C737F-908C-4C33-9F3A-AFD6CC449885}" type="sibTrans" cxnId="{82C9F045-DF73-472A-9EB0-96D6A38BF5BA}">
      <dgm:prSet/>
      <dgm:spPr/>
      <dgm:t>
        <a:bodyPr/>
        <a:lstStyle/>
        <a:p>
          <a:endParaRPr lang="en-US" b="1"/>
        </a:p>
      </dgm:t>
    </dgm:pt>
    <dgm:pt modelId="{B92AD08B-F6AC-4514-B487-DC92A5841A5E}">
      <dgm:prSet/>
      <dgm:spPr/>
      <dgm:t>
        <a:bodyPr/>
        <a:lstStyle/>
        <a:p>
          <a:r>
            <a:rPr lang="en-US" b="1"/>
            <a:t>Presents TOP recommender products for SELECTION</a:t>
          </a:r>
        </a:p>
      </dgm:t>
    </dgm:pt>
    <dgm:pt modelId="{B087280A-D858-46CD-A4B5-A23FE1897DDD}" type="parTrans" cxnId="{2D746D81-0A79-4420-B43E-1E8DED623692}">
      <dgm:prSet/>
      <dgm:spPr/>
      <dgm:t>
        <a:bodyPr/>
        <a:lstStyle/>
        <a:p>
          <a:endParaRPr lang="en-US" b="1"/>
        </a:p>
      </dgm:t>
    </dgm:pt>
    <dgm:pt modelId="{E76F9F9C-EFA3-44EC-9BBC-F77E212F8971}" type="sibTrans" cxnId="{2D746D81-0A79-4420-B43E-1E8DED623692}">
      <dgm:prSet/>
      <dgm:spPr/>
      <dgm:t>
        <a:bodyPr/>
        <a:lstStyle/>
        <a:p>
          <a:endParaRPr lang="en-US" b="1"/>
        </a:p>
      </dgm:t>
    </dgm:pt>
    <dgm:pt modelId="{25077364-A0D0-4419-BFEC-BEE2FFB91188}">
      <dgm:prSet/>
      <dgm:spPr/>
      <dgm:t>
        <a:bodyPr/>
        <a:lstStyle/>
        <a:p>
          <a:r>
            <a:rPr lang="en-US" b="1"/>
            <a:t>User – Tuning criterions</a:t>
          </a:r>
        </a:p>
      </dgm:t>
    </dgm:pt>
    <dgm:pt modelId="{14EEE9F0-F48F-4D56-9CD7-24EE7B55388F}" type="parTrans" cxnId="{33BACF14-1142-4336-BE08-F9D100586249}">
      <dgm:prSet/>
      <dgm:spPr/>
      <dgm:t>
        <a:bodyPr/>
        <a:lstStyle/>
        <a:p>
          <a:endParaRPr lang="en-US" b="1"/>
        </a:p>
      </dgm:t>
    </dgm:pt>
    <dgm:pt modelId="{ECA512D7-1996-49B7-B1C4-EF5B041DB887}" type="sibTrans" cxnId="{33BACF14-1142-4336-BE08-F9D100586249}">
      <dgm:prSet/>
      <dgm:spPr/>
      <dgm:t>
        <a:bodyPr/>
        <a:lstStyle/>
        <a:p>
          <a:endParaRPr lang="en-US" b="1"/>
        </a:p>
      </dgm:t>
    </dgm:pt>
    <dgm:pt modelId="{DF8063E3-9E74-4BAB-B872-1AE03093A52B}">
      <dgm:prSet/>
      <dgm:spPr/>
      <dgm:t>
        <a:bodyPr/>
        <a:lstStyle/>
        <a:p>
          <a:r>
            <a:rPr lang="en-US" b="1"/>
            <a:t>Upsell brand/products or category/products</a:t>
          </a:r>
        </a:p>
      </dgm:t>
    </dgm:pt>
    <dgm:pt modelId="{13EF4159-C29E-4C4E-9DBE-873351CE1EB9}" type="parTrans" cxnId="{D05C60A8-CB00-4C50-8740-5029B9874841}">
      <dgm:prSet/>
      <dgm:spPr/>
      <dgm:t>
        <a:bodyPr/>
        <a:lstStyle/>
        <a:p>
          <a:endParaRPr lang="en-US" b="1"/>
        </a:p>
      </dgm:t>
    </dgm:pt>
    <dgm:pt modelId="{2AA8AFEE-813A-432B-9ED6-D475C9549B21}" type="sibTrans" cxnId="{D05C60A8-CB00-4C50-8740-5029B9874841}">
      <dgm:prSet/>
      <dgm:spPr/>
      <dgm:t>
        <a:bodyPr/>
        <a:lstStyle/>
        <a:p>
          <a:endParaRPr lang="en-US" b="1"/>
        </a:p>
      </dgm:t>
    </dgm:pt>
    <dgm:pt modelId="{93BC83FD-518F-465D-91CD-367FEED4CF7E}">
      <dgm:prSet/>
      <dgm:spPr/>
      <dgm:t>
        <a:bodyPr/>
        <a:lstStyle/>
        <a:p>
          <a:r>
            <a:rPr lang="en-US" b="1"/>
            <a:t>Cross-sell products</a:t>
          </a:r>
        </a:p>
      </dgm:t>
    </dgm:pt>
    <dgm:pt modelId="{B68059DC-39C9-4340-B011-FC13E7EBD4A0}" type="parTrans" cxnId="{22175CE7-F3A9-4723-A0B3-CA7EE30C7E42}">
      <dgm:prSet/>
      <dgm:spPr/>
      <dgm:t>
        <a:bodyPr/>
        <a:lstStyle/>
        <a:p>
          <a:endParaRPr lang="en-US" b="1"/>
        </a:p>
      </dgm:t>
    </dgm:pt>
    <dgm:pt modelId="{AD3CE6F6-F372-4EE7-9FC6-89EC5543C538}" type="sibTrans" cxnId="{22175CE7-F3A9-4723-A0B3-CA7EE30C7E42}">
      <dgm:prSet/>
      <dgm:spPr/>
      <dgm:t>
        <a:bodyPr/>
        <a:lstStyle/>
        <a:p>
          <a:endParaRPr lang="en-US" b="1"/>
        </a:p>
      </dgm:t>
    </dgm:pt>
    <dgm:pt modelId="{843E8185-51D3-4CFD-BA16-37A33EBA99A2}">
      <dgm:prSet/>
      <dgm:spPr/>
      <dgm:t>
        <a:bodyPr/>
        <a:lstStyle/>
        <a:p>
          <a:r>
            <a:rPr lang="en-US" b="1"/>
            <a:t>Narrow best overall </a:t>
          </a:r>
        </a:p>
      </dgm:t>
    </dgm:pt>
    <dgm:pt modelId="{4AAC7A55-52F0-4D47-AC96-B7CA7B4D40DD}" type="parTrans" cxnId="{E92DC049-71DE-4167-AA4B-5FDC6F778E86}">
      <dgm:prSet/>
      <dgm:spPr/>
      <dgm:t>
        <a:bodyPr/>
        <a:lstStyle/>
        <a:p>
          <a:endParaRPr lang="en-US" b="1"/>
        </a:p>
      </dgm:t>
    </dgm:pt>
    <dgm:pt modelId="{AB566301-3F16-4D7C-89C7-27609C53F487}" type="sibTrans" cxnId="{E92DC049-71DE-4167-AA4B-5FDC6F778E86}">
      <dgm:prSet/>
      <dgm:spPr/>
      <dgm:t>
        <a:bodyPr/>
        <a:lstStyle/>
        <a:p>
          <a:endParaRPr lang="en-US" b="1"/>
        </a:p>
      </dgm:t>
    </dgm:pt>
    <dgm:pt modelId="{36C90ACE-0C85-4A7C-8B70-3016D1EB349E}">
      <dgm:prSet/>
      <dgm:spPr/>
      <dgm:t>
        <a:bodyPr/>
        <a:lstStyle/>
        <a:p>
          <a:r>
            <a:rPr lang="en-US" b="1"/>
            <a:t>Hyperloop</a:t>
          </a:r>
        </a:p>
      </dgm:t>
    </dgm:pt>
    <dgm:pt modelId="{E379CDE8-A638-44C6-A86D-59E6C3CB07EA}" type="parTrans" cxnId="{4E1EED50-3C55-401E-8F72-1873E75F5F99}">
      <dgm:prSet/>
      <dgm:spPr/>
      <dgm:t>
        <a:bodyPr/>
        <a:lstStyle/>
        <a:p>
          <a:endParaRPr lang="en-US" b="1"/>
        </a:p>
      </dgm:t>
    </dgm:pt>
    <dgm:pt modelId="{3FC018E0-4AFA-46A0-BC72-1F50DFF4AECD}" type="sibTrans" cxnId="{4E1EED50-3C55-401E-8F72-1873E75F5F99}">
      <dgm:prSet/>
      <dgm:spPr/>
      <dgm:t>
        <a:bodyPr/>
        <a:lstStyle/>
        <a:p>
          <a:endParaRPr lang="en-US" b="1"/>
        </a:p>
      </dgm:t>
    </dgm:pt>
    <dgm:pt modelId="{E0520856-B681-44EC-9BFA-A6272E8EDF25}">
      <dgm:prSet/>
      <dgm:spPr/>
      <dgm:t>
        <a:bodyPr/>
        <a:lstStyle/>
        <a:p>
          <a:r>
            <a:rPr lang="en-US" b="1"/>
            <a:t>Presents final product selection together with associated target</a:t>
          </a:r>
        </a:p>
      </dgm:t>
    </dgm:pt>
    <dgm:pt modelId="{105818C7-2D33-4F76-8B46-173F7B118356}" type="parTrans" cxnId="{6DF31B5A-E80C-41FA-8F18-8EA0B9757072}">
      <dgm:prSet/>
      <dgm:spPr/>
      <dgm:t>
        <a:bodyPr/>
        <a:lstStyle/>
        <a:p>
          <a:endParaRPr lang="en-US" b="1"/>
        </a:p>
      </dgm:t>
    </dgm:pt>
    <dgm:pt modelId="{0718F5EC-4C0E-4C7B-BC8D-B2D848F6CEF8}" type="sibTrans" cxnId="{6DF31B5A-E80C-41FA-8F18-8EA0B9757072}">
      <dgm:prSet/>
      <dgm:spPr/>
      <dgm:t>
        <a:bodyPr/>
        <a:lstStyle/>
        <a:p>
          <a:endParaRPr lang="en-US" b="1"/>
        </a:p>
      </dgm:t>
    </dgm:pt>
    <dgm:pt modelId="{8F9D1ACF-08C8-41DC-BF6D-013096744405}" type="pres">
      <dgm:prSet presAssocID="{25083493-8C4F-4C7E-B0E0-8626047BAB8A}" presName="linearFlow" presStyleCnt="0">
        <dgm:presLayoutVars>
          <dgm:dir/>
          <dgm:animLvl val="lvl"/>
          <dgm:resizeHandles val="exact"/>
        </dgm:presLayoutVars>
      </dgm:prSet>
      <dgm:spPr/>
    </dgm:pt>
    <dgm:pt modelId="{C9A270BA-E29F-44E4-AFCC-FB349A0A9EB0}" type="pres">
      <dgm:prSet presAssocID="{3D4912AE-2C46-47A3-BA13-B889A5FBE8EF}" presName="composite" presStyleCnt="0"/>
      <dgm:spPr/>
    </dgm:pt>
    <dgm:pt modelId="{CAD8E3FA-E0DA-4202-824C-2FA57CEB2451}" type="pres">
      <dgm:prSet presAssocID="{3D4912AE-2C46-47A3-BA13-B889A5FBE8E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A2D67FE-BF5A-4470-B6FB-4F1FC32D4178}" type="pres">
      <dgm:prSet presAssocID="{3D4912AE-2C46-47A3-BA13-B889A5FBE8EF}" presName="descendantText" presStyleLbl="alignAcc1" presStyleIdx="0" presStyleCnt="4">
        <dgm:presLayoutVars>
          <dgm:bulletEnabled val="1"/>
        </dgm:presLayoutVars>
      </dgm:prSet>
      <dgm:spPr/>
    </dgm:pt>
    <dgm:pt modelId="{6C85E6C2-98B1-4E00-9AA3-0458630E06FC}" type="pres">
      <dgm:prSet presAssocID="{C2A980F9-AC65-41A1-A374-D5F8A558C6B8}" presName="sp" presStyleCnt="0"/>
      <dgm:spPr/>
    </dgm:pt>
    <dgm:pt modelId="{BAA2814F-5A21-4DA0-8316-EB27AD69779F}" type="pres">
      <dgm:prSet presAssocID="{93E0D3FA-B414-4C87-97EF-EEC19244BAFE}" presName="composite" presStyleCnt="0"/>
      <dgm:spPr/>
    </dgm:pt>
    <dgm:pt modelId="{AF59B63C-EDDE-4B55-84B7-48F6E40542E1}" type="pres">
      <dgm:prSet presAssocID="{93E0D3FA-B414-4C87-97EF-EEC19244BAF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DD74BB7-B572-42C5-BE78-83BD1694CD29}" type="pres">
      <dgm:prSet presAssocID="{93E0D3FA-B414-4C87-97EF-EEC19244BAFE}" presName="descendantText" presStyleLbl="alignAcc1" presStyleIdx="1" presStyleCnt="4">
        <dgm:presLayoutVars>
          <dgm:bulletEnabled val="1"/>
        </dgm:presLayoutVars>
      </dgm:prSet>
      <dgm:spPr/>
    </dgm:pt>
    <dgm:pt modelId="{B6867285-3D57-411D-889D-5A6D03F3B7CF}" type="pres">
      <dgm:prSet presAssocID="{E75C737F-908C-4C33-9F3A-AFD6CC449885}" presName="sp" presStyleCnt="0"/>
      <dgm:spPr/>
    </dgm:pt>
    <dgm:pt modelId="{C28D862C-1EB9-4F85-861A-D4225F9C78B5}" type="pres">
      <dgm:prSet presAssocID="{25077364-A0D0-4419-BFEC-BEE2FFB91188}" presName="composite" presStyleCnt="0"/>
      <dgm:spPr/>
    </dgm:pt>
    <dgm:pt modelId="{2C2CDE48-3553-47DC-8EAE-902C8304CD05}" type="pres">
      <dgm:prSet presAssocID="{25077364-A0D0-4419-BFEC-BEE2FFB9118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98AEE6F-5B48-4F2D-9116-C95703C4D574}" type="pres">
      <dgm:prSet presAssocID="{25077364-A0D0-4419-BFEC-BEE2FFB91188}" presName="descendantText" presStyleLbl="alignAcc1" presStyleIdx="2" presStyleCnt="4">
        <dgm:presLayoutVars>
          <dgm:bulletEnabled val="1"/>
        </dgm:presLayoutVars>
      </dgm:prSet>
      <dgm:spPr/>
    </dgm:pt>
    <dgm:pt modelId="{EB3F9992-2B54-42C9-9FCE-EBF4DB1FD195}" type="pres">
      <dgm:prSet presAssocID="{ECA512D7-1996-49B7-B1C4-EF5B041DB887}" presName="sp" presStyleCnt="0"/>
      <dgm:spPr/>
    </dgm:pt>
    <dgm:pt modelId="{0CE7115C-21BD-4DCF-9824-2A9403369EE4}" type="pres">
      <dgm:prSet presAssocID="{36C90ACE-0C85-4A7C-8B70-3016D1EB349E}" presName="composite" presStyleCnt="0"/>
      <dgm:spPr/>
    </dgm:pt>
    <dgm:pt modelId="{42CE05AC-86F5-4061-9063-887B446E45EA}" type="pres">
      <dgm:prSet presAssocID="{36C90ACE-0C85-4A7C-8B70-3016D1EB349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26F3EDA-DC7E-4E22-8F81-DAE1C6EA22D5}" type="pres">
      <dgm:prSet presAssocID="{36C90ACE-0C85-4A7C-8B70-3016D1EB349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3BACF14-1142-4336-BE08-F9D100586249}" srcId="{25083493-8C4F-4C7E-B0E0-8626047BAB8A}" destId="{25077364-A0D0-4419-BFEC-BEE2FFB91188}" srcOrd="2" destOrd="0" parTransId="{14EEE9F0-F48F-4D56-9CD7-24EE7B55388F}" sibTransId="{ECA512D7-1996-49B7-B1C4-EF5B041DB887}"/>
    <dgm:cxn modelId="{E62EBF5F-EC70-460F-93CE-8CA54D65FF78}" type="presOf" srcId="{3D4912AE-2C46-47A3-BA13-B889A5FBE8EF}" destId="{CAD8E3FA-E0DA-4202-824C-2FA57CEB2451}" srcOrd="0" destOrd="0" presId="urn:microsoft.com/office/officeart/2005/8/layout/chevron2"/>
    <dgm:cxn modelId="{82C9F045-DF73-472A-9EB0-96D6A38BF5BA}" srcId="{25083493-8C4F-4C7E-B0E0-8626047BAB8A}" destId="{93E0D3FA-B414-4C87-97EF-EEC19244BAFE}" srcOrd="1" destOrd="0" parTransId="{76E76B91-E39D-4141-96E0-D00C1C2EBDD5}" sibTransId="{E75C737F-908C-4C33-9F3A-AFD6CC449885}"/>
    <dgm:cxn modelId="{8E717869-71C9-4339-AEA8-805C7811D7D4}" type="presOf" srcId="{25077364-A0D0-4419-BFEC-BEE2FFB91188}" destId="{2C2CDE48-3553-47DC-8EAE-902C8304CD05}" srcOrd="0" destOrd="0" presId="urn:microsoft.com/office/officeart/2005/8/layout/chevron2"/>
    <dgm:cxn modelId="{E92DC049-71DE-4167-AA4B-5FDC6F778E86}" srcId="{25077364-A0D0-4419-BFEC-BEE2FFB91188}" destId="{843E8185-51D3-4CFD-BA16-37A33EBA99A2}" srcOrd="2" destOrd="0" parTransId="{4AAC7A55-52F0-4D47-AC96-B7CA7B4D40DD}" sibTransId="{AB566301-3F16-4D7C-89C7-27609C53F487}"/>
    <dgm:cxn modelId="{4E1EED50-3C55-401E-8F72-1873E75F5F99}" srcId="{25083493-8C4F-4C7E-B0E0-8626047BAB8A}" destId="{36C90ACE-0C85-4A7C-8B70-3016D1EB349E}" srcOrd="3" destOrd="0" parTransId="{E379CDE8-A638-44C6-A86D-59E6C3CB07EA}" sibTransId="{3FC018E0-4AFA-46A0-BC72-1F50DFF4AECD}"/>
    <dgm:cxn modelId="{AB15E377-C85D-4EF9-AF50-C63C4B57D896}" type="presOf" srcId="{93E0D3FA-B414-4C87-97EF-EEC19244BAFE}" destId="{AF59B63C-EDDE-4B55-84B7-48F6E40542E1}" srcOrd="0" destOrd="0" presId="urn:microsoft.com/office/officeart/2005/8/layout/chevron2"/>
    <dgm:cxn modelId="{6DF31B5A-E80C-41FA-8F18-8EA0B9757072}" srcId="{36C90ACE-0C85-4A7C-8B70-3016D1EB349E}" destId="{E0520856-B681-44EC-9BFA-A6272E8EDF25}" srcOrd="0" destOrd="0" parTransId="{105818C7-2D33-4F76-8B46-173F7B118356}" sibTransId="{0718F5EC-4C0E-4C7B-BC8D-B2D848F6CEF8}"/>
    <dgm:cxn modelId="{742C797F-11C9-48DB-8CFF-EAC16177A8F8}" srcId="{3D4912AE-2C46-47A3-BA13-B889A5FBE8EF}" destId="{2304D675-7CE9-496A-A5FC-597DBFB154F2}" srcOrd="0" destOrd="0" parTransId="{4525A6AE-68DE-49BA-B11A-758E1C316158}" sibTransId="{88640D4D-A70A-456D-8477-800D58EADC5F}"/>
    <dgm:cxn modelId="{2D746D81-0A79-4420-B43E-1E8DED623692}" srcId="{93E0D3FA-B414-4C87-97EF-EEC19244BAFE}" destId="{B92AD08B-F6AC-4514-B487-DC92A5841A5E}" srcOrd="0" destOrd="0" parTransId="{B087280A-D858-46CD-A4B5-A23FE1897DDD}" sibTransId="{E76F9F9C-EFA3-44EC-9BBC-F77E212F8971}"/>
    <dgm:cxn modelId="{83E5CB88-6719-4465-9297-B880D6D2E577}" type="presOf" srcId="{36C90ACE-0C85-4A7C-8B70-3016D1EB349E}" destId="{42CE05AC-86F5-4061-9063-887B446E45EA}" srcOrd="0" destOrd="0" presId="urn:microsoft.com/office/officeart/2005/8/layout/chevron2"/>
    <dgm:cxn modelId="{1E333F8B-9F64-48CB-8330-1453E7C70DA1}" type="presOf" srcId="{DF8063E3-9E74-4BAB-B872-1AE03093A52B}" destId="{D98AEE6F-5B48-4F2D-9116-C95703C4D574}" srcOrd="0" destOrd="0" presId="urn:microsoft.com/office/officeart/2005/8/layout/chevron2"/>
    <dgm:cxn modelId="{15D7CF9D-AE07-44FB-9BB0-A341D347B8A9}" type="presOf" srcId="{843E8185-51D3-4CFD-BA16-37A33EBA99A2}" destId="{D98AEE6F-5B48-4F2D-9116-C95703C4D574}" srcOrd="0" destOrd="2" presId="urn:microsoft.com/office/officeart/2005/8/layout/chevron2"/>
    <dgm:cxn modelId="{E1CF07A0-6551-4BF9-A81C-E23A6670C35E}" type="presOf" srcId="{2304D675-7CE9-496A-A5FC-597DBFB154F2}" destId="{2A2D67FE-BF5A-4470-B6FB-4F1FC32D4178}" srcOrd="0" destOrd="0" presId="urn:microsoft.com/office/officeart/2005/8/layout/chevron2"/>
    <dgm:cxn modelId="{D05C60A8-CB00-4C50-8740-5029B9874841}" srcId="{25077364-A0D0-4419-BFEC-BEE2FFB91188}" destId="{DF8063E3-9E74-4BAB-B872-1AE03093A52B}" srcOrd="0" destOrd="0" parTransId="{13EF4159-C29E-4C4E-9DBE-873351CE1EB9}" sibTransId="{2AA8AFEE-813A-432B-9ED6-D475C9549B21}"/>
    <dgm:cxn modelId="{735AFDAC-DFC7-4DD0-8395-B1E66BC402D5}" type="presOf" srcId="{93BC83FD-518F-465D-91CD-367FEED4CF7E}" destId="{D98AEE6F-5B48-4F2D-9116-C95703C4D574}" srcOrd="0" destOrd="1" presId="urn:microsoft.com/office/officeart/2005/8/layout/chevron2"/>
    <dgm:cxn modelId="{0C1815B1-0497-49AB-BFB6-040BEDCD8C59}" type="presOf" srcId="{B92AD08B-F6AC-4514-B487-DC92A5841A5E}" destId="{7DD74BB7-B572-42C5-BE78-83BD1694CD29}" srcOrd="0" destOrd="0" presId="urn:microsoft.com/office/officeart/2005/8/layout/chevron2"/>
    <dgm:cxn modelId="{303B01BB-7026-4415-84E7-EC499174E2CA}" type="presOf" srcId="{25083493-8C4F-4C7E-B0E0-8626047BAB8A}" destId="{8F9D1ACF-08C8-41DC-BF6D-013096744405}" srcOrd="0" destOrd="0" presId="urn:microsoft.com/office/officeart/2005/8/layout/chevron2"/>
    <dgm:cxn modelId="{127E1DC0-D6D6-4068-8E6B-75144A12E4A3}" type="presOf" srcId="{E0520856-B681-44EC-9BFA-A6272E8EDF25}" destId="{826F3EDA-DC7E-4E22-8F81-DAE1C6EA22D5}" srcOrd="0" destOrd="0" presId="urn:microsoft.com/office/officeart/2005/8/layout/chevron2"/>
    <dgm:cxn modelId="{189E48E2-7DAB-4130-9BBD-798773441E9D}" srcId="{25083493-8C4F-4C7E-B0E0-8626047BAB8A}" destId="{3D4912AE-2C46-47A3-BA13-B889A5FBE8EF}" srcOrd="0" destOrd="0" parTransId="{7138F9B7-7835-4B79-A04C-196256172779}" sibTransId="{C2A980F9-AC65-41A1-A374-D5F8A558C6B8}"/>
    <dgm:cxn modelId="{22175CE7-F3A9-4723-A0B3-CA7EE30C7E42}" srcId="{25077364-A0D0-4419-BFEC-BEE2FFB91188}" destId="{93BC83FD-518F-465D-91CD-367FEED4CF7E}" srcOrd="1" destOrd="0" parTransId="{B68059DC-39C9-4340-B011-FC13E7EBD4A0}" sibTransId="{AD3CE6F6-F372-4EE7-9FC6-89EC5543C538}"/>
    <dgm:cxn modelId="{22B4AA05-5120-4CDF-978C-0C3F90CA2757}" type="presParOf" srcId="{8F9D1ACF-08C8-41DC-BF6D-013096744405}" destId="{C9A270BA-E29F-44E4-AFCC-FB349A0A9EB0}" srcOrd="0" destOrd="0" presId="urn:microsoft.com/office/officeart/2005/8/layout/chevron2"/>
    <dgm:cxn modelId="{D5E1B9DC-211B-42E7-BEF6-E6607B4A23C8}" type="presParOf" srcId="{C9A270BA-E29F-44E4-AFCC-FB349A0A9EB0}" destId="{CAD8E3FA-E0DA-4202-824C-2FA57CEB2451}" srcOrd="0" destOrd="0" presId="urn:microsoft.com/office/officeart/2005/8/layout/chevron2"/>
    <dgm:cxn modelId="{62F1402E-BF02-47AD-8F4D-05D2EA96880D}" type="presParOf" srcId="{C9A270BA-E29F-44E4-AFCC-FB349A0A9EB0}" destId="{2A2D67FE-BF5A-4470-B6FB-4F1FC32D4178}" srcOrd="1" destOrd="0" presId="urn:microsoft.com/office/officeart/2005/8/layout/chevron2"/>
    <dgm:cxn modelId="{B01E74D9-A7D0-4D7B-8063-C7156DFBA7D6}" type="presParOf" srcId="{8F9D1ACF-08C8-41DC-BF6D-013096744405}" destId="{6C85E6C2-98B1-4E00-9AA3-0458630E06FC}" srcOrd="1" destOrd="0" presId="urn:microsoft.com/office/officeart/2005/8/layout/chevron2"/>
    <dgm:cxn modelId="{58068E77-89EF-4D7A-91CE-5662A4D1C0B8}" type="presParOf" srcId="{8F9D1ACF-08C8-41DC-BF6D-013096744405}" destId="{BAA2814F-5A21-4DA0-8316-EB27AD69779F}" srcOrd="2" destOrd="0" presId="urn:microsoft.com/office/officeart/2005/8/layout/chevron2"/>
    <dgm:cxn modelId="{2928437A-F234-4829-B506-D84A39CAE0BA}" type="presParOf" srcId="{BAA2814F-5A21-4DA0-8316-EB27AD69779F}" destId="{AF59B63C-EDDE-4B55-84B7-48F6E40542E1}" srcOrd="0" destOrd="0" presId="urn:microsoft.com/office/officeart/2005/8/layout/chevron2"/>
    <dgm:cxn modelId="{2D20C4A6-9096-493F-B802-5BAA12E0D310}" type="presParOf" srcId="{BAA2814F-5A21-4DA0-8316-EB27AD69779F}" destId="{7DD74BB7-B572-42C5-BE78-83BD1694CD29}" srcOrd="1" destOrd="0" presId="urn:microsoft.com/office/officeart/2005/8/layout/chevron2"/>
    <dgm:cxn modelId="{E705C4A1-F988-4714-B442-BCD18FEF2B1B}" type="presParOf" srcId="{8F9D1ACF-08C8-41DC-BF6D-013096744405}" destId="{B6867285-3D57-411D-889D-5A6D03F3B7CF}" srcOrd="3" destOrd="0" presId="urn:microsoft.com/office/officeart/2005/8/layout/chevron2"/>
    <dgm:cxn modelId="{0115573B-EE4E-4284-87DC-079312C0C1FB}" type="presParOf" srcId="{8F9D1ACF-08C8-41DC-BF6D-013096744405}" destId="{C28D862C-1EB9-4F85-861A-D4225F9C78B5}" srcOrd="4" destOrd="0" presId="urn:microsoft.com/office/officeart/2005/8/layout/chevron2"/>
    <dgm:cxn modelId="{B3DD731D-FB14-44FF-9DDE-04419CEE3F99}" type="presParOf" srcId="{C28D862C-1EB9-4F85-861A-D4225F9C78B5}" destId="{2C2CDE48-3553-47DC-8EAE-902C8304CD05}" srcOrd="0" destOrd="0" presId="urn:microsoft.com/office/officeart/2005/8/layout/chevron2"/>
    <dgm:cxn modelId="{2F2A9406-0CEB-4B9A-8759-967868E5EE66}" type="presParOf" srcId="{C28D862C-1EB9-4F85-861A-D4225F9C78B5}" destId="{D98AEE6F-5B48-4F2D-9116-C95703C4D574}" srcOrd="1" destOrd="0" presId="urn:microsoft.com/office/officeart/2005/8/layout/chevron2"/>
    <dgm:cxn modelId="{6D1F6A28-AAF6-408F-B86A-21048E465EFC}" type="presParOf" srcId="{8F9D1ACF-08C8-41DC-BF6D-013096744405}" destId="{EB3F9992-2B54-42C9-9FCE-EBF4DB1FD195}" srcOrd="5" destOrd="0" presId="urn:microsoft.com/office/officeart/2005/8/layout/chevron2"/>
    <dgm:cxn modelId="{3C96E02E-F5F7-4359-9CE9-A3C9A64A8A73}" type="presParOf" srcId="{8F9D1ACF-08C8-41DC-BF6D-013096744405}" destId="{0CE7115C-21BD-4DCF-9824-2A9403369EE4}" srcOrd="6" destOrd="0" presId="urn:microsoft.com/office/officeart/2005/8/layout/chevron2"/>
    <dgm:cxn modelId="{69A81A35-5C3F-4783-BE19-E98A015F2B07}" type="presParOf" srcId="{0CE7115C-21BD-4DCF-9824-2A9403369EE4}" destId="{42CE05AC-86F5-4061-9063-887B446E45EA}" srcOrd="0" destOrd="0" presId="urn:microsoft.com/office/officeart/2005/8/layout/chevron2"/>
    <dgm:cxn modelId="{1720B078-7AC0-42D0-8753-F284FBA2C77B}" type="presParOf" srcId="{0CE7115C-21BD-4DCF-9824-2A9403369EE4}" destId="{826F3EDA-DC7E-4E22-8F81-DAE1C6EA22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116C0-3D6F-47B7-990F-4264D249CF68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NEED </a:t>
          </a:r>
          <a:endParaRPr lang="en-US" sz="3400" kern="1200"/>
        </a:p>
      </dsp:txBody>
      <dsp:txXfrm rot="-5400000">
        <a:off x="2" y="606378"/>
        <a:ext cx="1209291" cy="518268"/>
      </dsp:txXfrm>
    </dsp:sp>
    <dsp:sp modelId="{0F4EA5EA-0C68-40D7-A0C7-7312DF70E3D2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1" kern="1200"/>
            <a:t>Grow sales for certain segment</a:t>
          </a:r>
          <a:endParaRPr lang="en-US" sz="3400" kern="1200"/>
        </a:p>
      </dsp:txBody>
      <dsp:txXfrm rot="-5400000">
        <a:off x="1209291" y="56548"/>
        <a:ext cx="6355892" cy="1013281"/>
      </dsp:txXfrm>
    </dsp:sp>
    <dsp:sp modelId="{54202D7F-86B6-47BB-AB33-2A54B6AFC4E4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START</a:t>
          </a:r>
          <a:endParaRPr lang="en-US" sz="3400" kern="1200"/>
        </a:p>
      </dsp:txBody>
      <dsp:txXfrm rot="-5400000">
        <a:off x="2" y="2141166"/>
        <a:ext cx="1209291" cy="518268"/>
      </dsp:txXfrm>
    </dsp:sp>
    <dsp:sp modelId="{7444B61D-8715-4DA2-A329-B7B15C03ED32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/>
            <a:t>We already know segments </a:t>
          </a:r>
          <a:endParaRPr lang="en-US" sz="3400" kern="1200"/>
        </a:p>
      </dsp:txBody>
      <dsp:txXfrm rot="-5400000">
        <a:off x="1209291" y="1591336"/>
        <a:ext cx="6355892" cy="1013281"/>
      </dsp:txXfrm>
    </dsp:sp>
    <dsp:sp modelId="{619B4D9E-F4AB-406C-9D44-FB5342CEAA40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HOW </a:t>
          </a:r>
          <a:endParaRPr lang="en-US" sz="3400" kern="1200"/>
        </a:p>
      </dsp:txBody>
      <dsp:txXfrm rot="-5400000">
        <a:off x="2" y="3675954"/>
        <a:ext cx="1209291" cy="518268"/>
      </dsp:txXfrm>
    </dsp:sp>
    <dsp:sp modelId="{E435C1EF-BCA2-46C6-81F5-5B17804B3EFD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1" kern="1200"/>
            <a:t>Brand campaign ? Category campaign ? Overall campaign ?</a:t>
          </a:r>
          <a:endParaRPr lang="en-US" sz="3400" kern="1200"/>
        </a:p>
      </dsp:txBody>
      <dsp:txXfrm rot="-5400000">
        <a:off x="1209291" y="3126124"/>
        <a:ext cx="6355892" cy="1013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116C0-3D6F-47B7-990F-4264D249CF68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NEED </a:t>
          </a:r>
          <a:endParaRPr lang="en-US" sz="3400" kern="1200"/>
        </a:p>
      </dsp:txBody>
      <dsp:txXfrm rot="-5400000">
        <a:off x="2" y="606378"/>
        <a:ext cx="1209291" cy="518268"/>
      </dsp:txXfrm>
    </dsp:sp>
    <dsp:sp modelId="{0F4EA5EA-0C68-40D7-A0C7-7312DF70E3D2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1" kern="1200" dirty="0"/>
            <a:t>Need to target a specific customer list</a:t>
          </a:r>
          <a:endParaRPr lang="en-US" sz="3400" kern="1200" dirty="0"/>
        </a:p>
      </dsp:txBody>
      <dsp:txXfrm rot="-5400000">
        <a:off x="1209291" y="56548"/>
        <a:ext cx="6355892" cy="1013281"/>
      </dsp:txXfrm>
    </dsp:sp>
    <dsp:sp modelId="{54202D7F-86B6-47BB-AB33-2A54B6AFC4E4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START</a:t>
          </a:r>
          <a:endParaRPr lang="en-US" sz="3400" kern="1200"/>
        </a:p>
      </dsp:txBody>
      <dsp:txXfrm rot="-5400000">
        <a:off x="2" y="2141166"/>
        <a:ext cx="1209291" cy="518268"/>
      </dsp:txXfrm>
    </dsp:sp>
    <dsp:sp modelId="{7444B61D-8715-4DA2-A329-B7B15C03ED32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/>
            <a:t>We already know the customers </a:t>
          </a:r>
          <a:endParaRPr lang="en-US" sz="3400" kern="1200" dirty="0"/>
        </a:p>
      </dsp:txBody>
      <dsp:txXfrm rot="-5400000">
        <a:off x="1209291" y="1591336"/>
        <a:ext cx="6355892" cy="1013281"/>
      </dsp:txXfrm>
    </dsp:sp>
    <dsp:sp modelId="{619B4D9E-F4AB-406C-9D44-FB5342CEAA40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HOW </a:t>
          </a:r>
          <a:endParaRPr lang="en-US" sz="3400" kern="1200"/>
        </a:p>
      </dsp:txBody>
      <dsp:txXfrm rot="-5400000">
        <a:off x="2" y="3675954"/>
        <a:ext cx="1209291" cy="518268"/>
      </dsp:txXfrm>
    </dsp:sp>
    <dsp:sp modelId="{E435C1EF-BCA2-46C6-81F5-5B17804B3EFD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1" kern="1200"/>
            <a:t>Brand campaign ? Category campaign ? Overall campaign ?</a:t>
          </a:r>
          <a:endParaRPr lang="en-US" sz="3400" kern="1200"/>
        </a:p>
      </dsp:txBody>
      <dsp:txXfrm rot="-5400000">
        <a:off x="1209291" y="3126124"/>
        <a:ext cx="6355892" cy="101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BCB6-7938-4F17-875F-A67D5B6DB2F6}">
      <dsp:nvSpPr>
        <dsp:cNvPr id="0" name=""/>
        <dsp:cNvSpPr/>
      </dsp:nvSpPr>
      <dsp:spPr>
        <a:xfrm rot="5400000">
          <a:off x="-158047" y="1593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 </a:t>
          </a:r>
          <a:endParaRPr lang="en-US" sz="1300" b="1" kern="1200"/>
        </a:p>
      </dsp:txBody>
      <dsp:txXfrm rot="-5400000">
        <a:off x="1" y="370103"/>
        <a:ext cx="737553" cy="316094"/>
      </dsp:txXfrm>
    </dsp:sp>
    <dsp:sp modelId="{4EA80446-9444-48E7-AE48-8412BB6ACA22}">
      <dsp:nvSpPr>
        <dsp:cNvPr id="0" name=""/>
        <dsp:cNvSpPr/>
      </dsp:nvSpPr>
      <dsp:spPr>
        <a:xfrm rot="5400000">
          <a:off x="3836341" y="-309746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Presents various segmentation</a:t>
          </a:r>
        </a:p>
      </dsp:txBody>
      <dsp:txXfrm rot="-5400000">
        <a:off x="737554" y="34759"/>
        <a:ext cx="6849013" cy="618004"/>
      </dsp:txXfrm>
    </dsp:sp>
    <dsp:sp modelId="{E820E013-8658-4F4B-939F-9FA040B052FD}">
      <dsp:nvSpPr>
        <dsp:cNvPr id="0" name=""/>
        <dsp:cNvSpPr/>
      </dsp:nvSpPr>
      <dsp:spPr>
        <a:xfrm rot="5400000">
          <a:off x="-158047" y="109544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User</a:t>
          </a:r>
        </a:p>
      </dsp:txBody>
      <dsp:txXfrm rot="-5400000">
        <a:off x="1" y="1306178"/>
        <a:ext cx="737553" cy="316094"/>
      </dsp:txXfrm>
    </dsp:sp>
    <dsp:sp modelId="{2EF1B55B-2048-44E1-A406-346B0D064A12}">
      <dsp:nvSpPr>
        <dsp:cNvPr id="0" name=""/>
        <dsp:cNvSpPr/>
      </dsp:nvSpPr>
      <dsp:spPr>
        <a:xfrm rot="5400000">
          <a:off x="3836341" y="-216138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Selects one or more segments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User uploads (API, Excel, manual) list of customers</a:t>
          </a:r>
        </a:p>
      </dsp:txBody>
      <dsp:txXfrm rot="-5400000">
        <a:off x="737554" y="970834"/>
        <a:ext cx="6849013" cy="618004"/>
      </dsp:txXfrm>
    </dsp:sp>
    <dsp:sp modelId="{B7D57884-946D-4B2A-A9EF-6BB1477BE624}">
      <dsp:nvSpPr>
        <dsp:cNvPr id="0" name=""/>
        <dsp:cNvSpPr/>
      </dsp:nvSpPr>
      <dsp:spPr>
        <a:xfrm rot="5400000">
          <a:off x="-158047" y="203152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Hyperloop </a:t>
          </a:r>
        </a:p>
      </dsp:txBody>
      <dsp:txXfrm rot="-5400000">
        <a:off x="1" y="2242253"/>
        <a:ext cx="737553" cy="316094"/>
      </dsp:txXfrm>
    </dsp:sp>
    <dsp:sp modelId="{3CDF89F7-7D4C-460A-A730-02F0D03A5B89}">
      <dsp:nvSpPr>
        <dsp:cNvPr id="0" name=""/>
        <dsp:cNvSpPr/>
      </dsp:nvSpPr>
      <dsp:spPr>
        <a:xfrm rot="5400000">
          <a:off x="3836341" y="-1225311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Prepares behaviour vectors for each segment or customer</a:t>
          </a:r>
          <a:endParaRPr lang="en-US" sz="1900" b="1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Asks for campaign type</a:t>
          </a:r>
          <a:endParaRPr lang="en-US" sz="1900" b="1" kern="1200"/>
        </a:p>
      </dsp:txBody>
      <dsp:txXfrm rot="-5400000">
        <a:off x="737554" y="1906909"/>
        <a:ext cx="6849013" cy="618004"/>
      </dsp:txXfrm>
    </dsp:sp>
    <dsp:sp modelId="{DCD0750E-66E7-4B3E-BF25-45882504BB50}">
      <dsp:nvSpPr>
        <dsp:cNvPr id="0" name=""/>
        <dsp:cNvSpPr/>
      </dsp:nvSpPr>
      <dsp:spPr>
        <a:xfrm rot="5400000">
          <a:off x="-158047" y="296759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</a:t>
          </a:r>
          <a:endParaRPr lang="en-US" sz="1300" b="1" kern="1200"/>
        </a:p>
      </dsp:txBody>
      <dsp:txXfrm rot="-5400000">
        <a:off x="1" y="3178328"/>
        <a:ext cx="737553" cy="316094"/>
      </dsp:txXfrm>
    </dsp:sp>
    <dsp:sp modelId="{62BAB559-DB4E-4A0F-B847-566388C4651E}">
      <dsp:nvSpPr>
        <dsp:cNvPr id="0" name=""/>
        <dsp:cNvSpPr/>
      </dsp:nvSpPr>
      <dsp:spPr>
        <a:xfrm rot="5400000">
          <a:off x="3836341" y="-289236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Selects “brand”, “category”, “overall”</a:t>
          </a:r>
          <a:endParaRPr lang="en-US" sz="1900" b="1" kern="1200"/>
        </a:p>
      </dsp:txBody>
      <dsp:txXfrm rot="-5400000">
        <a:off x="737554" y="2842984"/>
        <a:ext cx="6849013" cy="618004"/>
      </dsp:txXfrm>
    </dsp:sp>
    <dsp:sp modelId="{B665170F-C143-4F04-BABB-9D076711F8D9}">
      <dsp:nvSpPr>
        <dsp:cNvPr id="0" name=""/>
        <dsp:cNvSpPr/>
      </dsp:nvSpPr>
      <dsp:spPr>
        <a:xfrm rot="5400000">
          <a:off x="-158047" y="39036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Hyperloop </a:t>
          </a:r>
          <a:endParaRPr lang="en-US" sz="1300" b="1" kern="1200"/>
        </a:p>
      </dsp:txBody>
      <dsp:txXfrm rot="-5400000">
        <a:off x="1" y="4114403"/>
        <a:ext cx="737553" cy="316094"/>
      </dsp:txXfrm>
    </dsp:sp>
    <dsp:sp modelId="{688C2C01-58B8-4D8E-8E94-2A66563F531B}">
      <dsp:nvSpPr>
        <dsp:cNvPr id="0" name=""/>
        <dsp:cNvSpPr/>
      </dsp:nvSpPr>
      <dsp:spPr>
        <a:xfrm rot="5400000">
          <a:off x="3836341" y="646838"/>
          <a:ext cx="684870" cy="6882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Campaign type UX flow</a:t>
          </a:r>
          <a:endParaRPr lang="en-US" sz="1900" b="1" kern="1200"/>
        </a:p>
      </dsp:txBody>
      <dsp:txXfrm rot="-5400000">
        <a:off x="737554" y="3779059"/>
        <a:ext cx="6849013" cy="618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8E3FA-E0DA-4202-824C-2FA57CEB2451}">
      <dsp:nvSpPr>
        <dsp:cNvPr id="0" name=""/>
        <dsp:cNvSpPr/>
      </dsp:nvSpPr>
      <dsp:spPr>
        <a:xfrm rot="5400000">
          <a:off x="-196196" y="199472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User</a:t>
          </a:r>
        </a:p>
      </dsp:txBody>
      <dsp:txXfrm rot="-5400000">
        <a:off x="1" y="461068"/>
        <a:ext cx="915583" cy="392392"/>
      </dsp:txXfrm>
    </dsp:sp>
    <dsp:sp modelId="{2A2D67FE-BF5A-4470-B6FB-4F1FC32D4178}">
      <dsp:nvSpPr>
        <dsp:cNvPr id="0" name=""/>
        <dsp:cNvSpPr/>
      </dsp:nvSpPr>
      <dsp:spPr>
        <a:xfrm rot="5400000">
          <a:off x="3842699" y="-2923840"/>
          <a:ext cx="850184" cy="6704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Selects BRAND, BRANDS, CATEGORY, OVERALL</a:t>
          </a:r>
        </a:p>
      </dsp:txBody>
      <dsp:txXfrm rot="-5400000">
        <a:off x="915584" y="44778"/>
        <a:ext cx="6662913" cy="767178"/>
      </dsp:txXfrm>
    </dsp:sp>
    <dsp:sp modelId="{AF59B63C-EDDE-4B55-84B7-48F6E40542E1}">
      <dsp:nvSpPr>
        <dsp:cNvPr id="0" name=""/>
        <dsp:cNvSpPr/>
      </dsp:nvSpPr>
      <dsp:spPr>
        <a:xfrm rot="5400000">
          <a:off x="-196196" y="1361496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Hyperloop</a:t>
          </a:r>
        </a:p>
      </dsp:txBody>
      <dsp:txXfrm rot="-5400000">
        <a:off x="1" y="1623092"/>
        <a:ext cx="915583" cy="392392"/>
      </dsp:txXfrm>
    </dsp:sp>
    <dsp:sp modelId="{7DD74BB7-B572-42C5-BE78-83BD1694CD29}">
      <dsp:nvSpPr>
        <dsp:cNvPr id="0" name=""/>
        <dsp:cNvSpPr/>
      </dsp:nvSpPr>
      <dsp:spPr>
        <a:xfrm rot="5400000">
          <a:off x="3842699" y="-1761816"/>
          <a:ext cx="850184" cy="6704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Presents TOP recommender products for SELECTION</a:t>
          </a:r>
        </a:p>
      </dsp:txBody>
      <dsp:txXfrm rot="-5400000">
        <a:off x="915584" y="1206802"/>
        <a:ext cx="6662913" cy="767178"/>
      </dsp:txXfrm>
    </dsp:sp>
    <dsp:sp modelId="{2C2CDE48-3553-47DC-8EAE-902C8304CD05}">
      <dsp:nvSpPr>
        <dsp:cNvPr id="0" name=""/>
        <dsp:cNvSpPr/>
      </dsp:nvSpPr>
      <dsp:spPr>
        <a:xfrm rot="5400000">
          <a:off x="-196196" y="2523520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User – Tuning criterions</a:t>
          </a:r>
        </a:p>
      </dsp:txBody>
      <dsp:txXfrm rot="-5400000">
        <a:off x="1" y="2785116"/>
        <a:ext cx="915583" cy="392392"/>
      </dsp:txXfrm>
    </dsp:sp>
    <dsp:sp modelId="{D98AEE6F-5B48-4F2D-9116-C95703C4D574}">
      <dsp:nvSpPr>
        <dsp:cNvPr id="0" name=""/>
        <dsp:cNvSpPr/>
      </dsp:nvSpPr>
      <dsp:spPr>
        <a:xfrm rot="5400000">
          <a:off x="3842699" y="-599792"/>
          <a:ext cx="850184" cy="6704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Upsell brand/products or category/products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Cross-sell products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Narrow best overall </a:t>
          </a:r>
        </a:p>
      </dsp:txBody>
      <dsp:txXfrm rot="-5400000">
        <a:off x="915584" y="2368826"/>
        <a:ext cx="6662913" cy="767178"/>
      </dsp:txXfrm>
    </dsp:sp>
    <dsp:sp modelId="{42CE05AC-86F5-4061-9063-887B446E45EA}">
      <dsp:nvSpPr>
        <dsp:cNvPr id="0" name=""/>
        <dsp:cNvSpPr/>
      </dsp:nvSpPr>
      <dsp:spPr>
        <a:xfrm rot="5400000">
          <a:off x="-196196" y="3685544"/>
          <a:ext cx="1307975" cy="915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Hyperloop</a:t>
          </a:r>
        </a:p>
      </dsp:txBody>
      <dsp:txXfrm rot="-5400000">
        <a:off x="1" y="3947140"/>
        <a:ext cx="915583" cy="392392"/>
      </dsp:txXfrm>
    </dsp:sp>
    <dsp:sp modelId="{826F3EDA-DC7E-4E22-8F81-DAE1C6EA22D5}">
      <dsp:nvSpPr>
        <dsp:cNvPr id="0" name=""/>
        <dsp:cNvSpPr/>
      </dsp:nvSpPr>
      <dsp:spPr>
        <a:xfrm rot="5400000">
          <a:off x="3842699" y="562231"/>
          <a:ext cx="850184" cy="6704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Presents final product selection together with associated target</a:t>
          </a:r>
        </a:p>
      </dsp:txBody>
      <dsp:txXfrm rot="-5400000">
        <a:off x="915584" y="3530850"/>
        <a:ext cx="6662913" cy="76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Recommender </a:t>
            </a:r>
            <a:br>
              <a:rPr lang="en-GB" dirty="0"/>
            </a:br>
            <a:r>
              <a:rPr lang="en-GB" dirty="0"/>
              <a:t>User Experience Business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Software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Recommender intuition #1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D3278-B8CC-40B2-9035-75096D63F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461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9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Recommender intuition #2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D3278-B8CC-40B2-9035-75096D63F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5320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0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Recommender UX flow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457931-BF72-49FD-8137-267C99FBB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1424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86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45D1-CFE0-435B-B1BB-FE45700E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type dependent UX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1F7D8-6EA4-4AF0-A20B-5EAFF3DFC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0989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7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311</TotalTime>
  <Words>161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Cambria</vt:lpstr>
      <vt:lpstr>Adjacency</vt:lpstr>
      <vt:lpstr>Recommender  User Experience Business Flow</vt:lpstr>
      <vt:lpstr>Recommender intuition #1</vt:lpstr>
      <vt:lpstr>Recommender intuition #2</vt:lpstr>
      <vt:lpstr>Recommender UX flow</vt:lpstr>
      <vt:lpstr>Campaign type dependent UX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Damian</cp:lastModifiedBy>
  <cp:revision>19</cp:revision>
  <dcterms:created xsi:type="dcterms:W3CDTF">2017-06-26T06:16:31Z</dcterms:created>
  <dcterms:modified xsi:type="dcterms:W3CDTF">2017-07-12T13:28:14Z</dcterms:modified>
</cp:coreProperties>
</file>