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861" r:id="rId5"/>
    <p:sldId id="878" r:id="rId6"/>
    <p:sldId id="871" r:id="rId7"/>
    <p:sldId id="877" r:id="rId8"/>
    <p:sldId id="879" r:id="rId9"/>
    <p:sldId id="873" r:id="rId10"/>
    <p:sldId id="874" r:id="rId11"/>
    <p:sldId id="880" r:id="rId12"/>
    <p:sldId id="865" r:id="rId13"/>
    <p:sldId id="6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idul, Srividya (Cognizant)" initials="MS(" lastIdx="1" clrIdx="0">
    <p:extLst>
      <p:ext uri="{19B8F6BF-5375-455C-9EA6-DF929625EA0E}">
        <p15:presenceInfo xmlns:p15="http://schemas.microsoft.com/office/powerpoint/2012/main" userId="S-1-5-21-1178368992-402679808-390482200-798368" providerId="AD"/>
      </p:ext>
    </p:extLst>
  </p:cmAuthor>
  <p:cmAuthor id="2" name="Venugopal, Aswathy (Cognizant)" initials="VA(" lastIdx="1" clrIdx="1">
    <p:extLst>
      <p:ext uri="{19B8F6BF-5375-455C-9EA6-DF929625EA0E}">
        <p15:presenceInfo xmlns:p15="http://schemas.microsoft.com/office/powerpoint/2012/main" userId="S-1-5-21-1178368992-402679808-390482200-46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FF"/>
    <a:srgbClr val="FF99CC"/>
    <a:srgbClr val="9148C8"/>
    <a:srgbClr val="C800A1"/>
    <a:srgbClr val="06B746"/>
    <a:srgbClr val="00B140"/>
    <a:srgbClr val="73A0FF"/>
    <a:srgbClr val="0033A0"/>
    <a:srgbClr val="008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02406-3FC8-43F2-9460-B949D7B92730}" v="2" dt="2019-10-14T10:29:46.479"/>
    <p1510:client id="{1F58C3D3-356C-49EB-ADBE-62AB22DE3212}" v="6" dt="2019-10-14T10:00:38.625"/>
    <p1510:client id="{26E5F7C3-007F-41B8-8712-68015B9F7AD6}" v="45" dt="2019-10-14T10:48:09.196"/>
    <p1510:client id="{30284C28-73DA-4F3A-AC0F-2E206AFC38F8}" v="28" dt="2019-10-15T03:14:11.230"/>
    <p1510:client id="{451348E9-900F-413D-85A1-D80CCEF20B3F}" v="42" dt="2019-10-15T11:42:20.576"/>
    <p1510:client id="{5E602C8D-E544-8C17-EEBA-3581175793C4}" v="2" dt="2019-10-16T04:11:12.381"/>
    <p1510:client id="{7333E693-1558-4ADF-96C2-FD2DBBA69BB2}" v="25" dt="2019-10-15T05:59:25.257"/>
    <p1510:client id="{99C2CA74-805F-0721-FFE7-316BCDA4B572}" v="358" dt="2019-10-16T04:07:35.757"/>
    <p1510:client id="{ACA8A001-590A-42B6-ADB4-84E68C9FFBAF}" v="2914" dt="2019-10-14T15:14:06.883"/>
    <p1510:client id="{D2268CDB-0E29-40B3-BDC9-12D725DA8035}" v="1" dt="2019-10-14T10:49:00.886"/>
    <p1510:client id="{D6267AB1-C453-4E3A-AF95-31319C515AC0}" v="4" dt="2019-10-14T10:25:18.482"/>
    <p1510:client id="{DFE9B304-75C6-4D83-83B1-DB46D42B2C24}" v="36" dt="2019-10-14T13:02:22.200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1" autoAdjust="0"/>
    <p:restoredTop sz="94343" autoAdjust="0"/>
  </p:normalViewPr>
  <p:slideViewPr>
    <p:cSldViewPr snapToGrid="0">
      <p:cViewPr varScale="1">
        <p:scale>
          <a:sx n="74" d="100"/>
          <a:sy n="74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Aruna Devi (Cognizant)" userId="S::145865@cognizant.com::b985271c-d48e-4393-b08b-b86138af203d" providerId="AD" clId="Web-{7333E693-1558-4ADF-96C2-FD2DBBA69BB2}"/>
    <pc:docChg chg="addSld modSld">
      <pc:chgData name="B, Aruna Devi (Cognizant)" userId="S::145865@cognizant.com::b985271c-d48e-4393-b08b-b86138af203d" providerId="AD" clId="Web-{7333E693-1558-4ADF-96C2-FD2DBBA69BB2}" dt="2019-10-15T05:59:25.257" v="23" actId="20577"/>
      <pc:docMkLst>
        <pc:docMk/>
      </pc:docMkLst>
      <pc:sldChg chg="modSp new">
        <pc:chgData name="B, Aruna Devi (Cognizant)" userId="S::145865@cognizant.com::b985271c-d48e-4393-b08b-b86138af203d" providerId="AD" clId="Web-{7333E693-1558-4ADF-96C2-FD2DBBA69BB2}" dt="2019-10-15T05:59:25.257" v="22" actId="20577"/>
        <pc:sldMkLst>
          <pc:docMk/>
          <pc:sldMk cId="4043916081" sldId="651"/>
        </pc:sldMkLst>
        <pc:spChg chg="mod">
          <ac:chgData name="B, Aruna Devi (Cognizant)" userId="S::145865@cognizant.com::b985271c-d48e-4393-b08b-b86138af203d" providerId="AD" clId="Web-{7333E693-1558-4ADF-96C2-FD2DBBA69BB2}" dt="2019-10-15T05:58:35.601" v="1" actId="20577"/>
          <ac:spMkLst>
            <pc:docMk/>
            <pc:sldMk cId="4043916081" sldId="651"/>
            <ac:spMk id="2" creationId="{17A17C87-4923-4EBB-92DF-701DB6C41955}"/>
          </ac:spMkLst>
        </pc:spChg>
        <pc:spChg chg="mod">
          <ac:chgData name="B, Aruna Devi (Cognizant)" userId="S::145865@cognizant.com::b985271c-d48e-4393-b08b-b86138af203d" providerId="AD" clId="Web-{7333E693-1558-4ADF-96C2-FD2DBBA69BB2}" dt="2019-10-15T05:59:25.257" v="22" actId="20577"/>
          <ac:spMkLst>
            <pc:docMk/>
            <pc:sldMk cId="4043916081" sldId="651"/>
            <ac:spMk id="3" creationId="{32A6526A-6DD5-469A-831A-A4621743C6BC}"/>
          </ac:spMkLst>
        </pc:spChg>
      </pc:sldChg>
    </pc:docChg>
  </pc:docChgLst>
  <pc:docChgLst>
    <pc:chgData name="Ilangovan, Shyamala Lakshmi (Cognizant)" userId="S::206604@cognizant.com::706eb8e7-0131-457e-a3a2-3f7b318a35b8" providerId="AD" clId="Web-{5E602C8D-E544-8C17-EEBA-3581175793C4}"/>
    <pc:docChg chg="modSld">
      <pc:chgData name="Ilangovan, Shyamala Lakshmi (Cognizant)" userId="S::206604@cognizant.com::706eb8e7-0131-457e-a3a2-3f7b318a35b8" providerId="AD" clId="Web-{5E602C8D-E544-8C17-EEBA-3581175793C4}" dt="2019-10-16T04:11:12.381" v="1" actId="1076"/>
      <pc:docMkLst>
        <pc:docMk/>
      </pc:docMkLst>
      <pc:sldChg chg="modSp">
        <pc:chgData name="Ilangovan, Shyamala Lakshmi (Cognizant)" userId="S::206604@cognizant.com::706eb8e7-0131-457e-a3a2-3f7b318a35b8" providerId="AD" clId="Web-{5E602C8D-E544-8C17-EEBA-3581175793C4}" dt="2019-10-16T04:11:12.381" v="1" actId="1076"/>
        <pc:sldMkLst>
          <pc:docMk/>
          <pc:sldMk cId="1218386046" sldId="655"/>
        </pc:sldMkLst>
        <pc:graphicFrameChg chg="mod modGraphic">
          <ac:chgData name="Ilangovan, Shyamala Lakshmi (Cognizant)" userId="S::206604@cognizant.com::706eb8e7-0131-457e-a3a2-3f7b318a35b8" providerId="AD" clId="Web-{5E602C8D-E544-8C17-EEBA-3581175793C4}" dt="2019-10-16T04:11:12.381" v="1" actId="1076"/>
          <ac:graphicFrameMkLst>
            <pc:docMk/>
            <pc:sldMk cId="1218386046" sldId="655"/>
            <ac:graphicFrameMk id="11" creationId="{00000000-0000-0000-0000-000000000000}"/>
          </ac:graphicFrameMkLst>
        </pc:graphicFrameChg>
      </pc:sldChg>
    </pc:docChg>
  </pc:docChgLst>
  <pc:docChgLst>
    <pc:chgData name="Ilangovan, Shyamala Lakshmi (Cognizant)" userId="S::206604@cognizant.com::706eb8e7-0131-457e-a3a2-3f7b318a35b8" providerId="AD" clId="Web-{1F58C3D3-356C-49EB-ADBE-62AB22DE3212}"/>
    <pc:docChg chg="modSld">
      <pc:chgData name="Ilangovan, Shyamala Lakshmi (Cognizant)" userId="S::206604@cognizant.com::706eb8e7-0131-457e-a3a2-3f7b318a35b8" providerId="AD" clId="Web-{1F58C3D3-356C-49EB-ADBE-62AB22DE3212}" dt="2019-10-14T10:00:38.625" v="5"/>
      <pc:docMkLst>
        <pc:docMk/>
      </pc:docMkLst>
      <pc:sldChg chg="addSp delSp modSp">
        <pc:chgData name="Ilangovan, Shyamala Lakshmi (Cognizant)" userId="S::206604@cognizant.com::706eb8e7-0131-457e-a3a2-3f7b318a35b8" providerId="AD" clId="Web-{1F58C3D3-356C-49EB-ADBE-62AB22DE3212}" dt="2019-10-14T10:00:38.625" v="5"/>
        <pc:sldMkLst>
          <pc:docMk/>
          <pc:sldMk cId="1083255639" sldId="617"/>
        </pc:sldMkLst>
        <pc:picChg chg="add del mod">
          <ac:chgData name="Ilangovan, Shyamala Lakshmi (Cognizant)" userId="S::206604@cognizant.com::706eb8e7-0131-457e-a3a2-3f7b318a35b8" providerId="AD" clId="Web-{1F58C3D3-356C-49EB-ADBE-62AB22DE3212}" dt="2019-10-14T10:00:38.625" v="5"/>
          <ac:picMkLst>
            <pc:docMk/>
            <pc:sldMk cId="1083255639" sldId="617"/>
            <ac:picMk id="4" creationId="{90E8B98F-FB25-4390-87A8-978372A5050A}"/>
          </ac:picMkLst>
        </pc:picChg>
      </pc:sldChg>
      <pc:sldChg chg="addSp delSp modSp">
        <pc:chgData name="Ilangovan, Shyamala Lakshmi (Cognizant)" userId="S::206604@cognizant.com::706eb8e7-0131-457e-a3a2-3f7b318a35b8" providerId="AD" clId="Web-{1F58C3D3-356C-49EB-ADBE-62AB22DE3212}" dt="2019-10-14T10:00:12.281" v="3"/>
        <pc:sldMkLst>
          <pc:docMk/>
          <pc:sldMk cId="3118384854" sldId="618"/>
        </pc:sldMkLst>
        <pc:spChg chg="del">
          <ac:chgData name="Ilangovan, Shyamala Lakshmi (Cognizant)" userId="S::206604@cognizant.com::706eb8e7-0131-457e-a3a2-3f7b318a35b8" providerId="AD" clId="Web-{1F58C3D3-356C-49EB-ADBE-62AB22DE3212}" dt="2019-10-14T10:00:06.093" v="0"/>
          <ac:spMkLst>
            <pc:docMk/>
            <pc:sldMk cId="3118384854" sldId="618"/>
            <ac:spMk id="2" creationId="{00000000-0000-0000-0000-000000000000}"/>
          </ac:spMkLst>
        </pc:spChg>
        <pc:spChg chg="add mod">
          <ac:chgData name="Ilangovan, Shyamala Lakshmi (Cognizant)" userId="S::206604@cognizant.com::706eb8e7-0131-457e-a3a2-3f7b318a35b8" providerId="AD" clId="Web-{1F58C3D3-356C-49EB-ADBE-62AB22DE3212}" dt="2019-10-14T10:00:12.281" v="3"/>
          <ac:spMkLst>
            <pc:docMk/>
            <pc:sldMk cId="3118384854" sldId="618"/>
            <ac:spMk id="10" creationId="{817E0D66-C0F6-464D-80E8-68D9EF141216}"/>
          </ac:spMkLst>
        </pc:spChg>
        <pc:picChg chg="add del mod ord">
          <ac:chgData name="Ilangovan, Shyamala Lakshmi (Cognizant)" userId="S::206604@cognizant.com::706eb8e7-0131-457e-a3a2-3f7b318a35b8" providerId="AD" clId="Web-{1F58C3D3-356C-49EB-ADBE-62AB22DE3212}" dt="2019-10-14T10:00:12.281" v="3"/>
          <ac:picMkLst>
            <pc:docMk/>
            <pc:sldMk cId="3118384854" sldId="618"/>
            <ac:picMk id="3" creationId="{F5613B49-AC2E-4EAF-9689-AD57CB2332D2}"/>
          </ac:picMkLst>
        </pc:picChg>
      </pc:sldChg>
    </pc:docChg>
  </pc:docChgLst>
  <pc:docChgLst>
    <pc:chgData name="CP, Ramesh (Cognizant)" userId="S::161646@cognizant.com::5aa31c10-bafc-40f8-8992-5fb874827720" providerId="AD" clId="Web-{30284C28-73DA-4F3A-AC0F-2E206AFC38F8}"/>
    <pc:docChg chg="modSld">
      <pc:chgData name="CP, Ramesh (Cognizant)" userId="S::161646@cognizant.com::5aa31c10-bafc-40f8-8992-5fb874827720" providerId="AD" clId="Web-{30284C28-73DA-4F3A-AC0F-2E206AFC38F8}" dt="2019-10-15T03:14:10.683" v="26" actId="20577"/>
      <pc:docMkLst>
        <pc:docMk/>
      </pc:docMkLst>
      <pc:sldChg chg="modSp">
        <pc:chgData name="CP, Ramesh (Cognizant)" userId="S::161646@cognizant.com::5aa31c10-bafc-40f8-8992-5fb874827720" providerId="AD" clId="Web-{30284C28-73DA-4F3A-AC0F-2E206AFC38F8}" dt="2019-10-15T03:14:09.637" v="24" actId="20577"/>
        <pc:sldMkLst>
          <pc:docMk/>
          <pc:sldMk cId="2685667151" sldId="620"/>
        </pc:sldMkLst>
        <pc:spChg chg="mod">
          <ac:chgData name="CP, Ramesh (Cognizant)" userId="S::161646@cognizant.com::5aa31c10-bafc-40f8-8992-5fb874827720" providerId="AD" clId="Web-{30284C28-73DA-4F3A-AC0F-2E206AFC38F8}" dt="2019-10-15T03:14:09.637" v="24" actId="20577"/>
          <ac:spMkLst>
            <pc:docMk/>
            <pc:sldMk cId="2685667151" sldId="620"/>
            <ac:spMk id="8" creationId="{00000000-0000-0000-0000-000000000000}"/>
          </ac:spMkLst>
        </pc:spChg>
      </pc:sldChg>
    </pc:docChg>
  </pc:docChgLst>
  <pc:docChgLst>
    <pc:chgData name="B, Aruna Devi (Cognizant)" userId="S::145865@cognizant.com::b985271c-d48e-4393-b08b-b86138af203d" providerId="AD" clId="Web-{ACA8A001-590A-42B6-ADB4-84E68C9FFBAF}"/>
    <pc:docChg chg="addSld delSld modSld">
      <pc:chgData name="B, Aruna Devi (Cognizant)" userId="S::145865@cognizant.com::b985271c-d48e-4393-b08b-b86138af203d" providerId="AD" clId="Web-{ACA8A001-590A-42B6-ADB4-84E68C9FFBAF}" dt="2019-10-14T15:14:06.883" v="2740" actId="20577"/>
      <pc:docMkLst>
        <pc:docMk/>
      </pc:docMkLst>
      <pc:sldChg chg="delSp modSp del">
        <pc:chgData name="B, Aruna Devi (Cognizant)" userId="S::145865@cognizant.com::b985271c-d48e-4393-b08b-b86138af203d" providerId="AD" clId="Web-{ACA8A001-590A-42B6-ADB4-84E68C9FFBAF}" dt="2019-10-14T15:12:34.758" v="2693"/>
        <pc:sldMkLst>
          <pc:docMk/>
          <pc:sldMk cId="863952362" sldId="619"/>
        </pc:sldMkLst>
        <pc:spChg chg="mod">
          <ac:chgData name="B, Aruna Devi (Cognizant)" userId="S::145865@cognizant.com::b985271c-d48e-4393-b08b-b86138af203d" providerId="AD" clId="Web-{ACA8A001-590A-42B6-ADB4-84E68C9FFBAF}" dt="2019-10-14T15:12:28.148" v="2690" actId="20577"/>
          <ac:spMkLst>
            <pc:docMk/>
            <pc:sldMk cId="863952362" sldId="619"/>
            <ac:spMk id="2" creationId="{00000000-0000-0000-0000-000000000000}"/>
          </ac:spMkLst>
        </pc:spChg>
        <pc:spChg chg="mod">
          <ac:chgData name="B, Aruna Devi (Cognizant)" userId="S::145865@cognizant.com::b985271c-d48e-4393-b08b-b86138af203d" providerId="AD" clId="Web-{ACA8A001-590A-42B6-ADB4-84E68C9FFBAF}" dt="2019-10-14T15:10:49.883" v="2461" actId="20577"/>
          <ac:spMkLst>
            <pc:docMk/>
            <pc:sldMk cId="863952362" sldId="619"/>
            <ac:spMk id="4" creationId="{00000000-0000-0000-0000-000000000000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5:10:52.679" v="2464"/>
          <ac:spMkLst>
            <pc:docMk/>
            <pc:sldMk cId="863952362" sldId="619"/>
            <ac:spMk id="7" creationId="{00000000-0000-0000-0000-000000000000}"/>
          </ac:spMkLst>
        </pc:spChg>
      </pc:sldChg>
      <pc:sldChg chg="addSp delSp modSp new">
        <pc:chgData name="B, Aruna Devi (Cognizant)" userId="S::145865@cognizant.com::b985271c-d48e-4393-b08b-b86138af203d" providerId="AD" clId="Web-{ACA8A001-590A-42B6-ADB4-84E68C9FFBAF}" dt="2019-10-14T13:57:50.629" v="36" actId="1076"/>
        <pc:sldMkLst>
          <pc:docMk/>
          <pc:sldMk cId="3188802089" sldId="641"/>
        </pc:sldMkLst>
        <pc:spChg chg="mod">
          <ac:chgData name="B, Aruna Devi (Cognizant)" userId="S::145865@cognizant.com::b985271c-d48e-4393-b08b-b86138af203d" providerId="AD" clId="Web-{ACA8A001-590A-42B6-ADB4-84E68C9FFBAF}" dt="2019-10-14T13:54:52.705" v="10" actId="20577"/>
          <ac:spMkLst>
            <pc:docMk/>
            <pc:sldMk cId="3188802089" sldId="641"/>
            <ac:spMk id="2" creationId="{992E18BF-2794-40DA-A110-055B31B3436C}"/>
          </ac:spMkLst>
        </pc:spChg>
        <pc:spChg chg="add del">
          <ac:chgData name="B, Aruna Devi (Cognizant)" userId="S::145865@cognizant.com::b985271c-d48e-4393-b08b-b86138af203d" providerId="AD" clId="Web-{ACA8A001-590A-42B6-ADB4-84E68C9FFBAF}" dt="2019-10-14T13:54:32.596" v="3"/>
          <ac:spMkLst>
            <pc:docMk/>
            <pc:sldMk cId="3188802089" sldId="641"/>
            <ac:spMk id="3" creationId="{291677AD-64B1-4EBE-A6A8-6F643E7E14D8}"/>
          </ac:spMkLst>
        </pc:spChg>
        <pc:picChg chg="add del mod ord">
          <ac:chgData name="B, Aruna Devi (Cognizant)" userId="S::145865@cognizant.com::b985271c-d48e-4393-b08b-b86138af203d" providerId="AD" clId="Web-{ACA8A001-590A-42B6-ADB4-84E68C9FFBAF}" dt="2019-10-14T13:54:27.549" v="2"/>
          <ac:picMkLst>
            <pc:docMk/>
            <pc:sldMk cId="3188802089" sldId="641"/>
            <ac:picMk id="6" creationId="{E7556B78-CBF6-4F3E-8154-BE0A855DB94E}"/>
          </ac:picMkLst>
        </pc:picChg>
        <pc:picChg chg="add mod ord">
          <ac:chgData name="B, Aruna Devi (Cognizant)" userId="S::145865@cognizant.com::b985271c-d48e-4393-b08b-b86138af203d" providerId="AD" clId="Web-{ACA8A001-590A-42B6-ADB4-84E68C9FFBAF}" dt="2019-10-14T13:57:50.629" v="36" actId="1076"/>
          <ac:picMkLst>
            <pc:docMk/>
            <pc:sldMk cId="3188802089" sldId="641"/>
            <ac:picMk id="8" creationId="{292D9000-BDBA-4E54-A970-D9E03A59F98F}"/>
          </ac:picMkLst>
        </pc:picChg>
      </pc:sldChg>
      <pc:sldChg chg="addSp delSp modSp new">
        <pc:chgData name="B, Aruna Devi (Cognizant)" userId="S::145865@cognizant.com::b985271c-d48e-4393-b08b-b86138af203d" providerId="AD" clId="Web-{ACA8A001-590A-42B6-ADB4-84E68C9FFBAF}" dt="2019-10-14T13:57:38.722" v="34" actId="1076"/>
        <pc:sldMkLst>
          <pc:docMk/>
          <pc:sldMk cId="3376823793" sldId="642"/>
        </pc:sldMkLst>
        <pc:spChg chg="mod">
          <ac:chgData name="B, Aruna Devi (Cognizant)" userId="S::145865@cognizant.com::b985271c-d48e-4393-b08b-b86138af203d" providerId="AD" clId="Web-{ACA8A001-590A-42B6-ADB4-84E68C9FFBAF}" dt="2019-10-14T13:55:09.752" v="15" actId="20577"/>
          <ac:spMkLst>
            <pc:docMk/>
            <pc:sldMk cId="3376823793" sldId="642"/>
            <ac:spMk id="2" creationId="{F1C683FF-AA1B-46C3-9473-B3832C59ACDF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3:55:13.674" v="17"/>
          <ac:spMkLst>
            <pc:docMk/>
            <pc:sldMk cId="3376823793" sldId="642"/>
            <ac:spMk id="3" creationId="{45AFBFA1-8E66-4A93-A1C8-BC54A5734C0F}"/>
          </ac:spMkLst>
        </pc:spChg>
        <pc:picChg chg="add mod ord">
          <ac:chgData name="B, Aruna Devi (Cognizant)" userId="S::145865@cognizant.com::b985271c-d48e-4393-b08b-b86138af203d" providerId="AD" clId="Web-{ACA8A001-590A-42B6-ADB4-84E68C9FFBAF}" dt="2019-10-14T13:57:38.722" v="34" actId="1076"/>
          <ac:picMkLst>
            <pc:docMk/>
            <pc:sldMk cId="3376823793" sldId="642"/>
            <ac:picMk id="6" creationId="{3729CA46-B3A0-4212-BEB5-67AA8D58318F}"/>
          </ac:picMkLst>
        </pc:picChg>
      </pc:sldChg>
      <pc:sldChg chg="addSp delSp modSp new">
        <pc:chgData name="B, Aruna Devi (Cognizant)" userId="S::145865@cognizant.com::b985271c-d48e-4393-b08b-b86138af203d" providerId="AD" clId="Web-{ACA8A001-590A-42B6-ADB4-84E68C9FFBAF}" dt="2019-10-14T13:57:42.785" v="35" actId="1076"/>
        <pc:sldMkLst>
          <pc:docMk/>
          <pc:sldMk cId="2222841503" sldId="643"/>
        </pc:sldMkLst>
        <pc:spChg chg="mod">
          <ac:chgData name="B, Aruna Devi (Cognizant)" userId="S::145865@cognizant.com::b985271c-d48e-4393-b08b-b86138af203d" providerId="AD" clId="Web-{ACA8A001-590A-42B6-ADB4-84E68C9FFBAF}" dt="2019-10-14T13:55:59.878" v="22" actId="20577"/>
          <ac:spMkLst>
            <pc:docMk/>
            <pc:sldMk cId="2222841503" sldId="643"/>
            <ac:spMk id="2" creationId="{72328C2E-F0CA-407A-9F03-C4AC8168C610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3:56:04.175" v="25"/>
          <ac:spMkLst>
            <pc:docMk/>
            <pc:sldMk cId="2222841503" sldId="643"/>
            <ac:spMk id="3" creationId="{ADB34DEB-BD6F-4D3C-8FFE-4D230F3A38D7}"/>
          </ac:spMkLst>
        </pc:spChg>
        <pc:picChg chg="add mod ord">
          <ac:chgData name="B, Aruna Devi (Cognizant)" userId="S::145865@cognizant.com::b985271c-d48e-4393-b08b-b86138af203d" providerId="AD" clId="Web-{ACA8A001-590A-42B6-ADB4-84E68C9FFBAF}" dt="2019-10-14T13:57:42.785" v="35" actId="1076"/>
          <ac:picMkLst>
            <pc:docMk/>
            <pc:sldMk cId="2222841503" sldId="643"/>
            <ac:picMk id="6" creationId="{1DAEE466-8B9C-4E60-B2A7-BB615DA85DE6}"/>
          </ac:picMkLst>
        </pc:picChg>
      </pc:sldChg>
      <pc:sldChg chg="addSp delSp modSp new">
        <pc:chgData name="B, Aruna Devi (Cognizant)" userId="S::145865@cognizant.com::b985271c-d48e-4393-b08b-b86138af203d" providerId="AD" clId="Web-{ACA8A001-590A-42B6-ADB4-84E68C9FFBAF}" dt="2019-10-14T14:24:13.416" v="1130" actId="20577"/>
        <pc:sldMkLst>
          <pc:docMk/>
          <pc:sldMk cId="1418698599" sldId="644"/>
        </pc:sldMkLst>
        <pc:spChg chg="mod">
          <ac:chgData name="B, Aruna Devi (Cognizant)" userId="S::145865@cognizant.com::b985271c-d48e-4393-b08b-b86138af203d" providerId="AD" clId="Web-{ACA8A001-590A-42B6-ADB4-84E68C9FFBAF}" dt="2019-10-14T14:24:13.416" v="1130" actId="20577"/>
          <ac:spMkLst>
            <pc:docMk/>
            <pc:sldMk cId="1418698599" sldId="644"/>
            <ac:spMk id="2" creationId="{AB97519C-9A3A-4414-ADD6-17EFE0043E03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4:19:22.969" v="117"/>
          <ac:spMkLst>
            <pc:docMk/>
            <pc:sldMk cId="1418698599" sldId="644"/>
            <ac:spMk id="3" creationId="{5AF580F7-DBE5-40D8-A4F4-5DAF7B1128DC}"/>
          </ac:spMkLst>
        </pc:spChg>
        <pc:graphicFrameChg chg="add mod modGraphic">
          <ac:chgData name="B, Aruna Devi (Cognizant)" userId="S::145865@cognizant.com::b985271c-d48e-4393-b08b-b86138af203d" providerId="AD" clId="Web-{ACA8A001-590A-42B6-ADB4-84E68C9FFBAF}" dt="2019-10-14T14:23:24.837" v="1117"/>
          <ac:graphicFrameMkLst>
            <pc:docMk/>
            <pc:sldMk cId="1418698599" sldId="644"/>
            <ac:graphicFrameMk id="7" creationId="{9BAD76A0-8A5E-49EE-BE4B-A273D36BF434}"/>
          </ac:graphicFrameMkLst>
        </pc:graphicFrameChg>
      </pc:sldChg>
      <pc:sldChg chg="addSp delSp modSp new">
        <pc:chgData name="B, Aruna Devi (Cognizant)" userId="S::145865@cognizant.com::b985271c-d48e-4393-b08b-b86138af203d" providerId="AD" clId="Web-{ACA8A001-590A-42B6-ADB4-84E68C9FFBAF}" dt="2019-10-14T14:27:10.704" v="1667"/>
        <pc:sldMkLst>
          <pc:docMk/>
          <pc:sldMk cId="1777620610" sldId="645"/>
        </pc:sldMkLst>
        <pc:spChg chg="mod">
          <ac:chgData name="B, Aruna Devi (Cognizant)" userId="S::145865@cognizant.com::b985271c-d48e-4393-b08b-b86138af203d" providerId="AD" clId="Web-{ACA8A001-590A-42B6-ADB4-84E68C9FFBAF}" dt="2019-10-14T14:24:31.150" v="1137" actId="20577"/>
          <ac:spMkLst>
            <pc:docMk/>
            <pc:sldMk cId="1777620610" sldId="645"/>
            <ac:spMk id="2" creationId="{0E20601E-2D64-4A06-BDEB-7F73DA01D649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4:24:57.718" v="1140"/>
          <ac:spMkLst>
            <pc:docMk/>
            <pc:sldMk cId="1777620610" sldId="645"/>
            <ac:spMk id="3" creationId="{004CF943-22D5-4241-AC42-1D24900E677E}"/>
          </ac:spMkLst>
        </pc:spChg>
        <pc:graphicFrameChg chg="add mod ord modGraphic">
          <ac:chgData name="B, Aruna Devi (Cognizant)" userId="S::145865@cognizant.com::b985271c-d48e-4393-b08b-b86138af203d" providerId="AD" clId="Web-{ACA8A001-590A-42B6-ADB4-84E68C9FFBAF}" dt="2019-10-14T14:27:10.704" v="1667"/>
          <ac:graphicFrameMkLst>
            <pc:docMk/>
            <pc:sldMk cId="1777620610" sldId="645"/>
            <ac:graphicFrameMk id="7" creationId="{6C69AA4C-118E-4B59-8D2A-850FE913C8FA}"/>
          </ac:graphicFrameMkLst>
        </pc:graphicFrameChg>
      </pc:sldChg>
      <pc:sldChg chg="addSp delSp modSp new">
        <pc:chgData name="B, Aruna Devi (Cognizant)" userId="S::145865@cognizant.com::b985271c-d48e-4393-b08b-b86138af203d" providerId="AD" clId="Web-{ACA8A001-590A-42B6-ADB4-84E68C9FFBAF}" dt="2019-10-14T14:28:28.054" v="2293" actId="20577"/>
        <pc:sldMkLst>
          <pc:docMk/>
          <pc:sldMk cId="3776166686" sldId="646"/>
        </pc:sldMkLst>
        <pc:spChg chg="mod">
          <ac:chgData name="B, Aruna Devi (Cognizant)" userId="S::145865@cognizant.com::b985271c-d48e-4393-b08b-b86138af203d" providerId="AD" clId="Web-{ACA8A001-590A-42B6-ADB4-84E68C9FFBAF}" dt="2019-10-14T14:28:28.054" v="2293" actId="20577"/>
          <ac:spMkLst>
            <pc:docMk/>
            <pc:sldMk cId="3776166686" sldId="646"/>
            <ac:spMk id="2" creationId="{2D603A9A-656B-4A33-86F7-063FAE9ECEC4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4:27:33.719" v="1669"/>
          <ac:spMkLst>
            <pc:docMk/>
            <pc:sldMk cId="3776166686" sldId="646"/>
            <ac:spMk id="3" creationId="{8E9EF5C4-4649-44FA-AD3C-19CD7F01A8B5}"/>
          </ac:spMkLst>
        </pc:spChg>
        <pc:graphicFrameChg chg="add mod ord modGraphic">
          <ac:chgData name="B, Aruna Devi (Cognizant)" userId="S::145865@cognizant.com::b985271c-d48e-4393-b08b-b86138af203d" providerId="AD" clId="Web-{ACA8A001-590A-42B6-ADB4-84E68C9FFBAF}" dt="2019-10-14T14:28:22.007" v="2290"/>
          <ac:graphicFrameMkLst>
            <pc:docMk/>
            <pc:sldMk cId="3776166686" sldId="646"/>
            <ac:graphicFrameMk id="7" creationId="{67F821E1-9B7F-42DB-AF02-87A9C4E274B5}"/>
          </ac:graphicFrameMkLst>
        </pc:graphicFrameChg>
      </pc:sldChg>
      <pc:sldChg chg="addSp delSp modSp new">
        <pc:chgData name="B, Aruna Devi (Cognizant)" userId="S::145865@cognizant.com::b985271c-d48e-4393-b08b-b86138af203d" providerId="AD" clId="Web-{ACA8A001-590A-42B6-ADB4-84E68C9FFBAF}" dt="2019-10-14T15:13:38.601" v="2738" actId="20577"/>
        <pc:sldMkLst>
          <pc:docMk/>
          <pc:sldMk cId="1450814263" sldId="647"/>
        </pc:sldMkLst>
        <pc:spChg chg="mod">
          <ac:chgData name="B, Aruna Devi (Cognizant)" userId="S::145865@cognizant.com::b985271c-d48e-4393-b08b-b86138af203d" providerId="AD" clId="Web-{ACA8A001-590A-42B6-ADB4-84E68C9FFBAF}" dt="2019-10-14T14:53:57.482" v="2390" actId="20577"/>
          <ac:spMkLst>
            <pc:docMk/>
            <pc:sldMk cId="1450814263" sldId="647"/>
            <ac:spMk id="2" creationId="{1217BC85-E383-4573-B43E-A5D815E4B566}"/>
          </ac:spMkLst>
        </pc:spChg>
        <pc:spChg chg="del">
          <ac:chgData name="B, Aruna Devi (Cognizant)" userId="S::145865@cognizant.com::b985271c-d48e-4393-b08b-b86138af203d" providerId="AD" clId="Web-{ACA8A001-590A-42B6-ADB4-84E68C9FFBAF}" dt="2019-10-14T14:53:09.732" v="2298"/>
          <ac:spMkLst>
            <pc:docMk/>
            <pc:sldMk cId="1450814263" sldId="647"/>
            <ac:spMk id="3" creationId="{19089A97-502E-4344-8825-F87D60A8DEBB}"/>
          </ac:spMkLst>
        </pc:spChg>
        <pc:spChg chg="add del">
          <ac:chgData name="B, Aruna Devi (Cognizant)" userId="S::145865@cognizant.com::b985271c-d48e-4393-b08b-b86138af203d" providerId="AD" clId="Web-{ACA8A001-590A-42B6-ADB4-84E68C9FFBAF}" dt="2019-10-14T14:55:59.545" v="2439"/>
          <ac:spMkLst>
            <pc:docMk/>
            <pc:sldMk cId="1450814263" sldId="647"/>
            <ac:spMk id="10" creationId="{78AE6950-582B-4036-BA41-41D797D6BD9C}"/>
          </ac:spMkLst>
        </pc:spChg>
        <pc:spChg chg="add mod">
          <ac:chgData name="B, Aruna Devi (Cognizant)" userId="S::145865@cognizant.com::b985271c-d48e-4393-b08b-b86138af203d" providerId="AD" clId="Web-{ACA8A001-590A-42B6-ADB4-84E68C9FFBAF}" dt="2019-10-14T15:13:38.601" v="2738" actId="20577"/>
          <ac:spMkLst>
            <pc:docMk/>
            <pc:sldMk cId="1450814263" sldId="647"/>
            <ac:spMk id="11" creationId="{740B6A04-3255-4463-AF38-77F6DF147016}"/>
          </ac:spMkLst>
        </pc:spChg>
        <pc:spChg chg="add del mod">
          <ac:chgData name="B, Aruna Devi (Cognizant)" userId="S::145865@cognizant.com::b985271c-d48e-4393-b08b-b86138af203d" providerId="AD" clId="Web-{ACA8A001-590A-42B6-ADB4-84E68C9FFBAF}" dt="2019-10-14T15:09:33.689" v="2443"/>
          <ac:spMkLst>
            <pc:docMk/>
            <pc:sldMk cId="1450814263" sldId="647"/>
            <ac:spMk id="13" creationId="{5E33D4D9-2ECB-4203-8A66-91861C922ABC}"/>
          </ac:spMkLst>
        </pc:spChg>
        <pc:picChg chg="add del mod ord">
          <ac:chgData name="B, Aruna Devi (Cognizant)" userId="S::145865@cognizant.com::b985271c-d48e-4393-b08b-b86138af203d" providerId="AD" clId="Web-{ACA8A001-590A-42B6-ADB4-84E68C9FFBAF}" dt="2019-10-14T15:09:32.658" v="2442"/>
          <ac:picMkLst>
            <pc:docMk/>
            <pc:sldMk cId="1450814263" sldId="647"/>
            <ac:picMk id="6" creationId="{300F3141-CE18-4A54-897B-B93B85B34441}"/>
          </ac:picMkLst>
        </pc:picChg>
        <pc:picChg chg="add del mod">
          <ac:chgData name="B, Aruna Devi (Cognizant)" userId="S::145865@cognizant.com::b985271c-d48e-4393-b08b-b86138af203d" providerId="AD" clId="Web-{ACA8A001-590A-42B6-ADB4-84E68C9FFBAF}" dt="2019-10-14T14:54:22.248" v="2397"/>
          <ac:picMkLst>
            <pc:docMk/>
            <pc:sldMk cId="1450814263" sldId="647"/>
            <ac:picMk id="8" creationId="{E6B2C864-8BD9-47FE-843C-A65ADF6E5380}"/>
          </ac:picMkLst>
        </pc:picChg>
        <pc:picChg chg="add mod ord">
          <ac:chgData name="B, Aruna Devi (Cognizant)" userId="S::145865@cognizant.com::b985271c-d48e-4393-b08b-b86138af203d" providerId="AD" clId="Web-{ACA8A001-590A-42B6-ADB4-84E68C9FFBAF}" dt="2019-10-14T15:10:01.142" v="2447" actId="14100"/>
          <ac:picMkLst>
            <pc:docMk/>
            <pc:sldMk cId="1450814263" sldId="647"/>
            <ac:picMk id="14" creationId="{7A3AC9EF-0FB8-4613-8852-4E986F4E2797}"/>
          </ac:picMkLst>
        </pc:picChg>
      </pc:sldChg>
    </pc:docChg>
  </pc:docChgLst>
  <pc:docChgLst>
    <pc:chgData name="Mohseen, Hajira (Cognizant)" userId="S::124715@cognizant.com::3f93ccad-0264-48f1-af05-c8fb25d2c549" providerId="AD" clId="Web-{26E5F7C3-007F-41B8-8712-68015B9F7AD6}"/>
    <pc:docChg chg="modSld">
      <pc:chgData name="Mohseen, Hajira (Cognizant)" userId="S::124715@cognizant.com::3f93ccad-0264-48f1-af05-c8fb25d2c549" providerId="AD" clId="Web-{26E5F7C3-007F-41B8-8712-68015B9F7AD6}" dt="2019-10-14T10:48:09.196" v="41" actId="14100"/>
      <pc:docMkLst>
        <pc:docMk/>
      </pc:docMkLst>
      <pc:sldChg chg="modSp">
        <pc:chgData name="Mohseen, Hajira (Cognizant)" userId="S::124715@cognizant.com::3f93ccad-0264-48f1-af05-c8fb25d2c549" providerId="AD" clId="Web-{26E5F7C3-007F-41B8-8712-68015B9F7AD6}" dt="2019-10-14T10:47:14.712" v="23" actId="20577"/>
        <pc:sldMkLst>
          <pc:docMk/>
          <pc:sldMk cId="3928492065" sldId="612"/>
        </pc:sldMkLst>
        <pc:spChg chg="mod">
          <ac:chgData name="Mohseen, Hajira (Cognizant)" userId="S::124715@cognizant.com::3f93ccad-0264-48f1-af05-c8fb25d2c549" providerId="AD" clId="Web-{26E5F7C3-007F-41B8-8712-68015B9F7AD6}" dt="2019-10-14T10:47:10.181" v="13" actId="20577"/>
          <ac:spMkLst>
            <pc:docMk/>
            <pc:sldMk cId="3928492065" sldId="612"/>
            <ac:spMk id="2" creationId="{00000000-0000-0000-0000-000000000000}"/>
          </ac:spMkLst>
        </pc:spChg>
        <pc:spChg chg="mod">
          <ac:chgData name="Mohseen, Hajira (Cognizant)" userId="S::124715@cognizant.com::3f93ccad-0264-48f1-af05-c8fb25d2c549" providerId="AD" clId="Web-{26E5F7C3-007F-41B8-8712-68015B9F7AD6}" dt="2019-10-14T10:47:14.712" v="23" actId="20577"/>
          <ac:spMkLst>
            <pc:docMk/>
            <pc:sldMk cId="3928492065" sldId="612"/>
            <ac:spMk id="3" creationId="{00000000-0000-0000-0000-000000000000}"/>
          </ac:spMkLst>
        </pc:spChg>
      </pc:sldChg>
      <pc:sldChg chg="addSp delSp modSp">
        <pc:chgData name="Mohseen, Hajira (Cognizant)" userId="S::124715@cognizant.com::3f93ccad-0264-48f1-af05-c8fb25d2c549" providerId="AD" clId="Web-{26E5F7C3-007F-41B8-8712-68015B9F7AD6}" dt="2019-10-14T10:48:09.196" v="41" actId="14100"/>
        <pc:sldMkLst>
          <pc:docMk/>
          <pc:sldMk cId="477567315" sldId="613"/>
        </pc:sldMkLst>
        <pc:spChg chg="mod">
          <ac:chgData name="Mohseen, Hajira (Cognizant)" userId="S::124715@cognizant.com::3f93ccad-0264-48f1-af05-c8fb25d2c549" providerId="AD" clId="Web-{26E5F7C3-007F-41B8-8712-68015B9F7AD6}" dt="2019-10-14T10:48:09.196" v="41" actId="14100"/>
          <ac:spMkLst>
            <pc:docMk/>
            <pc:sldMk cId="477567315" sldId="613"/>
            <ac:spMk id="2" creationId="{00000000-0000-0000-0000-000000000000}"/>
          </ac:spMkLst>
        </pc:spChg>
        <pc:spChg chg="del">
          <ac:chgData name="Mohseen, Hajira (Cognizant)" userId="S::124715@cognizant.com::3f93ccad-0264-48f1-af05-c8fb25d2c549" providerId="AD" clId="Web-{26E5F7C3-007F-41B8-8712-68015B9F7AD6}" dt="2019-10-14T10:48:03.353" v="39"/>
          <ac:spMkLst>
            <pc:docMk/>
            <pc:sldMk cId="477567315" sldId="613"/>
            <ac:spMk id="3" creationId="{00000000-0000-0000-0000-000000000000}"/>
          </ac:spMkLst>
        </pc:spChg>
        <pc:picChg chg="add del mod">
          <ac:chgData name="Mohseen, Hajira (Cognizant)" userId="S::124715@cognizant.com::3f93ccad-0264-48f1-af05-c8fb25d2c549" providerId="AD" clId="Web-{26E5F7C3-007F-41B8-8712-68015B9F7AD6}" dt="2019-10-14T10:47:35.134" v="28"/>
          <ac:picMkLst>
            <pc:docMk/>
            <pc:sldMk cId="477567315" sldId="613"/>
            <ac:picMk id="7" creationId="{11BA6138-61E2-4A3B-AB80-97255330629C}"/>
          </ac:picMkLst>
        </pc:picChg>
      </pc:sldChg>
    </pc:docChg>
  </pc:docChgLst>
  <pc:docChgLst>
    <pc:chgData name="B, Aruna Devi (Cognizant)" userId="S::145865@cognizant.com::b985271c-d48e-4393-b08b-b86138af203d" providerId="AD" clId="Web-{451348E9-900F-413D-85A1-D80CCEF20B3F}"/>
    <pc:docChg chg="modSld">
      <pc:chgData name="B, Aruna Devi (Cognizant)" userId="S::145865@cognizant.com::b985271c-d48e-4393-b08b-b86138af203d" providerId="AD" clId="Web-{451348E9-900F-413D-85A1-D80CCEF20B3F}" dt="2019-10-15T11:42:20.576" v="36" actId="1076"/>
      <pc:docMkLst>
        <pc:docMk/>
      </pc:docMkLst>
      <pc:sldChg chg="addSp delSp modSp">
        <pc:chgData name="B, Aruna Devi (Cognizant)" userId="S::145865@cognizant.com::b985271c-d48e-4393-b08b-b86138af203d" providerId="AD" clId="Web-{451348E9-900F-413D-85A1-D80CCEF20B3F}" dt="2019-10-15T11:40:03.856" v="8" actId="1076"/>
        <pc:sldMkLst>
          <pc:docMk/>
          <pc:sldMk cId="3188802089" sldId="641"/>
        </pc:sldMkLst>
        <pc:spChg chg="add del mod">
          <ac:chgData name="B, Aruna Devi (Cognizant)" userId="S::145865@cognizant.com::b985271c-d48e-4393-b08b-b86138af203d" providerId="AD" clId="Web-{451348E9-900F-413D-85A1-D80CCEF20B3F}" dt="2019-10-15T11:38:26.246" v="1"/>
          <ac:spMkLst>
            <pc:docMk/>
            <pc:sldMk cId="3188802089" sldId="641"/>
            <ac:spMk id="6" creationId="{D0514DFA-E9EF-41A8-892E-1E4E22F4CBE0}"/>
          </ac:spMkLst>
        </pc:spChg>
        <pc:picChg chg="add mod">
          <ac:chgData name="B, Aruna Devi (Cognizant)" userId="S::145865@cognizant.com::b985271c-d48e-4393-b08b-b86138af203d" providerId="AD" clId="Web-{451348E9-900F-413D-85A1-D80CCEF20B3F}" dt="2019-10-15T11:40:03.856" v="8" actId="1076"/>
          <ac:picMkLst>
            <pc:docMk/>
            <pc:sldMk cId="3188802089" sldId="641"/>
            <ac:picMk id="7" creationId="{A3E93945-DB3C-4EB8-B91D-83B85F31E2EF}"/>
          </ac:picMkLst>
        </pc:picChg>
        <pc:picChg chg="del">
          <ac:chgData name="B, Aruna Devi (Cognizant)" userId="S::145865@cognizant.com::b985271c-d48e-4393-b08b-b86138af203d" providerId="AD" clId="Web-{451348E9-900F-413D-85A1-D80CCEF20B3F}" dt="2019-10-15T11:37:51.512" v="0"/>
          <ac:picMkLst>
            <pc:docMk/>
            <pc:sldMk cId="3188802089" sldId="641"/>
            <ac:picMk id="8" creationId="{292D9000-BDBA-4E54-A970-D9E03A59F98F}"/>
          </ac:picMkLst>
        </pc:picChg>
      </pc:sldChg>
      <pc:sldChg chg="addSp delSp modSp">
        <pc:chgData name="B, Aruna Devi (Cognizant)" userId="S::145865@cognizant.com::b985271c-d48e-4393-b08b-b86138af203d" providerId="AD" clId="Web-{451348E9-900F-413D-85A1-D80CCEF20B3F}" dt="2019-10-15T11:41:17.154" v="30" actId="1076"/>
        <pc:sldMkLst>
          <pc:docMk/>
          <pc:sldMk cId="3376823793" sldId="642"/>
        </pc:sldMkLst>
        <pc:spChg chg="add del mod">
          <ac:chgData name="B, Aruna Devi (Cognizant)" userId="S::145865@cognizant.com::b985271c-d48e-4393-b08b-b86138af203d" providerId="AD" clId="Web-{451348E9-900F-413D-85A1-D80CCEF20B3F}" dt="2019-10-15T11:41:02.122" v="26"/>
          <ac:spMkLst>
            <pc:docMk/>
            <pc:sldMk cId="3376823793" sldId="642"/>
            <ac:spMk id="7" creationId="{190BBECA-BEBF-4AD5-879D-176D5DCFC6B2}"/>
          </ac:spMkLst>
        </pc:spChg>
        <pc:picChg chg="del">
          <ac:chgData name="B, Aruna Devi (Cognizant)" userId="S::145865@cognizant.com::b985271c-d48e-4393-b08b-b86138af203d" providerId="AD" clId="Web-{451348E9-900F-413D-85A1-D80CCEF20B3F}" dt="2019-10-15T11:40:25.591" v="25"/>
          <ac:picMkLst>
            <pc:docMk/>
            <pc:sldMk cId="3376823793" sldId="642"/>
            <ac:picMk id="6" creationId="{3729CA46-B3A0-4212-BEB5-67AA8D58318F}"/>
          </ac:picMkLst>
        </pc:picChg>
        <pc:picChg chg="add mod ord">
          <ac:chgData name="B, Aruna Devi (Cognizant)" userId="S::145865@cognizant.com::b985271c-d48e-4393-b08b-b86138af203d" providerId="AD" clId="Web-{451348E9-900F-413D-85A1-D80CCEF20B3F}" dt="2019-10-15T11:41:17.154" v="30" actId="1076"/>
          <ac:picMkLst>
            <pc:docMk/>
            <pc:sldMk cId="3376823793" sldId="642"/>
            <ac:picMk id="8" creationId="{25430F3A-98EB-40F7-BC80-60F95FB772C9}"/>
          </ac:picMkLst>
        </pc:picChg>
      </pc:sldChg>
      <pc:sldChg chg="addSp delSp modSp">
        <pc:chgData name="B, Aruna Devi (Cognizant)" userId="S::145865@cognizant.com::b985271c-d48e-4393-b08b-b86138af203d" providerId="AD" clId="Web-{451348E9-900F-413D-85A1-D80CCEF20B3F}" dt="2019-10-15T11:42:20.576" v="36" actId="1076"/>
        <pc:sldMkLst>
          <pc:docMk/>
          <pc:sldMk cId="2222841503" sldId="643"/>
        </pc:sldMkLst>
        <pc:spChg chg="add del mod">
          <ac:chgData name="B, Aruna Devi (Cognizant)" userId="S::145865@cognizant.com::b985271c-d48e-4393-b08b-b86138af203d" providerId="AD" clId="Web-{451348E9-900F-413D-85A1-D80CCEF20B3F}" dt="2019-10-15T11:42:08.014" v="32"/>
          <ac:spMkLst>
            <pc:docMk/>
            <pc:sldMk cId="2222841503" sldId="643"/>
            <ac:spMk id="7" creationId="{1F98211C-C1D8-420D-B1BF-16C381E3310B}"/>
          </ac:spMkLst>
        </pc:spChg>
        <pc:picChg chg="del">
          <ac:chgData name="B, Aruna Devi (Cognizant)" userId="S::145865@cognizant.com::b985271c-d48e-4393-b08b-b86138af203d" providerId="AD" clId="Web-{451348E9-900F-413D-85A1-D80CCEF20B3F}" dt="2019-10-15T11:41:26.201" v="31"/>
          <ac:picMkLst>
            <pc:docMk/>
            <pc:sldMk cId="2222841503" sldId="643"/>
            <ac:picMk id="6" creationId="{1DAEE466-8B9C-4E60-B2A7-BB615DA85DE6}"/>
          </ac:picMkLst>
        </pc:picChg>
        <pc:picChg chg="add mod ord">
          <ac:chgData name="B, Aruna Devi (Cognizant)" userId="S::145865@cognizant.com::b985271c-d48e-4393-b08b-b86138af203d" providerId="AD" clId="Web-{451348E9-900F-413D-85A1-D80CCEF20B3F}" dt="2019-10-15T11:42:20.576" v="36" actId="1076"/>
          <ac:picMkLst>
            <pc:docMk/>
            <pc:sldMk cId="2222841503" sldId="643"/>
            <ac:picMk id="8" creationId="{BF74CC3D-F633-468F-B1A4-D1848AD74F6F}"/>
          </ac:picMkLst>
        </pc:picChg>
      </pc:sldChg>
      <pc:sldChg chg="modSp">
        <pc:chgData name="B, Aruna Devi (Cognizant)" userId="S::145865@cognizant.com::b985271c-d48e-4393-b08b-b86138af203d" providerId="AD" clId="Web-{451348E9-900F-413D-85A1-D80CCEF20B3F}" dt="2019-10-15T11:40:20.841" v="24"/>
        <pc:sldMkLst>
          <pc:docMk/>
          <pc:sldMk cId="1418698599" sldId="644"/>
        </pc:sldMkLst>
        <pc:graphicFrameChg chg="mod modGraphic">
          <ac:chgData name="B, Aruna Devi (Cognizant)" userId="S::145865@cognizant.com::b985271c-d48e-4393-b08b-b86138af203d" providerId="AD" clId="Web-{451348E9-900F-413D-85A1-D80CCEF20B3F}" dt="2019-10-15T11:40:20.841" v="24"/>
          <ac:graphicFrameMkLst>
            <pc:docMk/>
            <pc:sldMk cId="1418698599" sldId="644"/>
            <ac:graphicFrameMk id="7" creationId="{9BAD76A0-8A5E-49EE-BE4B-A273D36BF434}"/>
          </ac:graphicFrameMkLst>
        </pc:graphicFrameChg>
      </pc:sldChg>
    </pc:docChg>
  </pc:docChgLst>
  <pc:docChgLst>
    <pc:chgData name="Mohseen, Hajira (Cognizant)" userId="S::124715@cognizant.com::3f93ccad-0264-48f1-af05-c8fb25d2c549" providerId="AD" clId="Web-{D2268CDB-0E29-40B3-BDC9-12D725DA8035}"/>
    <pc:docChg chg="addSld">
      <pc:chgData name="Mohseen, Hajira (Cognizant)" userId="S::124715@cognizant.com::3f93ccad-0264-48f1-af05-c8fb25d2c549" providerId="AD" clId="Web-{D2268CDB-0E29-40B3-BDC9-12D725DA8035}" dt="2019-10-14T10:49:00.886" v="0"/>
      <pc:docMkLst>
        <pc:docMk/>
      </pc:docMkLst>
      <pc:sldChg chg="new">
        <pc:chgData name="Mohseen, Hajira (Cognizant)" userId="S::124715@cognizant.com::3f93ccad-0264-48f1-af05-c8fb25d2c549" providerId="AD" clId="Web-{D2268CDB-0E29-40B3-BDC9-12D725DA8035}" dt="2019-10-14T10:49:00.886" v="0"/>
        <pc:sldMkLst>
          <pc:docMk/>
          <pc:sldMk cId="631744937" sldId="626"/>
        </pc:sldMkLst>
      </pc:sldChg>
    </pc:docChg>
  </pc:docChgLst>
  <pc:docChgLst>
    <pc:chgData name="Ilangovan, Shyamala Lakshmi (Cognizant)" userId="S::206604@cognizant.com::706eb8e7-0131-457e-a3a2-3f7b318a35b8" providerId="AD" clId="Web-{11802406-3FC8-43F2-9460-B949D7B92730}"/>
    <pc:docChg chg="modSld">
      <pc:chgData name="Ilangovan, Shyamala Lakshmi (Cognizant)" userId="S::206604@cognizant.com::706eb8e7-0131-457e-a3a2-3f7b318a35b8" providerId="AD" clId="Web-{11802406-3FC8-43F2-9460-B949D7B92730}" dt="2019-10-14T10:29:44.885" v="0" actId="20577"/>
      <pc:docMkLst>
        <pc:docMk/>
      </pc:docMkLst>
      <pc:sldChg chg="modSp">
        <pc:chgData name="Ilangovan, Shyamala Lakshmi (Cognizant)" userId="S::206604@cognizant.com::706eb8e7-0131-457e-a3a2-3f7b318a35b8" providerId="AD" clId="Web-{11802406-3FC8-43F2-9460-B949D7B92730}" dt="2019-10-14T10:29:44.885" v="0" actId="20577"/>
        <pc:sldMkLst>
          <pc:docMk/>
          <pc:sldMk cId="1843702044" sldId="625"/>
        </pc:sldMkLst>
        <pc:spChg chg="mod">
          <ac:chgData name="Ilangovan, Shyamala Lakshmi (Cognizant)" userId="S::206604@cognizant.com::706eb8e7-0131-457e-a3a2-3f7b318a35b8" providerId="AD" clId="Web-{11802406-3FC8-43F2-9460-B949D7B92730}" dt="2019-10-14T10:29:44.885" v="0" actId="20577"/>
          <ac:spMkLst>
            <pc:docMk/>
            <pc:sldMk cId="1843702044" sldId="625"/>
            <ac:spMk id="20" creationId="{00000000-0000-0000-0000-000000000000}"/>
          </ac:spMkLst>
        </pc:spChg>
      </pc:sldChg>
    </pc:docChg>
  </pc:docChgLst>
  <pc:docChgLst>
    <pc:chgData name="Ilangovan, Shyamala Lakshmi (Cognizant)" userId="S::206604@cognizant.com::706eb8e7-0131-457e-a3a2-3f7b318a35b8" providerId="AD" clId="Web-{99C2CA74-805F-0721-FFE7-316BCDA4B572}"/>
    <pc:docChg chg="modSld">
      <pc:chgData name="Ilangovan, Shyamala Lakshmi (Cognizant)" userId="S::206604@cognizant.com::706eb8e7-0131-457e-a3a2-3f7b318a35b8" providerId="AD" clId="Web-{99C2CA74-805F-0721-FFE7-316BCDA4B572}" dt="2019-10-16T04:07:34.897" v="353" actId="20577"/>
      <pc:docMkLst>
        <pc:docMk/>
      </pc:docMkLst>
      <pc:sldChg chg="modSp">
        <pc:chgData name="Ilangovan, Shyamala Lakshmi (Cognizant)" userId="S::206604@cognizant.com::706eb8e7-0131-457e-a3a2-3f7b318a35b8" providerId="AD" clId="Web-{99C2CA74-805F-0721-FFE7-316BCDA4B572}" dt="2019-10-16T04:07:32.725" v="351" actId="20577"/>
        <pc:sldMkLst>
          <pc:docMk/>
          <pc:sldMk cId="1218386046" sldId="655"/>
        </pc:sldMkLst>
        <pc:spChg chg="mod">
          <ac:chgData name="Ilangovan, Shyamala Lakshmi (Cognizant)" userId="S::206604@cognizant.com::706eb8e7-0131-457e-a3a2-3f7b318a35b8" providerId="AD" clId="Web-{99C2CA74-805F-0721-FFE7-316BCDA4B572}" dt="2019-10-16T04:07:32.725" v="351" actId="20577"/>
          <ac:spMkLst>
            <pc:docMk/>
            <pc:sldMk cId="1218386046" sldId="655"/>
            <ac:spMk id="6" creationId="{00000000-0000-0000-0000-000000000000}"/>
          </ac:spMkLst>
        </pc:spChg>
        <pc:spChg chg="mod">
          <ac:chgData name="Ilangovan, Shyamala Lakshmi (Cognizant)" userId="S::206604@cognizant.com::706eb8e7-0131-457e-a3a2-3f7b318a35b8" providerId="AD" clId="Web-{99C2CA74-805F-0721-FFE7-316BCDA4B572}" dt="2019-10-16T04:06:41.757" v="278" actId="1076"/>
          <ac:spMkLst>
            <pc:docMk/>
            <pc:sldMk cId="1218386046" sldId="655"/>
            <ac:spMk id="7" creationId="{00000000-0000-0000-0000-000000000000}"/>
          </ac:spMkLst>
        </pc:spChg>
        <pc:spChg chg="mod">
          <ac:chgData name="Ilangovan, Shyamala Lakshmi (Cognizant)" userId="S::206604@cognizant.com::706eb8e7-0131-457e-a3a2-3f7b318a35b8" providerId="AD" clId="Web-{99C2CA74-805F-0721-FFE7-316BCDA4B572}" dt="2019-10-16T04:06:48.038" v="279" actId="1076"/>
          <ac:spMkLst>
            <pc:docMk/>
            <pc:sldMk cId="1218386046" sldId="655"/>
            <ac:spMk id="8" creationId="{00000000-0000-0000-0000-000000000000}"/>
          </ac:spMkLst>
        </pc:spChg>
        <pc:spChg chg="mod">
          <ac:chgData name="Ilangovan, Shyamala Lakshmi (Cognizant)" userId="S::206604@cognizant.com::706eb8e7-0131-457e-a3a2-3f7b318a35b8" providerId="AD" clId="Web-{99C2CA74-805F-0721-FFE7-316BCDA4B572}" dt="2019-10-16T04:04:51.414" v="5" actId="1076"/>
          <ac:spMkLst>
            <pc:docMk/>
            <pc:sldMk cId="1218386046" sldId="655"/>
            <ac:spMk id="12" creationId="{00000000-0000-0000-0000-000000000000}"/>
          </ac:spMkLst>
        </pc:spChg>
        <pc:graphicFrameChg chg="mod">
          <ac:chgData name="Ilangovan, Shyamala Lakshmi (Cognizant)" userId="S::206604@cognizant.com::706eb8e7-0131-457e-a3a2-3f7b318a35b8" providerId="AD" clId="Web-{99C2CA74-805F-0721-FFE7-316BCDA4B572}" dt="2019-10-16T04:06:48.054" v="280" actId="1076"/>
          <ac:graphicFrameMkLst>
            <pc:docMk/>
            <pc:sldMk cId="1218386046" sldId="655"/>
            <ac:graphicFrameMk id="9" creationId="{00000000-0000-0000-0000-000000000000}"/>
          </ac:graphicFrameMkLst>
        </pc:graphicFrameChg>
        <pc:graphicFrameChg chg="mod">
          <ac:chgData name="Ilangovan, Shyamala Lakshmi (Cognizant)" userId="S::206604@cognizant.com::706eb8e7-0131-457e-a3a2-3f7b318a35b8" providerId="AD" clId="Web-{99C2CA74-805F-0721-FFE7-316BCDA4B572}" dt="2019-10-16T04:06:48.101" v="281" actId="1076"/>
          <ac:graphicFrameMkLst>
            <pc:docMk/>
            <pc:sldMk cId="1218386046" sldId="655"/>
            <ac:graphicFrameMk id="10" creationId="{00000000-0000-0000-0000-000000000000}"/>
          </ac:graphicFrameMkLst>
        </pc:graphicFrameChg>
        <pc:graphicFrameChg chg="mod">
          <ac:chgData name="Ilangovan, Shyamala Lakshmi (Cognizant)" userId="S::206604@cognizant.com::706eb8e7-0131-457e-a3a2-3f7b318a35b8" providerId="AD" clId="Web-{99C2CA74-805F-0721-FFE7-316BCDA4B572}" dt="2019-10-16T04:06:48.132" v="282" actId="1076"/>
          <ac:graphicFrameMkLst>
            <pc:docMk/>
            <pc:sldMk cId="1218386046" sldId="655"/>
            <ac:graphicFrameMk id="11" creationId="{00000000-0000-0000-0000-000000000000}"/>
          </ac:graphicFrameMkLst>
        </pc:graphicFrameChg>
      </pc:sldChg>
    </pc:docChg>
  </pc:docChgLst>
  <pc:docChgLst>
    <pc:chgData name="Ilangovan, Shyamala Lakshmi (Cognizant)" userId="S::206604@cognizant.com::706eb8e7-0131-457e-a3a2-3f7b318a35b8" providerId="AD" clId="Web-{D6267AB1-C453-4E3A-AF95-31319C515AC0}"/>
    <pc:docChg chg="modSld">
      <pc:chgData name="Ilangovan, Shyamala Lakshmi (Cognizant)" userId="S::206604@cognizant.com::706eb8e7-0131-457e-a3a2-3f7b318a35b8" providerId="AD" clId="Web-{D6267AB1-C453-4E3A-AF95-31319C515AC0}" dt="2019-10-14T10:25:18.482" v="3" actId="20577"/>
      <pc:docMkLst>
        <pc:docMk/>
      </pc:docMkLst>
      <pc:sldChg chg="modSp">
        <pc:chgData name="Ilangovan, Shyamala Lakshmi (Cognizant)" userId="S::206604@cognizant.com::706eb8e7-0131-457e-a3a2-3f7b318a35b8" providerId="AD" clId="Web-{D6267AB1-C453-4E3A-AF95-31319C515AC0}" dt="2019-10-14T10:25:18.482" v="2" actId="20577"/>
        <pc:sldMkLst>
          <pc:docMk/>
          <pc:sldMk cId="3159277087" sldId="624"/>
        </pc:sldMkLst>
        <pc:spChg chg="mod">
          <ac:chgData name="Ilangovan, Shyamala Lakshmi (Cognizant)" userId="S::206604@cognizant.com::706eb8e7-0131-457e-a3a2-3f7b318a35b8" providerId="AD" clId="Web-{D6267AB1-C453-4E3A-AF95-31319C515AC0}" dt="2019-10-14T10:25:18.482" v="2" actId="20577"/>
          <ac:spMkLst>
            <pc:docMk/>
            <pc:sldMk cId="3159277087" sldId="624"/>
            <ac:spMk id="14" creationId="{00000000-0000-0000-0000-000000000000}"/>
          </ac:spMkLst>
        </pc:spChg>
      </pc:sldChg>
    </pc:docChg>
  </pc:docChgLst>
  <pc:docChgLst>
    <pc:chgData name="Ilangovan, Shyamala Lakshmi (Cognizant)" userId="S::206604@cognizant.com::706eb8e7-0131-457e-a3a2-3f7b318a35b8" providerId="AD" clId="Web-{DFE9B304-75C6-4D83-83B1-DB46D42B2C24}"/>
    <pc:docChg chg="modSld">
      <pc:chgData name="Ilangovan, Shyamala Lakshmi (Cognizant)" userId="S::206604@cognizant.com::706eb8e7-0131-457e-a3a2-3f7b318a35b8" providerId="AD" clId="Web-{DFE9B304-75C6-4D83-83B1-DB46D42B2C24}" dt="2019-10-14T13:02:19.903" v="34" actId="1076"/>
      <pc:docMkLst>
        <pc:docMk/>
      </pc:docMkLst>
      <pc:sldChg chg="modSp">
        <pc:chgData name="Ilangovan, Shyamala Lakshmi (Cognizant)" userId="S::206604@cognizant.com::706eb8e7-0131-457e-a3a2-3f7b318a35b8" providerId="AD" clId="Web-{DFE9B304-75C6-4D83-83B1-DB46D42B2C24}" dt="2019-10-14T13:02:19.903" v="34" actId="1076"/>
        <pc:sldMkLst>
          <pc:docMk/>
          <pc:sldMk cId="65870916" sldId="634"/>
        </pc:sldMkLst>
        <pc:spChg chg="mod">
          <ac:chgData name="Ilangovan, Shyamala Lakshmi (Cognizant)" userId="S::206604@cognizant.com::706eb8e7-0131-457e-a3a2-3f7b318a35b8" providerId="AD" clId="Web-{DFE9B304-75C6-4D83-83B1-DB46D42B2C24}" dt="2019-10-14T13:02:19.903" v="34" actId="1076"/>
          <ac:spMkLst>
            <pc:docMk/>
            <pc:sldMk cId="65870916" sldId="634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17CED-9DA7-4820-AC53-E6D610514ED8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99AF-30F7-4ECB-96CF-2E0894F1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C99AF-30F7-4ECB-96CF-2E0894F1C8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09601" y="673071"/>
            <a:ext cx="5959936" cy="67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476A-DE11-4196-83A9-64C7F5D90532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46CD866B-E07A-F146-86DC-29251E2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9437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D0E-4CA4-4768-9679-D9C2349D3968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8998EC3A-A13E-BC4D-BE5F-EA977113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21653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9184F26A-EB8D-4CB5-ACBF-7076142BA891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3" name="Footer Placeholder 6">
            <a:extLst>
              <a:ext uri="{FF2B5EF4-FFF2-40B4-BE49-F238E27FC236}">
                <a16:creationId xmlns:a16="http://schemas.microsoft.com/office/drawing/2014/main" xmlns="" id="{5E0B9B59-9018-B944-9D33-C6A3425B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8094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xmlns="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C31F982-EB52-4FD2-B7FE-C623B3C80509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3" name="Footer Placeholder 6">
            <a:extLst>
              <a:ext uri="{FF2B5EF4-FFF2-40B4-BE49-F238E27FC236}">
                <a16:creationId xmlns:a16="http://schemas.microsoft.com/office/drawing/2014/main" xmlns="" id="{B33F841E-581C-B54A-B1F4-F9B078E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163186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A38093A6-6ED0-4E90-935D-6CFFD0BAF8BD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69FD0DB7-A972-3A46-84FF-8541CBF6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59255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B63FEAD-1320-4AB4-A275-0676A0355EDA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5" name="Footer Placeholder 6">
            <a:extLst>
              <a:ext uri="{FF2B5EF4-FFF2-40B4-BE49-F238E27FC236}">
                <a16:creationId xmlns:a16="http://schemas.microsoft.com/office/drawing/2014/main" xmlns="" id="{83B48813-EF18-EC42-A626-021C6F6C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47771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DB7A-2353-4771-B3FF-10F505528829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F8CDDEBA-6F3F-434E-96AD-B3B1A310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77131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7524-FC1A-46C2-9500-34C561B73B52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xmlns="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62E09F2D-4BD1-1844-A4AD-E63303E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95898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0D98-4180-48DA-BDBB-503D6C1AEED7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E99F6891-670E-0E4D-A987-9E8E855A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509907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54F-17B7-4958-B948-36D57110D1B7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7C0C360F-91A2-F444-8A7A-E8CA027E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9320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F1FCDD-9A69-4405-B89F-CFDAF187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E4D59F9-56F9-4A49-9196-51BDC9B07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73073"/>
            <a:ext cx="5731160" cy="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1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EC9F-21C7-4893-B939-9C276BE2401A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49FE3948-E772-9A44-88E5-88B8E648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6958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CBD-65A8-4849-A2FC-BBD11F4C4E64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xmlns="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3" name="Footer Placeholder 6">
            <a:extLst>
              <a:ext uri="{FF2B5EF4-FFF2-40B4-BE49-F238E27FC236}">
                <a16:creationId xmlns:a16="http://schemas.microsoft.com/office/drawing/2014/main" xmlns="" id="{0FD2082F-8076-8C44-AA9F-309016D4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498594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C81C643-B400-4457-BA76-DC5CEB304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2AFCA9-3E85-478F-9563-48DB3849D82E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50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16349A-A988-4301-8C12-86E9A91CD7E2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68AC80E6-2235-044E-8210-9F3C17CE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397746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6B817C-3BF8-4C5D-8738-E481F3B9198A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2CD7C5-2D34-4C27-8DA0-D81A9530F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44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8A13-B2DF-4AF9-A5D5-84149496BD63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220DD30C-ECD1-1644-A959-390252A6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0012988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A6EA21-38F4-45CF-8873-3FAB15F54E64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8BF12C99-8EA9-8543-A541-43D938AB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258277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913796-23E1-441A-9C7E-ACED1EAC0441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AC0B7B8-5D2E-4DC2-8ED6-129DC4E412E4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ECFB6863-B5B7-0140-85FD-02621B51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27065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xmlns="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F060C80-704F-43B2-99E2-DE75684A45BB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974595DE-7C5A-1440-A295-B3888738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818529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DC4B08-FA67-41DA-B585-1B21E50A7E6B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xmlns="" id="{2D5E5937-0AE7-5C4F-B62B-F0885DA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54795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2020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769F7CB-0D67-49E0-9197-CA57AE8A17CA}"/>
              </a:ext>
            </a:extLst>
          </p:cNvPr>
          <p:cNvCxnSpPr>
            <a:cxnSpLocks/>
          </p:cNvCxnSpPr>
          <p:nvPr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4D59F9-56F9-4A49-9196-51BDC9B0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73073"/>
            <a:ext cx="5731160" cy="64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82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9F43E6-C7FE-42CA-859E-4E383B87859B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54A08E0D-E690-A34B-A0BB-B8794438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331524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xmlns="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AD9A26B-1CAF-4BC4-9FA9-F0CB36A8E203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9" name="Footer Placeholder 6">
            <a:extLst>
              <a:ext uri="{FF2B5EF4-FFF2-40B4-BE49-F238E27FC236}">
                <a16:creationId xmlns:a16="http://schemas.microsoft.com/office/drawing/2014/main" xmlns="" id="{72FDEBDC-DC26-5042-BA16-E75DDE31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3958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24816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955BD9-9F9F-4BE3-9E8F-5845F8252A2B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2AB45BA1-86D5-9646-8EAB-32F862AA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215179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66744" y="673073"/>
            <a:ext cx="5159273" cy="5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31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xmlns="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DE656-2346-4DA1-BEEC-B75E9CC90E7F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F8FABAD-01EF-483E-B2EF-403B57169C4D}"/>
              </a:ext>
            </a:extLst>
          </p:cNvPr>
          <p:cNvCxnSpPr>
            <a:cxnSpLocks/>
          </p:cNvCxnSpPr>
          <p:nvPr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2CD7C5-2D34-4C27-8DA0-D81A9530F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7438AB-69F3-4117-BCE7-496B6337118A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2020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211AD09-EFF5-4259-BC1F-AFBAA6EE5437}"/>
              </a:ext>
            </a:extLst>
          </p:cNvPr>
          <p:cNvCxnSpPr>
            <a:cxnSpLocks/>
          </p:cNvCxnSpPr>
          <p:nvPr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42CD7C5-2D34-4C27-8DA0-D81A9530F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24817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3F30-6128-4F56-864B-8E32A3136B8D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1FF-D0D3-4C6F-8F24-8EED46A2A633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7BB291A8-1607-2647-B6CE-131B6257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9980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, 2-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2E99A-11B3-4572-AF49-8C29B969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125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40DFAA-C481-4FB6-91AE-F3350B8D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1163"/>
            <a:ext cx="5486400" cy="768096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  <a:lvl2pPr marL="0" indent="0">
              <a:buNone/>
              <a:defRPr b="1">
                <a:solidFill>
                  <a:schemeClr val="tx1"/>
                </a:solidFill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</a:defRPr>
            </a:lvl5pPr>
            <a:lvl6pPr marL="0" indent="0">
              <a:buNone/>
              <a:defRPr sz="2400" b="1">
                <a:solidFill>
                  <a:schemeClr val="tx1"/>
                </a:solidFill>
              </a:defRPr>
            </a:lvl6pPr>
            <a:lvl7pPr marL="0" indent="0">
              <a:buNone/>
              <a:defRPr sz="2400" b="1">
                <a:solidFill>
                  <a:schemeClr val="tx1"/>
                </a:solidFill>
              </a:defRPr>
            </a:lvl7pPr>
            <a:lvl8pPr marL="0" indent="0">
              <a:buNone/>
              <a:defRPr sz="2400" b="1">
                <a:solidFill>
                  <a:schemeClr val="tx1"/>
                </a:solidFill>
              </a:defRPr>
            </a:lvl8pPr>
            <a:lvl9pPr marL="0" indent="0">
              <a:buNone/>
              <a:defRPr sz="2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6E8CC1-FF60-4957-A42D-8194CAF7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505076"/>
            <a:ext cx="5486400" cy="3603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5A43C1-9284-49FF-9858-097A5A25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9033" y="1681163"/>
            <a:ext cx="5493095" cy="768096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0" indent="0">
              <a:buNone/>
              <a:defRPr sz="2400" b="1">
                <a:solidFill>
                  <a:schemeClr val="tx1"/>
                </a:solidFill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</a:defRPr>
            </a:lvl5pPr>
            <a:lvl6pPr marL="0" indent="0">
              <a:buNone/>
              <a:defRPr sz="2400" b="1">
                <a:solidFill>
                  <a:schemeClr val="tx1"/>
                </a:solidFill>
              </a:defRPr>
            </a:lvl6pPr>
            <a:lvl7pPr marL="0" indent="0">
              <a:buNone/>
              <a:defRPr sz="2400" b="1">
                <a:solidFill>
                  <a:schemeClr val="tx1"/>
                </a:solidFill>
              </a:defRPr>
            </a:lvl7pPr>
            <a:lvl8pPr marL="0" indent="0">
              <a:buNone/>
              <a:defRPr sz="2400" b="1">
                <a:solidFill>
                  <a:schemeClr val="tx1"/>
                </a:solidFill>
              </a:defRPr>
            </a:lvl8pPr>
            <a:lvl9pPr marL="0" indent="0">
              <a:buNone/>
              <a:defRPr sz="24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A7AD90-39E3-4265-8B8B-59CFE81D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9033" y="2505076"/>
            <a:ext cx="5493095" cy="3603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25C4DC-ABAE-46A6-80EC-5588913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CA2-1BB8-4488-9486-D75B3F22FA27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68F024-F689-477A-A36F-B7F3F46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52FACED-1B7D-4C4A-9BF0-C7901963B1FA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3" name="Footer Placeholder 6">
            <a:extLst>
              <a:ext uri="{FF2B5EF4-FFF2-40B4-BE49-F238E27FC236}">
                <a16:creationId xmlns:a16="http://schemas.microsoft.com/office/drawing/2014/main" xmlns="" id="{62AF4E84-7500-A74A-B804-843BD98E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28516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448586-2ECD-4DC9-8755-A787417C5960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9139926" y="6364225"/>
            <a:ext cx="2545508" cy="288649"/>
          </a:xfrm>
          <a:prstGeom prst="rect">
            <a:avLst/>
          </a:prstGeom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xmlns="" id="{010ACB70-9EEA-3F49-B29B-6C59D00A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" y="6400800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6870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4E41140-3ED5-4C57-9C5F-0374573F7769}" type="datetime1">
              <a:rPr lang="en-US" smtClean="0"/>
              <a:t>6/15/2025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76352D4-1032-49E4-AB68-F7C321A9C8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1436"/>
            <a:ext cx="11249891" cy="701795"/>
          </a:xfrm>
        </p:spPr>
        <p:txBody>
          <a:bodyPr/>
          <a:lstStyle/>
          <a:p>
            <a:r>
              <a:rPr lang="en-US" dirty="0"/>
              <a:t>Hackathon Instructions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400312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General Instructions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20" y="656553"/>
            <a:ext cx="110276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>
              <a:solidFill>
                <a:schemeClr val="accent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0061" y="911776"/>
            <a:ext cx="7153361" cy="368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For the given Hackathon Case Study, you are expected to follow all the instructions &amp; implementation given in this document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Batch to be divided into teams, Select a Lead and Name for your team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Identify the responsibilities for each members in teams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Every individual is expected to participate in all the deliverables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1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Every member of team should be aware of other members' work &amp; their deliverables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i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Each deliverable &amp; the entire script should be available with each member of a team.</a:t>
            </a: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endParaRPr lang="en-US" sz="1250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409638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005" y="541094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 descr="Person working on a table">
            <a:extLst>
              <a:ext uri="{FF2B5EF4-FFF2-40B4-BE49-F238E27FC236}">
                <a16:creationId xmlns:a16="http://schemas.microsoft.com/office/drawing/2014/main" xmlns="" id="{367A9ECB-EEE5-4178-9416-CBB0AB8178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8" y="3270993"/>
            <a:ext cx="3210718" cy="21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7509" y="903224"/>
            <a:ext cx="82012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Identify functional, UI &amp; End2End flows in the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given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FRD to decide the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functional scope of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work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Prepare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 Plan that includes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Testing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process,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templates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to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used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standards to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followed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Test design process, Test exécution process,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Testing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Techniques &amp;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approach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etc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 </a:t>
            </a:r>
            <a:r>
              <a:rPr lang="fr-FR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be</a:t>
            </a:r>
            <a:r>
              <a:rPr lang="fr-FR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followed</a:t>
            </a:r>
            <a:r>
              <a:rPr lang="fr-FR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fr-FR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Prepare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Test scenarios for the </a:t>
            </a:r>
            <a:r>
              <a:rPr lang="en-US" sz="16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Derive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cases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for regular System / Functional Testing from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scenarios. Should cover both the positive and negative scenarios, UI &amp; Functional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validations.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dentify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 Cases for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Sanity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and Regression suite from the 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System / Functional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 Cases prepared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 Prepare RTM as well.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Execute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all the Functional, Smoke and Regression suite manually and update the status in Test Case document</a:t>
            </a: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6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Prepare </a:t>
            </a:r>
            <a:r>
              <a:rPr lang="en-U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 Test Summary report, detailing on the execution status &amp; observations</a:t>
            </a:r>
          </a:p>
        </p:txBody>
      </p:sp>
      <p:sp>
        <p:nvSpPr>
          <p:cNvPr id="2" name="Flowchart: Delay 1"/>
          <p:cNvSpPr/>
          <p:nvPr/>
        </p:nvSpPr>
        <p:spPr>
          <a:xfrm rot="10800000">
            <a:off x="1087568" y="1444945"/>
            <a:ext cx="2110645" cy="123607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2846" y="1651976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Activities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409638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005" y="541094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s://lh4.googleusercontent.com/-886ltmnqW5o/TXjoZ4Us5lI/AAAAAAAAAS4/5rLEZygtkM8/s1600/2364667079_276791cbfa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2" y="2976966"/>
            <a:ext cx="3189237" cy="31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3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6637" y="1448425"/>
            <a:ext cx="485873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Test Plan </a:t>
            </a:r>
            <a:r>
              <a:rPr lang="en-US" sz="24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Document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Test </a:t>
            </a:r>
            <a:r>
              <a:rPr lang="en-US" sz="24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Scenarios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Test </a:t>
            </a:r>
            <a:r>
              <a:rPr lang="en-US" sz="2400" dirty="0" smtClean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Cases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RTM</a:t>
            </a:r>
            <a:endParaRPr lang="fr-FR" sz="24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Test Summary Report</a:t>
            </a:r>
            <a:endParaRPr lang="en-US" sz="2400" i="1" dirty="0">
              <a:solidFill>
                <a:schemeClr val="bg2">
                  <a:lumMod val="25000"/>
                </a:schemeClr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Delay 1"/>
          <p:cNvSpPr/>
          <p:nvPr/>
        </p:nvSpPr>
        <p:spPr>
          <a:xfrm rot="10800000">
            <a:off x="1087568" y="1444945"/>
            <a:ext cx="2110645" cy="1236071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52846" y="1651976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409638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005" y="541094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s://lh4.googleusercontent.com/-886ltmnqW5o/TXjoZ4Us5lI/AAAAAAAAAS4/5rLEZygtkM8/s1600/2364667079_276791cbfa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2" y="2976966"/>
            <a:ext cx="3189237" cy="31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5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463901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594" y="1324244"/>
            <a:ext cx="108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200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70" y="1585384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lowchart: Delay 14"/>
          <p:cNvSpPr/>
          <p:nvPr/>
        </p:nvSpPr>
        <p:spPr>
          <a:xfrm rot="10800000">
            <a:off x="1080558" y="1411994"/>
            <a:ext cx="2110645" cy="1223989"/>
          </a:xfrm>
          <a:prstGeom prst="flowChartDelay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2597" y="1627534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Activities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409638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005" y="541094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5058" y="697133"/>
            <a:ext cx="66537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Perform Automation Feasibility Study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on the application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&amp; prepare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 Feasibility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Report (Can Selenium identify / locate the fields in the application?)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Build the Hybrid Automation Framework that includes Page Object Model, Data driven library using Apache POI, TestNG, Utilities files, </a:t>
            </a:r>
            <a:r>
              <a:rPr lang="fr-FR" sz="1400" dirty="0" err="1">
                <a:solidFill>
                  <a:schemeClr val="tx2"/>
                </a:solidFill>
                <a:cs typeface="Arial" panose="020B0604020202020204" pitchFamily="34" charset="0"/>
              </a:rPr>
              <a:t>coding</a:t>
            </a:r>
            <a:r>
              <a:rPr lang="fr-FR" sz="1400" dirty="0">
                <a:solidFill>
                  <a:schemeClr val="tx2"/>
                </a:solidFill>
                <a:cs typeface="Arial" panose="020B0604020202020204" pitchFamily="34" charset="0"/>
              </a:rPr>
              <a:t> standards, </a:t>
            </a:r>
            <a:r>
              <a:rPr lang="fr-FR" sz="1400" dirty="0" err="1">
                <a:solidFill>
                  <a:schemeClr val="tx2"/>
                </a:solidFill>
                <a:cs typeface="Arial" panose="020B0604020202020204" pitchFamily="34" charset="0"/>
              </a:rPr>
              <a:t>naming</a:t>
            </a:r>
            <a:r>
              <a:rPr lang="fr-FR" sz="1400" dirty="0">
                <a:solidFill>
                  <a:schemeClr val="tx2"/>
                </a:solidFill>
                <a:cs typeface="Arial" panose="020B0604020202020204" pitchFamily="34" charset="0"/>
              </a:rPr>
              <a:t> conventions, code comment standards, indentation guidelines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etc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and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capture them in the Framework document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 </a:t>
            </a: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Create Maven project that includes referenced libraries, dependencies &amp; folder structures, etc. Ensure to have structure to integrate the modules &amp; test scripts.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Create Module(Functionality)-wise specific reusable functions 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Create Config property file to keep URL, Browser, UserName and password, Keywords,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Create Test Scripts for Test Cases prepared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Implement required TestNG annotations for the tests &amp; suites.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Enable </a:t>
            </a:r>
            <a:r>
              <a:rPr lang="en-US" sz="14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group based execution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based on the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sanity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and regression suite (by leveraging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testng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.xml)</a:t>
            </a: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Implement </a:t>
            </a:r>
            <a:r>
              <a:rPr lang="en-US" sz="14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Automatic rerun utility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for failed Test Scripts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2982795"/>
            <a:ext cx="3611445" cy="3090038"/>
          </a:xfrm>
          <a:prstGeom prst="pentagon">
            <a:avLst/>
          </a:prstGeom>
        </p:spPr>
      </p:pic>
    </p:spTree>
    <p:extLst>
      <p:ext uri="{BB962C8B-B14F-4D97-AF65-F5344CB8AC3E}">
        <p14:creationId xmlns:p14="http://schemas.microsoft.com/office/powerpoint/2010/main" val="392955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594" y="1324244"/>
            <a:ext cx="108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200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70" y="1585384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Flowchart: Delay 14"/>
          <p:cNvSpPr/>
          <p:nvPr/>
        </p:nvSpPr>
        <p:spPr>
          <a:xfrm rot="10800000">
            <a:off x="1080558" y="1411994"/>
            <a:ext cx="2110645" cy="1223989"/>
          </a:xfrm>
          <a:prstGeom prst="flowChartDelay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62597" y="1627534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409638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005" y="541094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9" y="3034714"/>
            <a:ext cx="3611445" cy="3090038"/>
          </a:xfrm>
          <a:prstGeom prst="pentagon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0867480-CEC9-4570-B22B-F1BA7728378C}"/>
              </a:ext>
            </a:extLst>
          </p:cNvPr>
          <p:cNvSpPr/>
          <p:nvPr/>
        </p:nvSpPr>
        <p:spPr>
          <a:xfrm>
            <a:off x="5065608" y="1334624"/>
            <a:ext cx="485873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Feasibility Study Report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Framework Document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Maven Structure &amp; Utilities files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Data Library &amp; Classes</a:t>
            </a:r>
            <a:endParaRPr lang="fr-FR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Test Scripts</a:t>
            </a:r>
            <a:endParaRPr lang="en-US" sz="2000" i="1" dirty="0">
              <a:solidFill>
                <a:schemeClr val="bg2">
                  <a:lumMod val="25000"/>
                </a:schemeClr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7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594" y="1324244"/>
            <a:ext cx="108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200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70" y="119349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311" y="2604817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169281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Flowchart: Delay 18"/>
          <p:cNvSpPr/>
          <p:nvPr/>
        </p:nvSpPr>
        <p:spPr>
          <a:xfrm rot="10800000">
            <a:off x="982725" y="1404816"/>
            <a:ext cx="2110645" cy="1128283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0701" y="1605123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Activities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17087" y="1323709"/>
            <a:ext cx="71750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Group the identified </a:t>
            </a: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Sanity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and regression suite.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Dry Run and Results consolidation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Categorize the failures; Fix the failures and set it for re-execution.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Prepare </a:t>
            </a: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 Automation Report to Coaches, Trainers and BU Mentors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Learn Jenkins and see how you can execute your automation suite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Prepare a Retro document on what you have learnt from this exercise, what could’ve been done better &amp; overall experience</a:t>
            </a:r>
          </a:p>
          <a:p>
            <a:endParaRPr lang="en-US" sz="1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Each team member should be able to explain on all the deliverables / activities of the entire hackathon</a:t>
            </a:r>
          </a:p>
          <a:p>
            <a:endParaRPr lang="en-US" sz="1400" i="1" dirty="0">
              <a:solidFill>
                <a:schemeClr val="bg2">
                  <a:lumMod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Individuals will be evaluated by the Mentors on their knowledge &amp; presentation skills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03584" y="5147724"/>
            <a:ext cx="108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200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pic>
        <p:nvPicPr>
          <p:cNvPr id="14" name="Picture 2" descr="https://fintech-egypt.com/img/problem/probl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6" y="3487513"/>
            <a:ext cx="4324114" cy="26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23" y="4225411"/>
            <a:ext cx="951272" cy="964738"/>
          </a:xfrm>
          <a:prstGeom prst="ellipse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1736" y="4356686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Demo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With BU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9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352D4-1032-49E4-AB68-F7C321A9C807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2064" y="191082"/>
            <a:ext cx="11180064" cy="711693"/>
          </a:xfrm>
        </p:spPr>
        <p:txBody>
          <a:bodyPr>
            <a:normAutofit/>
          </a:bodyPr>
          <a:lstStyle/>
          <a:p>
            <a:r>
              <a:rPr lang="en-US" dirty="0"/>
              <a:t>Hackathon Workflow Implementation – Phase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594" y="1324244"/>
            <a:ext cx="1088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200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570" y="1193498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8311" y="2604817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311" y="1692810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Flowchart: Delay 18"/>
          <p:cNvSpPr/>
          <p:nvPr/>
        </p:nvSpPr>
        <p:spPr>
          <a:xfrm rot="10800000">
            <a:off x="982725" y="1404816"/>
            <a:ext cx="2110645" cy="1128283"/>
          </a:xfrm>
          <a:prstGeom prst="flowChartDela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0701" y="1605123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="1" baseline="30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Phase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" name="Picture 2" descr="https://fintech-egypt.com/img/problem/proble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6" y="3487513"/>
            <a:ext cx="4324114" cy="26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23" y="4225411"/>
            <a:ext cx="951272" cy="964738"/>
          </a:xfrm>
          <a:prstGeom prst="ellipse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1736" y="4356686"/>
            <a:ext cx="1473490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Demo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With BU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C9A8D09-4B8E-4E18-8041-D90550E306F9}"/>
              </a:ext>
            </a:extLst>
          </p:cNvPr>
          <p:cNvSpPr/>
          <p:nvPr/>
        </p:nvSpPr>
        <p:spPr>
          <a:xfrm>
            <a:off x="5088185" y="1404293"/>
            <a:ext cx="485873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Dry Run Report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Final Test Scripts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HTML Reports</a:t>
            </a:r>
            <a:r>
              <a:rPr lang="en-US" sz="200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, Screenshots </a:t>
            </a: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&amp; Log files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Retro Document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solidFill>
                <a:schemeClr val="tx2"/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Bahnschrift SemiBold Condensed" panose="020B0502040204020203" pitchFamily="34" charset="0"/>
                <a:cs typeface="Arial" panose="020B0604020202020204" pitchFamily="34" charset="0"/>
              </a:rPr>
              <a:t>Demonstration</a:t>
            </a:r>
            <a:endParaRPr lang="en-US" sz="2000" i="1" dirty="0">
              <a:solidFill>
                <a:schemeClr val="bg2">
                  <a:lumMod val="25000"/>
                </a:schemeClr>
              </a:solidFill>
              <a:latin typeface="Bahnschrift SemiBold Condensed" panose="020B050204020402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50" i="1" dirty="0">
              <a:solidFill>
                <a:schemeClr val="bg2">
                  <a:lumMod val="25000"/>
                </a:schemeClr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0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4800" y="224134"/>
            <a:ext cx="11582400" cy="6481466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51933" y="396400"/>
            <a:ext cx="9256509" cy="46166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Automation Framework should have below components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D7FDFF28-E717-4A22-9E7E-8E74B0E4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4" y="920835"/>
            <a:ext cx="9256510" cy="562002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FA63E92-D30C-45BD-8149-1E71296908C8}"/>
              </a:ext>
            </a:extLst>
          </p:cNvPr>
          <p:cNvSpPr/>
          <p:nvPr/>
        </p:nvSpPr>
        <p:spPr>
          <a:xfrm>
            <a:off x="9956800" y="330809"/>
            <a:ext cx="1783266" cy="592848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en-US" b="1" i="1" dirty="0">
                <a:solidFill>
                  <a:schemeClr val="tx1"/>
                </a:solidFill>
                <a:latin typeface="+mj-lt"/>
              </a:rPr>
              <a:t>Good to have Components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F417A4-C4D5-4F5A-B09F-7AADC98D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84" y="1030332"/>
            <a:ext cx="1572860" cy="54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7058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5878961AB9BE48AE9C04900CC3020C" ma:contentTypeVersion="2" ma:contentTypeDescription="Create a new document." ma:contentTypeScope="" ma:versionID="c14559a7b0132efff62d6eb736091314">
  <xsd:schema xmlns:xsd="http://www.w3.org/2001/XMLSchema" xmlns:xs="http://www.w3.org/2001/XMLSchema" xmlns:p="http://schemas.microsoft.com/office/2006/metadata/properties" xmlns:ns2="a8bc00f7-1d96-4b6e-84c8-0b61c8ef56f0" targetNamespace="http://schemas.microsoft.com/office/2006/metadata/properties" ma:root="true" ma:fieldsID="4a139ed0679a13fe54c391a333dc4b09" ns2:_="">
    <xsd:import namespace="a8bc00f7-1d96-4b6e-84c8-0b61c8ef5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0f7-1d96-4b6e-84c8-0b61c8ef5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429E43-080A-4530-8114-0202FE618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C71FC6-CE47-4EC8-86D2-7E8FD1D5E872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a8bc00f7-1d96-4b6e-84c8-0b61c8ef56f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15C5B5-EA91-4835-9B03-5CE0D5ACC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bc00f7-1d96-4b6e-84c8-0b61c8ef56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 Academy PowerPoint Template</Template>
  <TotalTime>78185</TotalTime>
  <Words>716</Words>
  <Application>Microsoft Office PowerPoint</Application>
  <PresentationFormat>Widescreen</PresentationFormat>
  <Paragraphs>177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 Condensed</vt:lpstr>
      <vt:lpstr>Calibri</vt:lpstr>
      <vt:lpstr>Courier New</vt:lpstr>
      <vt:lpstr>Segoe UI</vt:lpstr>
      <vt:lpstr>Trebuchet MS</vt:lpstr>
      <vt:lpstr>Wingdings</vt:lpstr>
      <vt:lpstr>Cognizant</vt:lpstr>
      <vt:lpstr>Hackathon Instructions</vt:lpstr>
      <vt:lpstr>Hackathon Workflow Implementation – General Instructions</vt:lpstr>
      <vt:lpstr>Hackathon Workflow Implementation – Phase 1</vt:lpstr>
      <vt:lpstr>Hackathon Workflow Implementation – Phase 1</vt:lpstr>
      <vt:lpstr>Hackathon Workflow Implementation – Phase 2</vt:lpstr>
      <vt:lpstr>Hackathon Workflow Implementation – Phase 2</vt:lpstr>
      <vt:lpstr>Hackathon Workflow Implementation – Phase 3</vt:lpstr>
      <vt:lpstr>Hackathon Workflow Implementation – Phase 3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Sangeetha, Mandala (Cognizant)</dc:creator>
  <cp:lastModifiedBy>windows</cp:lastModifiedBy>
  <cp:revision>3660</cp:revision>
  <dcterms:created xsi:type="dcterms:W3CDTF">2018-11-12T04:57:11Z</dcterms:created>
  <dcterms:modified xsi:type="dcterms:W3CDTF">2025-06-15T14:21:32Z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0x010100415878961AB9BE48AE9C04900CC3020C</vt:lpwstr>
  </property>
</Properties>
</file>