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Archivo Black" charset="1" panose="020B0A03020202020B04"/>
      <p:regular r:id="rId15"/>
    </p:embeddedFont>
    <p:embeddedFont>
      <p:font typeface="Garet Bold" charset="1" panose="00000000000000000000"/>
      <p:regular r:id="rId16"/>
    </p:embeddedFont>
    <p:embeddedFont>
      <p:font typeface="Garet" charset="1" panose="00000000000000000000"/>
      <p:regular r:id="rId17"/>
    </p:embeddedFont>
    <p:embeddedFont>
      <p:font typeface="Canva Sans" charset="1" panose="020B05030305010401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jpe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sv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https://cognizantonline-my.sharepoint.com/:b:/g/personal/2401680_cognizant_com/ETxW0mz4iMBIkv8Enn7TSCwBVLCZXe74XWfeWPtwhzht-g?e=WNjm8n" TargetMode="External" Type="http://schemas.openxmlformats.org/officeDocument/2006/relationships/hyperlink"/><Relationship Id="rId8" Target="https://cognizantonline-my.sharepoint.com/:b:/g/personal/2401680_cognizant_com/EYxYQCEhbSpMmqopXffsipwBC0GAiDVStA-W2eW6Ez7f5Q?e=T1ErSi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379298" y="8311463"/>
            <a:ext cx="1880002" cy="946837"/>
          </a:xfrm>
          <a:custGeom>
            <a:avLst/>
            <a:gdLst/>
            <a:ahLst/>
            <a:cxnLst/>
            <a:rect r="r" b="b" t="t" l="l"/>
            <a:pathLst>
              <a:path h="946837" w="1880002">
                <a:moveTo>
                  <a:pt x="0" y="0"/>
                </a:moveTo>
                <a:lnTo>
                  <a:pt x="1880002" y="0"/>
                </a:lnTo>
                <a:lnTo>
                  <a:pt x="1880002" y="946837"/>
                </a:lnTo>
                <a:lnTo>
                  <a:pt x="0" y="94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649539"/>
            <a:ext cx="2674320" cy="1782880"/>
          </a:xfrm>
          <a:custGeom>
            <a:avLst/>
            <a:gdLst/>
            <a:ahLst/>
            <a:cxnLst/>
            <a:rect r="r" b="b" t="t" l="l"/>
            <a:pathLst>
              <a:path h="1782880" w="2674320">
                <a:moveTo>
                  <a:pt x="0" y="0"/>
                </a:moveTo>
                <a:lnTo>
                  <a:pt x="2674320" y="0"/>
                </a:lnTo>
                <a:lnTo>
                  <a:pt x="2674320" y="1782880"/>
                </a:lnTo>
                <a:lnTo>
                  <a:pt x="0" y="178288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85470" y="6394076"/>
            <a:ext cx="9373830" cy="3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Speed into savings with your perfect car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8654162"/>
            <a:ext cx="3662307" cy="618337"/>
            <a:chOff x="0" y="0"/>
            <a:chExt cx="4883076" cy="82444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4883076" cy="40528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523"/>
                </a:lnSpc>
                <a:spcBef>
                  <a:spcPct val="0"/>
                </a:spcBef>
              </a:pPr>
              <a:r>
                <a:rPr lang="en-US" b="true" sz="1940">
                  <a:solidFill>
                    <a:srgbClr val="2B2B2B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PRESENTED BY: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442870"/>
              <a:ext cx="4883076" cy="38157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393"/>
                </a:lnSpc>
                <a:spcBef>
                  <a:spcPct val="0"/>
                </a:spcBef>
              </a:pPr>
              <a:r>
                <a:rPr lang="en-US" sz="1840">
                  <a:solidFill>
                    <a:srgbClr val="2B2B2B"/>
                  </a:solidFill>
                  <a:latin typeface="Garet"/>
                  <a:ea typeface="Garet"/>
                  <a:cs typeface="Garet"/>
                  <a:sym typeface="Garet"/>
                </a:rPr>
                <a:t>Byte Warriors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6485854" y="3950633"/>
            <a:ext cx="10773446" cy="230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490"/>
              </a:lnSpc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VELOCITY</a:t>
            </a:r>
          </a:p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VEHICLES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2471109" y="1911119"/>
            <a:ext cx="3261144" cy="3261144"/>
            <a:chOff x="0" y="0"/>
            <a:chExt cx="8790178" cy="879017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49225" y="149225"/>
              <a:ext cx="8491728" cy="8491728"/>
            </a:xfrm>
            <a:custGeom>
              <a:avLst/>
              <a:gdLst/>
              <a:ahLst/>
              <a:cxnLst/>
              <a:rect r="r" b="b" t="t" l="l"/>
              <a:pathLst>
                <a:path h="8491728" w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3"/>
              <a:stretch>
                <a:fillRect l="0" t="-7773" r="0" b="-7773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790178" cy="8790178"/>
            </a:xfrm>
            <a:custGeom>
              <a:avLst/>
              <a:gdLst/>
              <a:ahLst/>
              <a:cxnLst/>
              <a:rect r="r" b="b" t="t" l="l"/>
              <a:pathLst>
                <a:path h="8790178" w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543775" y="1911119"/>
            <a:ext cx="3261144" cy="3261144"/>
            <a:chOff x="0" y="0"/>
            <a:chExt cx="8790178" cy="879017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49225" y="149225"/>
              <a:ext cx="8491728" cy="8491728"/>
            </a:xfrm>
            <a:custGeom>
              <a:avLst/>
              <a:gdLst/>
              <a:ahLst/>
              <a:cxnLst/>
              <a:rect r="r" b="b" t="t" l="l"/>
              <a:pathLst>
                <a:path h="8491728" w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4"/>
              <a:stretch>
                <a:fillRect l="0" t="-14285" r="0" b="-14285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790178" cy="8790178"/>
            </a:xfrm>
            <a:custGeom>
              <a:avLst/>
              <a:gdLst/>
              <a:ahLst/>
              <a:cxnLst/>
              <a:rect r="r" b="b" t="t" l="l"/>
              <a:pathLst>
                <a:path h="8790178" w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2709865" y="1911119"/>
            <a:ext cx="3261144" cy="3261144"/>
            <a:chOff x="0" y="0"/>
            <a:chExt cx="8790178" cy="879017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49225" y="149225"/>
              <a:ext cx="8491728" cy="8491728"/>
            </a:xfrm>
            <a:custGeom>
              <a:avLst/>
              <a:gdLst/>
              <a:ahLst/>
              <a:cxnLst/>
              <a:rect r="r" b="b" t="t" l="l"/>
              <a:pathLst>
                <a:path h="8491728" w="8491728">
                  <a:moveTo>
                    <a:pt x="0" y="0"/>
                  </a:moveTo>
                  <a:lnTo>
                    <a:pt x="8491728" y="0"/>
                  </a:lnTo>
                  <a:lnTo>
                    <a:pt x="8491728" y="8491728"/>
                  </a:lnTo>
                  <a:lnTo>
                    <a:pt x="0" y="8491728"/>
                  </a:lnTo>
                  <a:close/>
                </a:path>
              </a:pathLst>
            </a:custGeom>
            <a:blipFill>
              <a:blip r:embed="rId5"/>
              <a:stretch>
                <a:fillRect l="0" t="-30617" r="-776" b="-3825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790178" cy="8790178"/>
            </a:xfrm>
            <a:custGeom>
              <a:avLst/>
              <a:gdLst/>
              <a:ahLst/>
              <a:cxnLst/>
              <a:rect r="r" b="b" t="t" l="l"/>
              <a:pathLst>
                <a:path h="8790178" w="8790178">
                  <a:moveTo>
                    <a:pt x="8790178" y="8790178"/>
                  </a:moveTo>
                  <a:lnTo>
                    <a:pt x="0" y="8790178"/>
                  </a:lnTo>
                  <a:lnTo>
                    <a:pt x="0" y="0"/>
                  </a:lnTo>
                  <a:lnTo>
                    <a:pt x="8790178" y="0"/>
                  </a:lnTo>
                  <a:lnTo>
                    <a:pt x="8790178" y="8790178"/>
                  </a:lnTo>
                  <a:close/>
                  <a:moveTo>
                    <a:pt x="19050" y="8771128"/>
                  </a:moveTo>
                  <a:lnTo>
                    <a:pt x="8771128" y="8771128"/>
                  </a:lnTo>
                  <a:lnTo>
                    <a:pt x="8771128" y="19050"/>
                  </a:lnTo>
                  <a:lnTo>
                    <a:pt x="19050" y="19050"/>
                  </a:lnTo>
                  <a:lnTo>
                    <a:pt x="19050" y="877112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5572651" y="561131"/>
            <a:ext cx="7203393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Meet our team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09/10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35829" y="5520422"/>
            <a:ext cx="3931704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b="true" sz="199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Aniket Pal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086708" y="5520422"/>
            <a:ext cx="4175279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b="true" sz="199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Aditya Raj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2471109" y="5822846"/>
            <a:ext cx="3261144" cy="315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Team Lead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82880" y="5458013"/>
            <a:ext cx="4114584" cy="331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4"/>
              </a:lnSpc>
            </a:pPr>
            <a:r>
              <a:rPr lang="en-US" b="true" sz="1996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Pierrs I 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568110" y="6481051"/>
            <a:ext cx="3004541" cy="110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 , python  spring boot, angular,  Deep learning, selenium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641730" y="6375296"/>
            <a:ext cx="3004541" cy="110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Java, spring, springboot, ReactJS, MySQL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838167" y="6375296"/>
            <a:ext cx="3004541" cy="1101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java, Python , C,</a:t>
            </a:r>
          </a:p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MySQL, sprinboot,</a:t>
            </a:r>
          </a:p>
          <a:p>
            <a:pPr algn="ctr">
              <a:lnSpc>
                <a:spcPts val="2946"/>
              </a:lnSpc>
            </a:pPr>
            <a:r>
              <a:rPr lang="en-US" sz="210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ML, LLM’s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904295" y="0"/>
            <a:ext cx="7201132" cy="10287000"/>
            <a:chOff x="0" y="0"/>
            <a:chExt cx="9601509" cy="13716000"/>
          </a:xfrm>
        </p:grpSpPr>
        <p:pic>
          <p:nvPicPr>
            <p:cNvPr name="Picture 4" id="4"/>
            <p:cNvPicPr>
              <a:picLocks noChangeAspect="true"/>
            </p:cNvPicPr>
            <p:nvPr/>
          </p:nvPicPr>
          <p:blipFill>
            <a:blip r:embed="rId3"/>
            <a:srcRect l="983" t="0" r="52377" b="0"/>
            <a:stretch>
              <a:fillRect/>
            </a:stretch>
          </p:blipFill>
          <p:spPr>
            <a:xfrm flipH="false" flipV="false">
              <a:off x="0" y="0"/>
              <a:ext cx="9601509" cy="13716000"/>
            </a:xfrm>
            <a:prstGeom prst="rect">
              <a:avLst/>
            </a:prstGeom>
          </p:spPr>
        </p:pic>
      </p:grpSp>
      <p:sp>
        <p:nvSpPr>
          <p:cNvPr name="TextBox 5" id="5"/>
          <p:cNvSpPr txBox="true"/>
          <p:nvPr/>
        </p:nvSpPr>
        <p:spPr>
          <a:xfrm rot="0">
            <a:off x="13430366" y="4880657"/>
            <a:ext cx="3828934" cy="3863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Velocity Vehicles is a web-based application designed for an auto shop, facilitating car exploration, comparison, and management for both customers and dealers. The platform aims to provide a seamless and efficient experience with a secure backend, intuitive UI, and responsive design.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52166" y="4083050"/>
            <a:ext cx="3688110" cy="231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Technical Design uses MySQL, Java Spring Boot, and Angular. It features a well-structured database and a layered backend architecture for scalability and maintainability.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44134" y="4073525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67601" y="1139216"/>
            <a:ext cx="3672676" cy="231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Functional Requirements include an interactive home page with navigation links and filters, detailed sections for exploring cars, and distinct user roles for customers and dealers.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1129691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21822" y="2894121"/>
            <a:ext cx="4153873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</a:t>
            </a:r>
          </a:p>
          <a:p>
            <a:pPr algn="r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03/10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105427" y="9291955"/>
            <a:ext cx="4153873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Byte Warriors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44134" y="7016115"/>
            <a:ext cx="467670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67601" y="7025640"/>
            <a:ext cx="3672676" cy="2313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User Interface is user-friendly and responsive, with a scrollable home page, detailed car specifications, and easy sign-up and login processes for users and dealers.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201837" y="6006582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5" y="0"/>
                </a:lnTo>
                <a:lnTo>
                  <a:pt x="1672525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413638" y="6006582"/>
            <a:ext cx="1672526" cy="702461"/>
          </a:xfrm>
          <a:custGeom>
            <a:avLst/>
            <a:gdLst/>
            <a:ahLst/>
            <a:cxnLst/>
            <a:rect r="r" b="b" t="t" l="l"/>
            <a:pathLst>
              <a:path h="702461" w="1672526">
                <a:moveTo>
                  <a:pt x="0" y="0"/>
                </a:moveTo>
                <a:lnTo>
                  <a:pt x="1672525" y="0"/>
                </a:lnTo>
                <a:lnTo>
                  <a:pt x="1672525" y="702461"/>
                </a:lnTo>
                <a:lnTo>
                  <a:pt x="0" y="70246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1159450" y="-140976"/>
            <a:ext cx="2611028" cy="4114800"/>
          </a:xfrm>
          <a:custGeom>
            <a:avLst/>
            <a:gdLst/>
            <a:ahLst/>
            <a:cxnLst/>
            <a:rect r="r" b="b" t="t" l="l"/>
            <a:pathLst>
              <a:path h="4114800" w="2611028">
                <a:moveTo>
                  <a:pt x="0" y="0"/>
                </a:moveTo>
                <a:lnTo>
                  <a:pt x="2611028" y="0"/>
                </a:lnTo>
                <a:lnTo>
                  <a:pt x="261102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557564"/>
            <a:ext cx="7279037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Initiation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82445" y="981075"/>
            <a:ext cx="2876855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04/10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52707"/>
            <a:ext cx="8823356" cy="2594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project was initiated by our trainer, providing us with a simple problem statement that aimed to let us explore java programming concepts such as interfaces, abstract and collections. 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project was then extended for the final assessment, for which we followed proper product development lifecycle.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134601" y="7077490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FRD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346402" y="7077490"/>
            <a:ext cx="3806998" cy="485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TDD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29920" y="7680833"/>
            <a:ext cx="50163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7" tooltip="https://cognizantonline-my.sharepoint.com/:b:/g/personal/2401680_cognizant_com/ETxW0mz4iMBIkv8Enn7TSCwBVLCZXe74XWfeWPtwhzht-g?e=WNjm8n"/>
              </a:rPr>
              <a:t>LINK TO FRD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741721" y="7680833"/>
            <a:ext cx="5016359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939"/>
              </a:lnSpc>
              <a:spcBef>
                <a:spcPct val="0"/>
              </a:spcBef>
            </a:pPr>
            <a:r>
              <a:rPr lang="en-US" sz="2099" u="sng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  <a:hlinkClick r:id="rId8" tooltip="https://cognizantonline-my.sharepoint.com/:b:/g/personal/2401680_cognizant_com/EYxYQCEhbSpMmqopXffsipwBC0GAiDVStA-W2eW6Ez7f5Q?e=T1ErSi"/>
              </a:rPr>
              <a:t>LINK TO TDD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92386" y="1974369"/>
            <a:ext cx="6118024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0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Functionalities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2386" y="3106255"/>
            <a:ext cx="13350662" cy="365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These are the list of functionalities that are avalible to the end user in our application.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11986597" y="0"/>
            <a:ext cx="4712902" cy="2373589"/>
          </a:xfrm>
          <a:custGeom>
            <a:avLst/>
            <a:gdLst/>
            <a:ahLst/>
            <a:cxnLst/>
            <a:rect r="r" b="b" t="t" l="l"/>
            <a:pathLst>
              <a:path h="2373589" w="4712902">
                <a:moveTo>
                  <a:pt x="0" y="2373589"/>
                </a:moveTo>
                <a:lnTo>
                  <a:pt x="4712902" y="2373589"/>
                </a:lnTo>
                <a:lnTo>
                  <a:pt x="4712902" y="0"/>
                </a:lnTo>
                <a:lnTo>
                  <a:pt x="0" y="0"/>
                </a:lnTo>
                <a:lnTo>
                  <a:pt x="0" y="237358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455664" y="4204681"/>
            <a:ext cx="3595985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Customer Login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Customer Register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Buy Car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Book Test Drive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Car Details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Search Cars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Profile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33655" y="4204681"/>
            <a:ext cx="3020417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Dealer Login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Dealer Register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Cars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Add Cars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Sold Cars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View Sales 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Dashboard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23141" y="4985096"/>
            <a:ext cx="2639814" cy="5241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price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mileage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fuel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transmission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brand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color &amp; more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506546" y="3881467"/>
            <a:ext cx="2171303" cy="655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Filter by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515475"/>
            <a:ext cx="4479421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Exception </a:t>
            </a:r>
          </a:p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Handling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265170"/>
            <a:ext cx="8007440" cy="408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 our application we have multiple custom exceptions that try to cover any and all failures and edge cases.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To handle all those exceptions that might arise and provide the right response we have the GlobalExceptionHandler class that provides a single point of contact to all the exceptions that might arise.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This  helps code readability, understanding and allows us to add and update exceptions much more easily in the future.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62989" y="3845952"/>
            <a:ext cx="6996311" cy="37090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CarNotFoundException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CarBrandNotFoundException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CustomerNotFoundException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DealerNotFoundException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DuplicateEmailException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DuplicatePhoneException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DuplicateUsernameException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InvalidCarStatusException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InvalidSalesDataException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SalesNotFoundException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727597" y="1907722"/>
            <a:ext cx="6996311" cy="151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List of</a:t>
            </a:r>
          </a:p>
          <a:p>
            <a:pPr algn="l">
              <a:lnSpc>
                <a:spcPts val="5808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Custom Exceptions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2685" y="1187768"/>
            <a:ext cx="3802877" cy="1486579"/>
          </a:xfrm>
          <a:custGeom>
            <a:avLst/>
            <a:gdLst/>
            <a:ahLst/>
            <a:cxnLst/>
            <a:rect r="r" b="b" t="t" l="l"/>
            <a:pathLst>
              <a:path h="1486579" w="3802877">
                <a:moveTo>
                  <a:pt x="0" y="0"/>
                </a:moveTo>
                <a:lnTo>
                  <a:pt x="3802876" y="0"/>
                </a:lnTo>
                <a:lnTo>
                  <a:pt x="3802876" y="1486579"/>
                </a:lnTo>
                <a:lnTo>
                  <a:pt x="0" y="148657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140280" y="1283018"/>
            <a:ext cx="3550066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Security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40280" y="2295525"/>
            <a:ext cx="8007440" cy="1851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security for our project was implemented with spring security. We have done so due to spring security’s ease of integration within the project.</a:t>
            </a:r>
          </a:p>
          <a:p>
            <a:pPr algn="l">
              <a:lnSpc>
                <a:spcPts val="2939"/>
              </a:lnSpc>
            </a:pP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5322" y="3663315"/>
            <a:ext cx="16237356" cy="1480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  <a:spcBef>
                <a:spcPct val="0"/>
              </a:spcBef>
            </a:pP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AutoNum type="arabicPeriod" startAt="1"/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Configuring Security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Setting up security configurations to protect URLs and endpoints, using SecurityFilterChain.</a:t>
            </a:r>
          </a:p>
          <a:p>
            <a:pPr algn="l" marL="453388" indent="-226694" lvl="1">
              <a:lnSpc>
                <a:spcPts val="2939"/>
              </a:lnSpc>
              <a:spcBef>
                <a:spcPct val="0"/>
              </a:spcBef>
              <a:buAutoNum type="arabicPeriod" startAt="1"/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Authentication</a:t>
            </a:r>
            <a:r>
              <a:rPr lang="en-US" sz="2099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Implementing form based login and JWT (JSON Web Token) for user authentication.</a:t>
            </a:r>
          </a:p>
          <a:p>
            <a:pPr algn="ctr">
              <a:lnSpc>
                <a:spcPts val="2939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286946" y="5676833"/>
            <a:ext cx="6577230" cy="903239"/>
            <a:chOff x="0" y="0"/>
            <a:chExt cx="8769640" cy="120431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66675"/>
              <a:ext cx="8769640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Database Authentication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742038"/>
              <a:ext cx="8769640" cy="462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28700" y="6372158"/>
            <a:ext cx="7235212" cy="3337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User Details Service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A custom UserDetailsService implementation is created to load user-specific data from the database.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Password Encoding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Passwords are securely hashed using a PasswordEncoder (BCrypt).</a:t>
            </a:r>
          </a:p>
          <a:p>
            <a:pPr algn="l" marL="453396" indent="-226698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Authentication Manager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Configured to use the custom UserDetailsService and PasswordEncoder for authentication.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9932067" y="5939643"/>
            <a:ext cx="6824509" cy="3709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JWTUtil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A utility class created to generate and validate JWT tokens.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Token Generation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Upon successful login, a JWT token is generated and returned to the client.</a:t>
            </a:r>
          </a:p>
          <a:p>
            <a:pPr algn="l" marL="453390" indent="-226695" lvl="1">
              <a:lnSpc>
                <a:spcPts val="2940"/>
              </a:lnSpc>
              <a:buAutoNum type="arabicPeriod" startAt="1"/>
            </a:pPr>
            <a:r>
              <a:rPr lang="en-US" b="true" sz="21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Token Validation</a:t>
            </a: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: The JWT token is validated to ensure the user is authenticated and authorized to access the resource.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0">
            <a:off x="9932067" y="5676833"/>
            <a:ext cx="6577230" cy="903239"/>
            <a:chOff x="0" y="0"/>
            <a:chExt cx="8769640" cy="1204318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66675"/>
              <a:ext cx="8769640" cy="70760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US" sz="3199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JWT token implementation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742038"/>
              <a:ext cx="8769640" cy="462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170038"/>
            <a:ext cx="6118024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30"/>
              </a:lnSpc>
              <a:spcBef>
                <a:spcPct val="0"/>
              </a:spcBef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Frontend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92386" y="3236681"/>
            <a:ext cx="13350662" cy="737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frontend of our project is developed with Angular to deliver an efficient, component-based single-page application.</a:t>
            </a:r>
          </a:p>
        </p:txBody>
      </p:sp>
      <p:sp>
        <p:nvSpPr>
          <p:cNvPr name="Freeform 5" id="5"/>
          <p:cNvSpPr/>
          <p:nvPr/>
        </p:nvSpPr>
        <p:spPr>
          <a:xfrm flipH="false" flipV="true" rot="0">
            <a:off x="11986597" y="0"/>
            <a:ext cx="4712902" cy="2373589"/>
          </a:xfrm>
          <a:custGeom>
            <a:avLst/>
            <a:gdLst/>
            <a:ahLst/>
            <a:cxnLst/>
            <a:rect r="r" b="b" t="t" l="l"/>
            <a:pathLst>
              <a:path h="2373589" w="4712902">
                <a:moveTo>
                  <a:pt x="0" y="2373589"/>
                </a:moveTo>
                <a:lnTo>
                  <a:pt x="4712902" y="2373589"/>
                </a:lnTo>
                <a:lnTo>
                  <a:pt x="4712902" y="0"/>
                </a:lnTo>
                <a:lnTo>
                  <a:pt x="0" y="0"/>
                </a:lnTo>
                <a:lnTo>
                  <a:pt x="0" y="2373589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271683" y="4811671"/>
            <a:ext cx="3983486" cy="2988308"/>
            <a:chOff x="0" y="0"/>
            <a:chExt cx="5311314" cy="398441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66675"/>
              <a:ext cx="5311314" cy="1150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Component Based architecture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36106"/>
              <a:ext cx="5311314" cy="29483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Every part of the application is built as an component so that we can easily and effiently navigate errors and increase code maintainablility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152257" y="4811671"/>
            <a:ext cx="3983486" cy="3293108"/>
            <a:chOff x="0" y="0"/>
            <a:chExt cx="5311314" cy="4390810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66675"/>
              <a:ext cx="5311314" cy="5662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Services and DTO’s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51906"/>
              <a:ext cx="5311314" cy="39389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The application has various services, each used to contact and communicate with various api endpoints.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The DTO’s provide a way for us to store, transfer and serve data in our applicarion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716013" y="4888315"/>
            <a:ext cx="3983486" cy="2178683"/>
            <a:chOff x="0" y="0"/>
            <a:chExt cx="5311314" cy="2904910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-66675"/>
              <a:ext cx="5311314" cy="5662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500"/>
                </a:lnSpc>
              </a:pPr>
              <a:r>
                <a:rPr lang="en-US" sz="2500">
                  <a:solidFill>
                    <a:srgbClr val="000000"/>
                  </a:solidFill>
                  <a:latin typeface="Archivo Black"/>
                  <a:ea typeface="Archivo Black"/>
                  <a:cs typeface="Archivo Black"/>
                  <a:sym typeface="Archivo Black"/>
                </a:rPr>
                <a:t>Auth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451906"/>
              <a:ext cx="5311314" cy="24530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40"/>
                </a:lnSpc>
              </a:pPr>
            </a:p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The application authenticates users to distinguish them as either a CUSTOMER or DEALER.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739036"/>
            <a:ext cx="7203393" cy="662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sz="5808" spc="-45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10/10</a:t>
            </a:r>
          </a:p>
        </p:txBody>
      </p:sp>
      <p:sp>
        <p:nvSpPr>
          <p:cNvPr name="AutoShape 5" id="5"/>
          <p:cNvSpPr/>
          <p:nvPr/>
        </p:nvSpPr>
        <p:spPr>
          <a:xfrm>
            <a:off x="-292567" y="8706112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-585133" y="9582412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3871558" y="5737756"/>
            <a:ext cx="1921830" cy="1503411"/>
            <a:chOff x="0" y="0"/>
            <a:chExt cx="2562440" cy="2004548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256244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Aniket Pal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742559"/>
              <a:ext cx="256244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Aditya Raj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532743"/>
              <a:ext cx="2562440" cy="4718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 marL="0" indent="0" lvl="0">
                <a:lnSpc>
                  <a:spcPts val="2939"/>
                </a:lnSpc>
                <a:spcBef>
                  <a:spcPct val="0"/>
                </a:spcBef>
              </a:pPr>
              <a:r>
                <a:rPr lang="en-US" sz="2099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Pierrs I K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2450129" y="4803775"/>
            <a:ext cx="4764688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BYTE WARRIORS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DAGrIxT6XBM</dc:identifier>
  <dcterms:modified xsi:type="dcterms:W3CDTF">2011-08-01T06:04:30Z</dcterms:modified>
  <cp:revision>1</cp:revision>
  <dc:title>Velocity Vehicles</dc:title>
</cp:coreProperties>
</file>