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5" r:id="rId7"/>
    <p:sldId id="264" r:id="rId8"/>
    <p:sldId id="266" r:id="rId9"/>
    <p:sldId id="267" r:id="rId10"/>
    <p:sldId id="259" r:id="rId11"/>
    <p:sldId id="263" r:id="rId12"/>
    <p:sldId id="268" r:id="rId13"/>
    <p:sldId id="269" r:id="rId14"/>
    <p:sldId id="271" r:id="rId15"/>
    <p:sldId id="260" r:id="rId16"/>
    <p:sldId id="272" r:id="rId17"/>
    <p:sldId id="273" r:id="rId18"/>
    <p:sldId id="276" r:id="rId19"/>
    <p:sldId id="274" r:id="rId20"/>
    <p:sldId id="275" r:id="rId21"/>
    <p:sldId id="261" r:id="rId22"/>
    <p:sldId id="277" r:id="rId23"/>
    <p:sldId id="278" r:id="rId24"/>
    <p:sldId id="279" r:id="rId25"/>
    <p:sldId id="281" r:id="rId26"/>
    <p:sldId id="280" r:id="rId27"/>
    <p:sldId id="282"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A598"/>
    <a:srgbClr val="FEFEFE"/>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p:scale>
          <a:sx n="66" d="100"/>
          <a:sy n="66" d="100"/>
        </p:scale>
        <p:origin x="-450" y="-1716"/>
      </p:cViewPr>
      <p:guideLst>
        <p:guide orient="horz" pos="1620"/>
        <p:guide pos="2908"/>
      </p:guideLst>
    </p:cSldViewPr>
  </p:slideViewPr>
  <p:notesTextViewPr>
    <p:cViewPr>
      <p:scale>
        <a:sx n="1" d="1"/>
        <a:sy n="1" d="1"/>
      </p:scale>
      <p:origin x="0" y="0"/>
    </p:cViewPr>
  </p:notesTextViewPr>
  <p:sorterViewPr>
    <p:cViewPr>
      <p:scale>
        <a:sx n="120" d="100"/>
        <a:sy n="120" d="100"/>
      </p:scale>
      <p:origin x="0" y="35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1" i="0" u="none" strike="noStrike" kern="1200" spc="0" baseline="0">
                <a:solidFill>
                  <a:schemeClr val="bg1"/>
                </a:solidFill>
                <a:latin typeface="方正正纤黑简体" panose="02000000000000000000" pitchFamily="2" charset="-122"/>
                <a:ea typeface="方正正纤黑简体" panose="02000000000000000000" pitchFamily="2" charset="-122"/>
                <a:cs typeface="+mn-cs"/>
              </a:defRPr>
            </a:pPr>
            <a:r>
              <a:rPr lang="zh-CN" altLang="en-US" b="1" dirty="0" smtClean="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b="1" dirty="0">
              <a:solidFill>
                <a:schemeClr val="bg1"/>
              </a:solidFill>
              <a:latin typeface="方正正纤黑简体" panose="02000000000000000000" pitchFamily="2" charset="-122"/>
              <a:ea typeface="方正正纤黑简体" panose="02000000000000000000" pitchFamily="2" charset="-122"/>
            </a:endParaRP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系列 1</c:v>
                </c:pt>
              </c:strCache>
            </c:strRef>
          </c:tx>
          <c:spPr>
            <a:solidFill>
              <a:schemeClr val="bg1">
                <a:lumMod val="5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2FA598"/>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239488000"/>
        <c:axId val="239506176"/>
      </c:barChart>
      <c:catAx>
        <c:axId val="239488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1" i="0" u="none" strike="noStrike" kern="1200" baseline="0">
                <a:solidFill>
                  <a:schemeClr val="bg1"/>
                </a:solidFill>
                <a:latin typeface="方正正纤黑简体" panose="02000000000000000000" pitchFamily="2" charset="-122"/>
                <a:ea typeface="方正正纤黑简体" panose="02000000000000000000" pitchFamily="2" charset="-122"/>
                <a:cs typeface="+mn-cs"/>
              </a:defRPr>
            </a:pPr>
          </a:p>
        </c:txPr>
        <c:crossAx val="239506176"/>
        <c:crosses val="autoZero"/>
        <c:auto val="1"/>
        <c:lblAlgn val="ctr"/>
        <c:lblOffset val="100"/>
        <c:noMultiLvlLbl val="0"/>
      </c:catAx>
      <c:valAx>
        <c:axId val="2395061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1" i="0" u="none" strike="noStrike" kern="1200" baseline="0">
                <a:solidFill>
                  <a:schemeClr val="bg1"/>
                </a:solidFill>
                <a:latin typeface="Agency FB" panose="020B0503020202020204" pitchFamily="34" charset="0"/>
                <a:ea typeface="+mn-ea"/>
                <a:cs typeface="+mn-cs"/>
              </a:defRPr>
            </a:pPr>
          </a:p>
        </c:txPr>
        <c:crossAx val="2394880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1" i="0" u="none" strike="noStrike" kern="1200" baseline="0">
              <a:solidFill>
                <a:schemeClr val="bg1"/>
              </a:solidFill>
              <a:latin typeface="方正正纤黑简体" panose="02000000000000000000" pitchFamily="2" charset="-122"/>
              <a:ea typeface="方正正纤黑简体" panose="02000000000000000000" pitchFamily="2"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A29039F2-240D-4A2F-825E-29D3A7C645AD}" type="datetimeFigureOut">
              <a:rPr lang="zh-CN" altLang="en-US" smtClean="0"/>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D3FFC2D3-6BDC-40CD-AD2D-31C0A0F3E3E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rot="5400000">
            <a:off x="2982990" y="4195453"/>
            <a:ext cx="3178025" cy="271211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六边形 4"/>
          <p:cNvSpPr/>
          <p:nvPr/>
        </p:nvSpPr>
        <p:spPr>
          <a:xfrm rot="5400000" flipH="1">
            <a:off x="1937660" y="5261142"/>
            <a:ext cx="2405898" cy="205318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 name="六边形 5"/>
          <p:cNvSpPr/>
          <p:nvPr/>
        </p:nvSpPr>
        <p:spPr>
          <a:xfrm rot="5400000" flipH="1">
            <a:off x="2554031" y="4374920"/>
            <a:ext cx="891145" cy="7605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六边形 6"/>
          <p:cNvSpPr/>
          <p:nvPr/>
        </p:nvSpPr>
        <p:spPr>
          <a:xfrm rot="5400000" flipH="1">
            <a:off x="6210371" y="3929348"/>
            <a:ext cx="891145" cy="7605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六边形 7"/>
          <p:cNvSpPr/>
          <p:nvPr/>
        </p:nvSpPr>
        <p:spPr>
          <a:xfrm rot="5400000" flipH="1">
            <a:off x="6609589" y="4804934"/>
            <a:ext cx="1267378" cy="108157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六边形 8"/>
          <p:cNvSpPr/>
          <p:nvPr/>
        </p:nvSpPr>
        <p:spPr>
          <a:xfrm rot="5400000" flipH="1">
            <a:off x="7370365" y="4761851"/>
            <a:ext cx="1976990" cy="168715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六边形 9"/>
          <p:cNvSpPr/>
          <p:nvPr/>
        </p:nvSpPr>
        <p:spPr>
          <a:xfrm rot="5400000" flipH="1">
            <a:off x="1468005" y="4985428"/>
            <a:ext cx="1375425" cy="117378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 name="六边形 10"/>
          <p:cNvSpPr/>
          <p:nvPr/>
        </p:nvSpPr>
        <p:spPr>
          <a:xfrm rot="5400000" flipH="1">
            <a:off x="-225265" y="4005938"/>
            <a:ext cx="1936001" cy="165217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六边形 11"/>
          <p:cNvSpPr/>
          <p:nvPr/>
        </p:nvSpPr>
        <p:spPr>
          <a:xfrm rot="5400000" flipH="1">
            <a:off x="6360717" y="5179522"/>
            <a:ext cx="389505" cy="3324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313403" y="2683735"/>
            <a:ext cx="3611880" cy="506730"/>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2700" dirty="0">
                <a:solidFill>
                  <a:schemeClr val="bg1"/>
                </a:solidFill>
                <a:latin typeface="锐字云字库超粗黑体1.0" panose="02010604000000000000" pitchFamily="2" charset="-122"/>
                <a:ea typeface="锐字云字库超粗黑体1.0" panose="02010604000000000000" pitchFamily="2" charset="-122"/>
              </a:rPr>
              <a:t>LINUX</a:t>
            </a:r>
            <a:r>
              <a:rPr lang="zh-CN" altLang="en-US" sz="2700" dirty="0">
                <a:solidFill>
                  <a:schemeClr val="bg1"/>
                </a:solidFill>
                <a:latin typeface="锐字云字库超粗黑体1.0" panose="02010604000000000000" pitchFamily="2" charset="-122"/>
                <a:ea typeface="锐字云字库超粗黑体1.0" panose="02010604000000000000" pitchFamily="2" charset="-122"/>
              </a:rPr>
              <a:t>大作业总结</a:t>
            </a:r>
            <a:r>
              <a:rPr lang="en-US" altLang="zh-CN" sz="2700" dirty="0">
                <a:solidFill>
                  <a:schemeClr val="bg1"/>
                </a:solidFill>
                <a:latin typeface="锐字云字库超粗黑体1.0" panose="02010604000000000000" pitchFamily="2" charset="-122"/>
                <a:ea typeface="锐字云字库超粗黑体1.0" panose="02010604000000000000" pitchFamily="2" charset="-122"/>
              </a:rPr>
              <a:t>--FTP</a:t>
            </a:r>
            <a:endParaRPr lang="en-US" altLang="zh-CN" sz="2700" dirty="0">
              <a:solidFill>
                <a:schemeClr val="bg1"/>
              </a:solidFill>
              <a:latin typeface="锐字云字库超粗黑体1.0" panose="02010604000000000000" pitchFamily="2" charset="-122"/>
              <a:ea typeface="锐字云字库超粗黑体1.0" panose="02010604000000000000" pitchFamily="2" charset="-122"/>
            </a:endParaRPr>
          </a:p>
        </p:txBody>
      </p:sp>
      <p:cxnSp>
        <p:nvCxnSpPr>
          <p:cNvPr id="14" name="直接连接符 13"/>
          <p:cNvCxnSpPr/>
          <p:nvPr/>
        </p:nvCxnSpPr>
        <p:spPr>
          <a:xfrm>
            <a:off x="2427282" y="3284642"/>
            <a:ext cx="4008017" cy="0"/>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819550" y="624206"/>
            <a:ext cx="3180715" cy="2399665"/>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15000" b="1" dirty="0" smtClean="0">
                <a:solidFill>
                  <a:schemeClr val="bg1"/>
                </a:solidFill>
                <a:latin typeface="Agency FB" panose="020B0503020202020204" pitchFamily="34" charset="0"/>
              </a:rPr>
              <a:t>2017</a:t>
            </a:r>
            <a:endParaRPr lang="zh-CN" altLang="en-US" sz="15000" b="1" dirty="0">
              <a:solidFill>
                <a:schemeClr val="bg1"/>
              </a:solidFill>
              <a:latin typeface="Agency FB" panose="020B0503020202020204" pitchFamily="34" charset="0"/>
            </a:endParaRPr>
          </a:p>
        </p:txBody>
      </p:sp>
      <p:sp>
        <p:nvSpPr>
          <p:cNvPr id="16" name="六边形 15"/>
          <p:cNvSpPr/>
          <p:nvPr/>
        </p:nvSpPr>
        <p:spPr>
          <a:xfrm rot="5400000" flipH="1">
            <a:off x="5733307" y="4143395"/>
            <a:ext cx="389508" cy="332406"/>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319">
                                          <p:stCondLst>
                                            <p:cond delay="0"/>
                                          </p:stCondLst>
                                        </p:cTn>
                                        <p:tgtEl>
                                          <p:spTgt spid="15"/>
                                        </p:tgtEl>
                                      </p:cBhvr>
                                    </p:animEffect>
                                    <p:anim calcmode="lin" valueType="num">
                                      <p:cBhvr>
                                        <p:cTn id="8" dur="100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15"/>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15"/>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15"/>
                                        </p:tgtEl>
                                        <p:attrNameLst>
                                          <p:attrName>ppt_y</p:attrName>
                                        </p:attrNameLst>
                                      </p:cBhvr>
                                      <p:tavLst>
                                        <p:tav tm="0" fmla="#ppt_y-sin(pi*$)/81">
                                          <p:val>
                                            <p:fltVal val="0"/>
                                          </p:val>
                                        </p:tav>
                                        <p:tav tm="100000">
                                          <p:val>
                                            <p:fltVal val="1"/>
                                          </p:val>
                                        </p:tav>
                                      </p:tavLst>
                                    </p:anim>
                                    <p:animScale>
                                      <p:cBhvr>
                                        <p:cTn id="13" dur="14">
                                          <p:stCondLst>
                                            <p:cond delay="357"/>
                                          </p:stCondLst>
                                        </p:cTn>
                                        <p:tgtEl>
                                          <p:spTgt spid="15"/>
                                        </p:tgtEl>
                                      </p:cBhvr>
                                      <p:to x="100000" y="60000"/>
                                    </p:animScale>
                                    <p:animScale>
                                      <p:cBhvr>
                                        <p:cTn id="14" dur="91" decel="50000">
                                          <p:stCondLst>
                                            <p:cond delay="372"/>
                                          </p:stCondLst>
                                        </p:cTn>
                                        <p:tgtEl>
                                          <p:spTgt spid="15"/>
                                        </p:tgtEl>
                                      </p:cBhvr>
                                      <p:to x="100000" y="100000"/>
                                    </p:animScale>
                                    <p:animScale>
                                      <p:cBhvr>
                                        <p:cTn id="15" dur="14">
                                          <p:stCondLst>
                                            <p:cond delay="722"/>
                                          </p:stCondLst>
                                        </p:cTn>
                                        <p:tgtEl>
                                          <p:spTgt spid="15"/>
                                        </p:tgtEl>
                                      </p:cBhvr>
                                      <p:to x="100000" y="80000"/>
                                    </p:animScale>
                                    <p:animScale>
                                      <p:cBhvr>
                                        <p:cTn id="16" dur="91" decel="50000">
                                          <p:stCondLst>
                                            <p:cond delay="736"/>
                                          </p:stCondLst>
                                        </p:cTn>
                                        <p:tgtEl>
                                          <p:spTgt spid="15"/>
                                        </p:tgtEl>
                                      </p:cBhvr>
                                      <p:to x="100000" y="100000"/>
                                    </p:animScale>
                                    <p:animScale>
                                      <p:cBhvr>
                                        <p:cTn id="17" dur="14">
                                          <p:stCondLst>
                                            <p:cond delay="903"/>
                                          </p:stCondLst>
                                        </p:cTn>
                                        <p:tgtEl>
                                          <p:spTgt spid="15"/>
                                        </p:tgtEl>
                                      </p:cBhvr>
                                      <p:to x="100000" y="90000"/>
                                    </p:animScale>
                                    <p:animScale>
                                      <p:cBhvr>
                                        <p:cTn id="18" dur="91" decel="50000">
                                          <p:stCondLst>
                                            <p:cond delay="917"/>
                                          </p:stCondLst>
                                        </p:cTn>
                                        <p:tgtEl>
                                          <p:spTgt spid="15"/>
                                        </p:tgtEl>
                                      </p:cBhvr>
                                      <p:to x="100000" y="100000"/>
                                    </p:animScale>
                                    <p:animScale>
                                      <p:cBhvr>
                                        <p:cTn id="19" dur="14">
                                          <p:stCondLst>
                                            <p:cond delay="994"/>
                                          </p:stCondLst>
                                        </p:cTn>
                                        <p:tgtEl>
                                          <p:spTgt spid="15"/>
                                        </p:tgtEl>
                                      </p:cBhvr>
                                      <p:to x="100000" y="95000"/>
                                    </p:animScale>
                                    <p:animScale>
                                      <p:cBhvr>
                                        <p:cTn id="20" dur="91" decel="50000">
                                          <p:stCondLst>
                                            <p:cond delay="1009"/>
                                          </p:stCondLst>
                                        </p:cTn>
                                        <p:tgtEl>
                                          <p:spTgt spid="15"/>
                                        </p:tgtEl>
                                      </p:cBhvr>
                                      <p:to x="100000" y="100000"/>
                                    </p:animScale>
                                  </p:childTnLst>
                                </p:cTn>
                              </p:par>
                              <p:par>
                                <p:cTn id="21" presetID="1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down)">
                                      <p:cBhvr>
                                        <p:cTn id="24" dur="500"/>
                                        <p:tgtEl>
                                          <p:spTgt spid="13"/>
                                        </p:tgtEl>
                                      </p:cBhvr>
                                    </p:animEffect>
                                  </p:childTnLst>
                                </p:cTn>
                              </p:par>
                              <p:par>
                                <p:cTn id="25" presetID="16" presetClass="entr" presetSubtype="37"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1000"/>
                                        <p:tgtEl>
                                          <p:spTgt spid="9"/>
                                        </p:tgtEl>
                                      </p:cBhvr>
                                    </p:animEffect>
                                    <p:anim calcmode="lin" valueType="num">
                                      <p:cBhvr>
                                        <p:cTn id="67" dur="1000" fill="hold"/>
                                        <p:tgtEl>
                                          <p:spTgt spid="9"/>
                                        </p:tgtEl>
                                        <p:attrNameLst>
                                          <p:attrName>ppt_x</p:attrName>
                                        </p:attrNameLst>
                                      </p:cBhvr>
                                      <p:tavLst>
                                        <p:tav tm="0">
                                          <p:val>
                                            <p:strVal val="#ppt_x"/>
                                          </p:val>
                                        </p:tav>
                                        <p:tav tm="100000">
                                          <p:val>
                                            <p:strVal val="#ppt_x"/>
                                          </p:val>
                                        </p:tav>
                                      </p:tavLst>
                                    </p:anim>
                                    <p:anim calcmode="lin" valueType="num">
                                      <p:cBhvr>
                                        <p:cTn id="68" dur="1000" fill="hold"/>
                                        <p:tgtEl>
                                          <p:spTgt spid="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1000"/>
                                        <p:tgtEl>
                                          <p:spTgt spid="8"/>
                                        </p:tgtEl>
                                      </p:cBhvr>
                                    </p:animEffect>
                                    <p:anim calcmode="lin" valueType="num">
                                      <p:cBhvr>
                                        <p:cTn id="72" dur="1000" fill="hold"/>
                                        <p:tgtEl>
                                          <p:spTgt spid="8"/>
                                        </p:tgtEl>
                                        <p:attrNameLst>
                                          <p:attrName>ppt_x</p:attrName>
                                        </p:attrNameLst>
                                      </p:cBhvr>
                                      <p:tavLst>
                                        <p:tav tm="0">
                                          <p:val>
                                            <p:strVal val="#ppt_x"/>
                                          </p:val>
                                        </p:tav>
                                        <p:tav tm="100000">
                                          <p:val>
                                            <p:strVal val="#ppt_x"/>
                                          </p:val>
                                        </p:tav>
                                      </p:tavLst>
                                    </p:anim>
                                    <p:anim calcmode="lin" valueType="num">
                                      <p:cBhvr>
                                        <p:cTn id="73" dur="1000" fill="hold"/>
                                        <p:tgtEl>
                                          <p:spTgt spid="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1000"/>
                                        <p:tgtEl>
                                          <p:spTgt spid="12"/>
                                        </p:tgtEl>
                                      </p:cBhvr>
                                    </p:animEffect>
                                    <p:anim calcmode="lin" valueType="num">
                                      <p:cBhvr>
                                        <p:cTn id="77" dur="1000" fill="hold"/>
                                        <p:tgtEl>
                                          <p:spTgt spid="12"/>
                                        </p:tgtEl>
                                        <p:attrNameLst>
                                          <p:attrName>ppt_x</p:attrName>
                                        </p:attrNameLst>
                                      </p:cBhvr>
                                      <p:tavLst>
                                        <p:tav tm="0">
                                          <p:val>
                                            <p:strVal val="#ppt_x"/>
                                          </p:val>
                                        </p:tav>
                                        <p:tav tm="100000">
                                          <p:val>
                                            <p:strVal val="#ppt_x"/>
                                          </p:val>
                                        </p:tav>
                                      </p:tavLst>
                                    </p:anim>
                                    <p:anim calcmode="lin" valueType="num">
                                      <p:cBhvr>
                                        <p:cTn id="7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bldLvl="0" animBg="1"/>
      <p:bldP spid="15" grpId="0" bldLvl="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01</a:t>
              </a:r>
              <a:endParaRPr lang="zh-CN" altLang="en-US" sz="2700" dirty="0">
                <a:solidFill>
                  <a:srgbClr val="2FA598"/>
                </a:solidFill>
                <a:latin typeface="Agency FB" panose="020B0503020202020204" pitchFamily="34" charset="0"/>
              </a:endParaRPr>
            </a:p>
          </p:txBody>
        </p:sp>
      </p:grpSp>
      <p:sp>
        <p:nvSpPr>
          <p:cNvPr id="11" name="矩形 10"/>
          <p:cNvSpPr/>
          <p:nvPr/>
        </p:nvSpPr>
        <p:spPr>
          <a:xfrm>
            <a:off x="1644775" y="1472701"/>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 name="矩形 11"/>
          <p:cNvSpPr/>
          <p:nvPr/>
        </p:nvSpPr>
        <p:spPr>
          <a:xfrm>
            <a:off x="6056594" y="1472701"/>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矩形 12"/>
          <p:cNvSpPr/>
          <p:nvPr/>
        </p:nvSpPr>
        <p:spPr>
          <a:xfrm>
            <a:off x="943063" y="3247757"/>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 name="矩形 13"/>
          <p:cNvSpPr/>
          <p:nvPr/>
        </p:nvSpPr>
        <p:spPr>
          <a:xfrm>
            <a:off x="5421554" y="3247757"/>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nvGrpSpPr>
          <p:cNvPr id="15" name="组合 14"/>
          <p:cNvGrpSpPr/>
          <p:nvPr/>
        </p:nvGrpSpPr>
        <p:grpSpPr>
          <a:xfrm>
            <a:off x="300955" y="1298520"/>
            <a:ext cx="1722794" cy="1526899"/>
            <a:chOff x="452114" y="1509685"/>
            <a:chExt cx="2297059" cy="2035865"/>
          </a:xfrm>
        </p:grpSpPr>
        <p:grpSp>
          <p:nvGrpSpPr>
            <p:cNvPr id="16" name="组合 15"/>
            <p:cNvGrpSpPr/>
            <p:nvPr/>
          </p:nvGrpSpPr>
          <p:grpSpPr>
            <a:xfrm>
              <a:off x="452114" y="1509685"/>
              <a:ext cx="2297059" cy="2035865"/>
              <a:chOff x="1529861" y="1829264"/>
              <a:chExt cx="2452453" cy="2173589"/>
            </a:xfrm>
          </p:grpSpPr>
          <p:sp>
            <p:nvSpPr>
              <p:cNvPr id="24" name="Freeform 5"/>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5"/>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9050">
                <a:noFill/>
              </a:ln>
              <a:effectLst>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71"/>
            <p:cNvSpPr txBox="1"/>
            <p:nvPr/>
          </p:nvSpPr>
          <p:spPr>
            <a:xfrm>
              <a:off x="974167" y="2096528"/>
              <a:ext cx="1418059" cy="330945"/>
            </a:xfrm>
            <a:prstGeom prst="rect">
              <a:avLst/>
            </a:prstGeom>
            <a:noFill/>
          </p:spPr>
          <p:txBody>
            <a:bodyPr wrap="square" rtlCol="0">
              <a:spAutoFit/>
            </a:bodyPr>
            <a:lstStyle/>
            <a:p>
              <a:pPr algn="ctr"/>
              <a:r>
                <a:rPr lang="zh-CN" altLang="en-US" sz="1015" b="1" dirty="0">
                  <a:solidFill>
                    <a:schemeClr val="bg1"/>
                  </a:solidFill>
                  <a:latin typeface="+mn-ea"/>
                </a:rPr>
                <a:t>项目名称</a:t>
              </a:r>
              <a:endParaRPr lang="zh-CN" altLang="en-US" sz="1015" b="1" dirty="0">
                <a:solidFill>
                  <a:schemeClr val="bg1"/>
                </a:solidFill>
                <a:latin typeface="+mn-ea"/>
              </a:endParaRPr>
            </a:p>
          </p:txBody>
        </p:sp>
        <p:sp>
          <p:nvSpPr>
            <p:cNvPr id="18" name="文本框 72"/>
            <p:cNvSpPr txBox="1"/>
            <p:nvPr/>
          </p:nvSpPr>
          <p:spPr>
            <a:xfrm>
              <a:off x="852803" y="2443748"/>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nvGrpSpPr>
            <p:cNvPr id="19" name="Group 909"/>
            <p:cNvGrpSpPr>
              <a:grpSpLocks noChangeAspect="1"/>
            </p:cNvGrpSpPr>
            <p:nvPr/>
          </p:nvGrpSpPr>
          <p:grpSpPr bwMode="auto">
            <a:xfrm>
              <a:off x="1783249" y="1747263"/>
              <a:ext cx="321515" cy="274198"/>
              <a:chOff x="6090" y="1175"/>
              <a:chExt cx="265" cy="226"/>
            </a:xfrm>
            <a:solidFill>
              <a:schemeClr val="bg1"/>
            </a:solidFill>
            <a:effectLst/>
          </p:grpSpPr>
          <p:sp>
            <p:nvSpPr>
              <p:cNvPr id="20" name="Freeform 910"/>
              <p:cNvSpPr/>
              <p:nvPr/>
            </p:nvSpPr>
            <p:spPr bwMode="auto">
              <a:xfrm>
                <a:off x="6129" y="1269"/>
                <a:ext cx="56" cy="96"/>
              </a:xfrm>
              <a:custGeom>
                <a:avLst/>
                <a:gdLst>
                  <a:gd name="T0" fmla="*/ 2 w 23"/>
                  <a:gd name="T1" fmla="*/ 40 h 40"/>
                  <a:gd name="T2" fmla="*/ 21 w 23"/>
                  <a:gd name="T3" fmla="*/ 40 h 40"/>
                  <a:gd name="T4" fmla="*/ 23 w 23"/>
                  <a:gd name="T5" fmla="*/ 38 h 40"/>
                  <a:gd name="T6" fmla="*/ 23 w 23"/>
                  <a:gd name="T7" fmla="*/ 2 h 40"/>
                  <a:gd name="T8" fmla="*/ 21 w 23"/>
                  <a:gd name="T9" fmla="*/ 0 h 40"/>
                  <a:gd name="T10" fmla="*/ 2 w 23"/>
                  <a:gd name="T11" fmla="*/ 0 h 40"/>
                  <a:gd name="T12" fmla="*/ 0 w 23"/>
                  <a:gd name="T13" fmla="*/ 2 h 40"/>
                  <a:gd name="T14" fmla="*/ 0 w 23"/>
                  <a:gd name="T15" fmla="*/ 38 h 40"/>
                  <a:gd name="T16" fmla="*/ 2 w 2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0">
                    <a:moveTo>
                      <a:pt x="2" y="40"/>
                    </a:moveTo>
                    <a:cubicBezTo>
                      <a:pt x="21" y="40"/>
                      <a:pt x="21" y="40"/>
                      <a:pt x="21" y="40"/>
                    </a:cubicBezTo>
                    <a:cubicBezTo>
                      <a:pt x="22" y="40"/>
                      <a:pt x="23" y="39"/>
                      <a:pt x="23" y="38"/>
                    </a:cubicBezTo>
                    <a:cubicBezTo>
                      <a:pt x="23" y="2"/>
                      <a:pt x="23" y="2"/>
                      <a:pt x="23" y="2"/>
                    </a:cubicBezTo>
                    <a:cubicBezTo>
                      <a:pt x="23" y="1"/>
                      <a:pt x="22" y="0"/>
                      <a:pt x="21" y="0"/>
                    </a:cubicBezTo>
                    <a:cubicBezTo>
                      <a:pt x="2" y="0"/>
                      <a:pt x="2" y="0"/>
                      <a:pt x="2" y="0"/>
                    </a:cubicBezTo>
                    <a:cubicBezTo>
                      <a:pt x="1" y="0"/>
                      <a:pt x="0" y="1"/>
                      <a:pt x="0" y="2"/>
                    </a:cubicBezTo>
                    <a:cubicBezTo>
                      <a:pt x="0" y="38"/>
                      <a:pt x="0" y="38"/>
                      <a:pt x="0" y="38"/>
                    </a:cubicBezTo>
                    <a:cubicBezTo>
                      <a:pt x="0" y="39"/>
                      <a:pt x="1" y="40"/>
                      <a:pt x="2"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21" name="Freeform 911"/>
              <p:cNvSpPr/>
              <p:nvPr/>
            </p:nvSpPr>
            <p:spPr bwMode="auto">
              <a:xfrm>
                <a:off x="6209" y="1235"/>
                <a:ext cx="54" cy="130"/>
              </a:xfrm>
              <a:custGeom>
                <a:avLst/>
                <a:gdLst>
                  <a:gd name="T0" fmla="*/ 2 w 22"/>
                  <a:gd name="T1" fmla="*/ 54 h 54"/>
                  <a:gd name="T2" fmla="*/ 20 w 22"/>
                  <a:gd name="T3" fmla="*/ 54 h 54"/>
                  <a:gd name="T4" fmla="*/ 22 w 22"/>
                  <a:gd name="T5" fmla="*/ 52 h 54"/>
                  <a:gd name="T6" fmla="*/ 22 w 22"/>
                  <a:gd name="T7" fmla="*/ 2 h 54"/>
                  <a:gd name="T8" fmla="*/ 20 w 22"/>
                  <a:gd name="T9" fmla="*/ 0 h 54"/>
                  <a:gd name="T10" fmla="*/ 2 w 22"/>
                  <a:gd name="T11" fmla="*/ 0 h 54"/>
                  <a:gd name="T12" fmla="*/ 0 w 22"/>
                  <a:gd name="T13" fmla="*/ 2 h 54"/>
                  <a:gd name="T14" fmla="*/ 0 w 22"/>
                  <a:gd name="T15" fmla="*/ 52 h 54"/>
                  <a:gd name="T16" fmla="*/ 2 w 2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4">
                    <a:moveTo>
                      <a:pt x="2" y="54"/>
                    </a:moveTo>
                    <a:cubicBezTo>
                      <a:pt x="20" y="54"/>
                      <a:pt x="20" y="54"/>
                      <a:pt x="20" y="54"/>
                    </a:cubicBezTo>
                    <a:cubicBezTo>
                      <a:pt x="21" y="54"/>
                      <a:pt x="22" y="53"/>
                      <a:pt x="22" y="52"/>
                    </a:cubicBezTo>
                    <a:cubicBezTo>
                      <a:pt x="22" y="2"/>
                      <a:pt x="22" y="2"/>
                      <a:pt x="22" y="2"/>
                    </a:cubicBezTo>
                    <a:cubicBezTo>
                      <a:pt x="22" y="1"/>
                      <a:pt x="21" y="0"/>
                      <a:pt x="20" y="0"/>
                    </a:cubicBezTo>
                    <a:cubicBezTo>
                      <a:pt x="2" y="0"/>
                      <a:pt x="2" y="0"/>
                      <a:pt x="2" y="0"/>
                    </a:cubicBezTo>
                    <a:cubicBezTo>
                      <a:pt x="1" y="0"/>
                      <a:pt x="0" y="1"/>
                      <a:pt x="0" y="2"/>
                    </a:cubicBezTo>
                    <a:cubicBezTo>
                      <a:pt x="0" y="52"/>
                      <a:pt x="0" y="52"/>
                      <a:pt x="0" y="52"/>
                    </a:cubicBezTo>
                    <a:cubicBezTo>
                      <a:pt x="0" y="53"/>
                      <a:pt x="1" y="54"/>
                      <a:pt x="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22" name="Freeform 912"/>
              <p:cNvSpPr/>
              <p:nvPr/>
            </p:nvSpPr>
            <p:spPr bwMode="auto">
              <a:xfrm>
                <a:off x="6287" y="1207"/>
                <a:ext cx="56" cy="158"/>
              </a:xfrm>
              <a:custGeom>
                <a:avLst/>
                <a:gdLst>
                  <a:gd name="T0" fmla="*/ 2 w 23"/>
                  <a:gd name="T1" fmla="*/ 66 h 66"/>
                  <a:gd name="T2" fmla="*/ 21 w 23"/>
                  <a:gd name="T3" fmla="*/ 66 h 66"/>
                  <a:gd name="T4" fmla="*/ 23 w 23"/>
                  <a:gd name="T5" fmla="*/ 64 h 66"/>
                  <a:gd name="T6" fmla="*/ 23 w 23"/>
                  <a:gd name="T7" fmla="*/ 2 h 66"/>
                  <a:gd name="T8" fmla="*/ 21 w 23"/>
                  <a:gd name="T9" fmla="*/ 0 h 66"/>
                  <a:gd name="T10" fmla="*/ 2 w 23"/>
                  <a:gd name="T11" fmla="*/ 0 h 66"/>
                  <a:gd name="T12" fmla="*/ 0 w 23"/>
                  <a:gd name="T13" fmla="*/ 2 h 66"/>
                  <a:gd name="T14" fmla="*/ 0 w 23"/>
                  <a:gd name="T15" fmla="*/ 64 h 66"/>
                  <a:gd name="T16" fmla="*/ 2 w 23"/>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 y="66"/>
                    </a:moveTo>
                    <a:cubicBezTo>
                      <a:pt x="21" y="66"/>
                      <a:pt x="21" y="66"/>
                      <a:pt x="21" y="66"/>
                    </a:cubicBezTo>
                    <a:cubicBezTo>
                      <a:pt x="22" y="66"/>
                      <a:pt x="23" y="65"/>
                      <a:pt x="23" y="64"/>
                    </a:cubicBezTo>
                    <a:cubicBezTo>
                      <a:pt x="23" y="2"/>
                      <a:pt x="23" y="2"/>
                      <a:pt x="23" y="2"/>
                    </a:cubicBezTo>
                    <a:cubicBezTo>
                      <a:pt x="23" y="1"/>
                      <a:pt x="22" y="0"/>
                      <a:pt x="21" y="0"/>
                    </a:cubicBezTo>
                    <a:cubicBezTo>
                      <a:pt x="2" y="0"/>
                      <a:pt x="2" y="0"/>
                      <a:pt x="2" y="0"/>
                    </a:cubicBezTo>
                    <a:cubicBezTo>
                      <a:pt x="1" y="0"/>
                      <a:pt x="0" y="1"/>
                      <a:pt x="0" y="2"/>
                    </a:cubicBezTo>
                    <a:cubicBezTo>
                      <a:pt x="0" y="64"/>
                      <a:pt x="0" y="64"/>
                      <a:pt x="0" y="64"/>
                    </a:cubicBezTo>
                    <a:cubicBezTo>
                      <a:pt x="0" y="65"/>
                      <a:pt x="1" y="66"/>
                      <a:pt x="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23" name="Freeform 913"/>
              <p:cNvSpPr/>
              <p:nvPr/>
            </p:nvSpPr>
            <p:spPr bwMode="auto">
              <a:xfrm>
                <a:off x="6090" y="1175"/>
                <a:ext cx="265" cy="226"/>
              </a:xfrm>
              <a:custGeom>
                <a:avLst/>
                <a:gdLst>
                  <a:gd name="T0" fmla="*/ 104 w 109"/>
                  <a:gd name="T1" fmla="*/ 85 h 94"/>
                  <a:gd name="T2" fmla="*/ 9 w 109"/>
                  <a:gd name="T3" fmla="*/ 85 h 94"/>
                  <a:gd name="T4" fmla="*/ 9 w 109"/>
                  <a:gd name="T5" fmla="*/ 85 h 94"/>
                  <a:gd name="T6" fmla="*/ 9 w 109"/>
                  <a:gd name="T7" fmla="*/ 4 h 94"/>
                  <a:gd name="T8" fmla="*/ 4 w 109"/>
                  <a:gd name="T9" fmla="*/ 0 h 94"/>
                  <a:gd name="T10" fmla="*/ 0 w 109"/>
                  <a:gd name="T11" fmla="*/ 4 h 94"/>
                  <a:gd name="T12" fmla="*/ 0 w 109"/>
                  <a:gd name="T13" fmla="*/ 85 h 94"/>
                  <a:gd name="T14" fmla="*/ 9 w 109"/>
                  <a:gd name="T15" fmla="*/ 94 h 94"/>
                  <a:gd name="T16" fmla="*/ 104 w 109"/>
                  <a:gd name="T17" fmla="*/ 94 h 94"/>
                  <a:gd name="T18" fmla="*/ 109 w 109"/>
                  <a:gd name="T19" fmla="*/ 90 h 94"/>
                  <a:gd name="T20" fmla="*/ 104 w 109"/>
                  <a:gd name="T21" fmla="*/ 8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4">
                    <a:moveTo>
                      <a:pt x="104" y="85"/>
                    </a:moveTo>
                    <a:cubicBezTo>
                      <a:pt x="9" y="85"/>
                      <a:pt x="9" y="85"/>
                      <a:pt x="9" y="85"/>
                    </a:cubicBezTo>
                    <a:cubicBezTo>
                      <a:pt x="9" y="85"/>
                      <a:pt x="9" y="85"/>
                      <a:pt x="9" y="85"/>
                    </a:cubicBezTo>
                    <a:cubicBezTo>
                      <a:pt x="9" y="4"/>
                      <a:pt x="9" y="4"/>
                      <a:pt x="9" y="4"/>
                    </a:cubicBezTo>
                    <a:cubicBezTo>
                      <a:pt x="9" y="2"/>
                      <a:pt x="7" y="0"/>
                      <a:pt x="4" y="0"/>
                    </a:cubicBezTo>
                    <a:cubicBezTo>
                      <a:pt x="2" y="0"/>
                      <a:pt x="0" y="2"/>
                      <a:pt x="0" y="4"/>
                    </a:cubicBezTo>
                    <a:cubicBezTo>
                      <a:pt x="0" y="85"/>
                      <a:pt x="0" y="85"/>
                      <a:pt x="0" y="85"/>
                    </a:cubicBezTo>
                    <a:cubicBezTo>
                      <a:pt x="0" y="90"/>
                      <a:pt x="4" y="94"/>
                      <a:pt x="9" y="94"/>
                    </a:cubicBezTo>
                    <a:cubicBezTo>
                      <a:pt x="104" y="94"/>
                      <a:pt x="104" y="94"/>
                      <a:pt x="104" y="94"/>
                    </a:cubicBezTo>
                    <a:cubicBezTo>
                      <a:pt x="107" y="94"/>
                      <a:pt x="109" y="92"/>
                      <a:pt x="109" y="90"/>
                    </a:cubicBezTo>
                    <a:cubicBezTo>
                      <a:pt x="109" y="87"/>
                      <a:pt x="107" y="85"/>
                      <a:pt x="10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grpSp>
      <p:grpSp>
        <p:nvGrpSpPr>
          <p:cNvPr id="26" name="组合 25"/>
          <p:cNvGrpSpPr/>
          <p:nvPr/>
        </p:nvGrpSpPr>
        <p:grpSpPr>
          <a:xfrm>
            <a:off x="2829312" y="3093224"/>
            <a:ext cx="1722794" cy="1526899"/>
            <a:chOff x="3823257" y="3902623"/>
            <a:chExt cx="2297059" cy="2035865"/>
          </a:xfrm>
        </p:grpSpPr>
        <p:grpSp>
          <p:nvGrpSpPr>
            <p:cNvPr id="27" name="组合 26"/>
            <p:cNvGrpSpPr/>
            <p:nvPr/>
          </p:nvGrpSpPr>
          <p:grpSpPr>
            <a:xfrm>
              <a:off x="3823257" y="3902623"/>
              <a:ext cx="2297059" cy="2035865"/>
              <a:chOff x="1529861" y="1829264"/>
              <a:chExt cx="2452453" cy="2173589"/>
            </a:xfrm>
          </p:grpSpPr>
          <p:sp>
            <p:nvSpPr>
              <p:cNvPr id="34" name="Freeform 5"/>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5"/>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9050">
                <a:noFill/>
              </a:ln>
              <a:effectLst>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文本框 79"/>
            <p:cNvSpPr txBox="1"/>
            <p:nvPr/>
          </p:nvSpPr>
          <p:spPr>
            <a:xfrm>
              <a:off x="4367898" y="4509914"/>
              <a:ext cx="1599342" cy="330945"/>
            </a:xfrm>
            <a:prstGeom prst="rect">
              <a:avLst/>
            </a:prstGeom>
            <a:noFill/>
          </p:spPr>
          <p:txBody>
            <a:bodyPr wrap="square" rtlCol="0">
              <a:spAutoFit/>
            </a:bodyPr>
            <a:lstStyle/>
            <a:p>
              <a:pPr algn="ctr"/>
              <a:r>
                <a:rPr lang="zh-CN" altLang="en-US" sz="1015" b="1" dirty="0">
                  <a:solidFill>
                    <a:schemeClr val="bg1"/>
                  </a:solidFill>
                  <a:latin typeface="+mn-ea"/>
                </a:rPr>
                <a:t>项目名称</a:t>
              </a:r>
              <a:endParaRPr lang="zh-CN" altLang="en-US" sz="1015" b="1" dirty="0">
                <a:solidFill>
                  <a:schemeClr val="bg1"/>
                </a:solidFill>
                <a:latin typeface="+mn-ea"/>
              </a:endParaRPr>
            </a:p>
          </p:txBody>
        </p:sp>
        <p:grpSp>
          <p:nvGrpSpPr>
            <p:cNvPr id="29" name="Group 46"/>
            <p:cNvGrpSpPr>
              <a:grpSpLocks noChangeAspect="1"/>
            </p:cNvGrpSpPr>
            <p:nvPr/>
          </p:nvGrpSpPr>
          <p:grpSpPr bwMode="auto">
            <a:xfrm>
              <a:off x="5080879" y="4129663"/>
              <a:ext cx="466721" cy="288952"/>
              <a:chOff x="3098" y="1701"/>
              <a:chExt cx="1486" cy="920"/>
            </a:xfrm>
            <a:solidFill>
              <a:schemeClr val="bg1"/>
            </a:solidFill>
          </p:grpSpPr>
          <p:sp>
            <p:nvSpPr>
              <p:cNvPr id="31" name="Freeform 47"/>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2" name="Freeform 48"/>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49"/>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30" name="文本框 72"/>
            <p:cNvSpPr txBox="1"/>
            <p:nvPr/>
          </p:nvSpPr>
          <p:spPr>
            <a:xfrm>
              <a:off x="4240174" y="4892020"/>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7118940" y="3070856"/>
            <a:ext cx="1722794" cy="1526899"/>
            <a:chOff x="9542760" y="3872799"/>
            <a:chExt cx="2297059" cy="2035865"/>
          </a:xfrm>
        </p:grpSpPr>
        <p:grpSp>
          <p:nvGrpSpPr>
            <p:cNvPr id="37" name="组合 36"/>
            <p:cNvGrpSpPr/>
            <p:nvPr/>
          </p:nvGrpSpPr>
          <p:grpSpPr>
            <a:xfrm>
              <a:off x="9542760" y="3872799"/>
              <a:ext cx="2297059" cy="2035865"/>
              <a:chOff x="1529861" y="1829264"/>
              <a:chExt cx="2452453" cy="2173589"/>
            </a:xfrm>
          </p:grpSpPr>
          <p:sp>
            <p:nvSpPr>
              <p:cNvPr id="41" name="Freeform 5"/>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9050">
                <a:noFill/>
              </a:ln>
              <a:effectLst>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85"/>
            <p:cNvSpPr txBox="1"/>
            <p:nvPr/>
          </p:nvSpPr>
          <p:spPr>
            <a:xfrm>
              <a:off x="10056629" y="4492980"/>
              <a:ext cx="1511183" cy="330945"/>
            </a:xfrm>
            <a:prstGeom prst="rect">
              <a:avLst/>
            </a:prstGeom>
            <a:noFill/>
          </p:spPr>
          <p:txBody>
            <a:bodyPr wrap="square" rtlCol="0">
              <a:spAutoFit/>
            </a:bodyPr>
            <a:lstStyle/>
            <a:p>
              <a:pPr algn="ctr"/>
              <a:r>
                <a:rPr lang="zh-CN" altLang="en-US" sz="1015" b="1" dirty="0">
                  <a:solidFill>
                    <a:schemeClr val="bg1"/>
                  </a:solidFill>
                  <a:latin typeface="+mn-ea"/>
                </a:rPr>
                <a:t>项目名称</a:t>
              </a:r>
              <a:endParaRPr lang="zh-CN" altLang="en-US" sz="1015" b="1" dirty="0">
                <a:solidFill>
                  <a:schemeClr val="bg1"/>
                </a:solidFill>
                <a:latin typeface="+mn-ea"/>
              </a:endParaRPr>
            </a:p>
          </p:txBody>
        </p:sp>
        <p:sp>
          <p:nvSpPr>
            <p:cNvPr id="39" name="Freeform 53"/>
            <p:cNvSpPr>
              <a:spLocks noEditPoints="1"/>
            </p:cNvSpPr>
            <p:nvPr/>
          </p:nvSpPr>
          <p:spPr bwMode="auto">
            <a:xfrm>
              <a:off x="10869087" y="4092785"/>
              <a:ext cx="368979" cy="368979"/>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chemeClr val="bg1"/>
            </a:solidFill>
            <a:ln>
              <a:noFill/>
            </a:ln>
          </p:spPr>
          <p:txBody>
            <a:bodyPr vert="horz" wrap="square" lIns="68580" tIns="34290" rIns="68580" bIns="34290" numCol="1" anchor="t" anchorCtr="0" compatLnSpc="1"/>
            <a:lstStyle/>
            <a:p>
              <a:endParaRPr lang="zh-CN" altLang="en-US" sz="1015">
                <a:solidFill>
                  <a:srgbClr val="FFB850"/>
                </a:solidFill>
              </a:endParaRPr>
            </a:p>
          </p:txBody>
        </p:sp>
        <p:sp>
          <p:nvSpPr>
            <p:cNvPr id="40" name="文本框 72"/>
            <p:cNvSpPr txBox="1"/>
            <p:nvPr/>
          </p:nvSpPr>
          <p:spPr>
            <a:xfrm>
              <a:off x="9922177" y="4862312"/>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4718237" y="1298520"/>
            <a:ext cx="1722794" cy="1526899"/>
            <a:chOff x="6341823" y="1509685"/>
            <a:chExt cx="2297059" cy="2035865"/>
          </a:xfrm>
        </p:grpSpPr>
        <p:grpSp>
          <p:nvGrpSpPr>
            <p:cNvPr id="44" name="组合 43"/>
            <p:cNvGrpSpPr/>
            <p:nvPr/>
          </p:nvGrpSpPr>
          <p:grpSpPr>
            <a:xfrm>
              <a:off x="6341823" y="1509685"/>
              <a:ext cx="2297059" cy="2035865"/>
              <a:chOff x="1529861" y="1829264"/>
              <a:chExt cx="2452453" cy="2173589"/>
            </a:xfrm>
          </p:grpSpPr>
          <p:sp>
            <p:nvSpPr>
              <p:cNvPr id="48" name="Freeform 5"/>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5"/>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9050">
                <a:noFill/>
              </a:ln>
              <a:effectLst>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文本框 82"/>
            <p:cNvSpPr txBox="1"/>
            <p:nvPr/>
          </p:nvSpPr>
          <p:spPr>
            <a:xfrm>
              <a:off x="6895584" y="2096528"/>
              <a:ext cx="1440676" cy="330945"/>
            </a:xfrm>
            <a:prstGeom prst="rect">
              <a:avLst/>
            </a:prstGeom>
            <a:noFill/>
          </p:spPr>
          <p:txBody>
            <a:bodyPr wrap="square" rtlCol="0">
              <a:spAutoFit/>
            </a:bodyPr>
            <a:lstStyle/>
            <a:p>
              <a:pPr algn="ctr"/>
              <a:r>
                <a:rPr lang="zh-CN" altLang="en-US" sz="1015" b="1" dirty="0">
                  <a:solidFill>
                    <a:schemeClr val="bg1"/>
                  </a:solidFill>
                  <a:latin typeface="+mn-ea"/>
                </a:rPr>
                <a:t>项目名称</a:t>
              </a:r>
              <a:endParaRPr lang="zh-CN" altLang="en-US" sz="1015" b="1" dirty="0">
                <a:solidFill>
                  <a:schemeClr val="bg1"/>
                </a:solidFill>
                <a:latin typeface="+mn-ea"/>
              </a:endParaRPr>
            </a:p>
          </p:txBody>
        </p:sp>
        <p:sp>
          <p:nvSpPr>
            <p:cNvPr id="46" name="Freeform 57"/>
            <p:cNvSpPr>
              <a:spLocks noEditPoints="1"/>
            </p:cNvSpPr>
            <p:nvPr/>
          </p:nvSpPr>
          <p:spPr bwMode="auto">
            <a:xfrm>
              <a:off x="7006934" y="1725618"/>
              <a:ext cx="358615" cy="359305"/>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chemeClr val="bg1"/>
            </a:solidFill>
            <a:ln>
              <a:noFill/>
            </a:ln>
          </p:spPr>
          <p:txBody>
            <a:bodyPr vert="horz" wrap="square" lIns="68580" tIns="34290" rIns="68580" bIns="34290" numCol="1" anchor="t" anchorCtr="0" compatLnSpc="1"/>
            <a:lstStyle/>
            <a:p>
              <a:endParaRPr lang="zh-CN" altLang="en-US" sz="1015" dirty="0"/>
            </a:p>
          </p:txBody>
        </p:sp>
        <p:sp>
          <p:nvSpPr>
            <p:cNvPr id="47" name="文本框 72"/>
            <p:cNvSpPr txBox="1"/>
            <p:nvPr/>
          </p:nvSpPr>
          <p:spPr>
            <a:xfrm>
              <a:off x="6796836" y="2493690"/>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sp>
        <p:nvSpPr>
          <p:cNvPr id="50" name="矩形 47"/>
          <p:cNvSpPr>
            <a:spLocks noChangeArrowheads="1"/>
          </p:cNvSpPr>
          <p:nvPr/>
        </p:nvSpPr>
        <p:spPr bwMode="auto">
          <a:xfrm>
            <a:off x="2104994" y="1615845"/>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或者通过复制您的</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文本后，在此框中</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选择粘贴，并选择</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只保留文字。</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圆角矩形 50"/>
          <p:cNvSpPr/>
          <p:nvPr/>
        </p:nvSpPr>
        <p:spPr>
          <a:xfrm>
            <a:off x="3388553" y="1567095"/>
            <a:ext cx="1137271" cy="1033187"/>
          </a:xfrm>
          <a:prstGeom prst="roundRect">
            <a:avLst>
              <a:gd name="adj" fmla="val 0"/>
            </a:avLst>
          </a:prstGeom>
          <a:blipFill>
            <a:blip r:embed="rId1" cstate="screen"/>
            <a:stretch>
              <a:fillRect/>
            </a:stretch>
          </a:blipFill>
          <a:ln w="19050">
            <a:solidFill>
              <a:schemeClr val="bg1">
                <a:lumMod val="85000"/>
              </a:schemeClr>
            </a:solidFill>
          </a:ln>
          <a:effectLst>
            <a:outerShdw blurRad="228600" dist="190500" dir="3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2" name="圆角矩形 51"/>
          <p:cNvSpPr/>
          <p:nvPr/>
        </p:nvSpPr>
        <p:spPr>
          <a:xfrm>
            <a:off x="7570762" y="1567095"/>
            <a:ext cx="1137271" cy="1033187"/>
          </a:xfrm>
          <a:prstGeom prst="roundRect">
            <a:avLst>
              <a:gd name="adj" fmla="val 0"/>
            </a:avLst>
          </a:prstGeom>
          <a:blipFill>
            <a:blip r:embed="rId2" cstate="screen"/>
            <a:stretch>
              <a:fillRect/>
            </a:stretch>
          </a:blipFill>
          <a:ln w="19050">
            <a:solidFill>
              <a:schemeClr val="bg1">
                <a:lumMod val="85000"/>
              </a:schemeClr>
            </a:solidFill>
          </a:ln>
          <a:effectLst>
            <a:outerShdw blurRad="228600" dist="190500" dir="3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3" name="圆角矩形 52"/>
          <p:cNvSpPr/>
          <p:nvPr/>
        </p:nvSpPr>
        <p:spPr>
          <a:xfrm>
            <a:off x="399162" y="3333473"/>
            <a:ext cx="1137271" cy="1033187"/>
          </a:xfrm>
          <a:prstGeom prst="roundRect">
            <a:avLst>
              <a:gd name="adj" fmla="val 0"/>
            </a:avLst>
          </a:prstGeom>
          <a:blipFill>
            <a:blip r:embed="rId3" cstate="screen"/>
            <a:stretch>
              <a:fillRect/>
            </a:stretch>
          </a:blipFill>
          <a:ln w="19050">
            <a:solidFill>
              <a:schemeClr val="bg1">
                <a:lumMod val="85000"/>
              </a:schemeClr>
            </a:solidFill>
          </a:ln>
          <a:effectLst>
            <a:outerShdw blurRad="2286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4" name="圆角矩形 53"/>
          <p:cNvSpPr/>
          <p:nvPr/>
        </p:nvSpPr>
        <p:spPr>
          <a:xfrm>
            <a:off x="4695672" y="3333473"/>
            <a:ext cx="1137271" cy="1033187"/>
          </a:xfrm>
          <a:prstGeom prst="roundRect">
            <a:avLst>
              <a:gd name="adj" fmla="val 0"/>
            </a:avLst>
          </a:prstGeom>
          <a:blipFill>
            <a:blip r:embed="rId4" cstate="screen"/>
            <a:stretch>
              <a:fillRect/>
            </a:stretch>
          </a:blipFill>
          <a:ln w="19050">
            <a:solidFill>
              <a:schemeClr val="bg1">
                <a:lumMod val="85000"/>
              </a:schemeClr>
            </a:solidFill>
          </a:ln>
          <a:effectLst>
            <a:outerShdw blurRad="2286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5" name="矩形 47"/>
          <p:cNvSpPr>
            <a:spLocks noChangeArrowheads="1"/>
          </p:cNvSpPr>
          <p:nvPr/>
        </p:nvSpPr>
        <p:spPr bwMode="auto">
          <a:xfrm>
            <a:off x="1677922" y="3368034"/>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或者通过复制您的</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文本后，在此框中</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选择粘贴，并选择</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只保留文字。</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47"/>
          <p:cNvSpPr>
            <a:spLocks noChangeArrowheads="1"/>
          </p:cNvSpPr>
          <p:nvPr/>
        </p:nvSpPr>
        <p:spPr bwMode="auto">
          <a:xfrm>
            <a:off x="5886846" y="3368034"/>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或者通过复制您的</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文本后，在此框中</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选择粘贴，并选择</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只保留文字。</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矩形 56"/>
          <p:cNvSpPr>
            <a:spLocks noChangeArrowheads="1"/>
          </p:cNvSpPr>
          <p:nvPr/>
        </p:nvSpPr>
        <p:spPr bwMode="auto">
          <a:xfrm>
            <a:off x="6497034" y="1601885"/>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或者通过复制您的</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文本后，在此框中</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选择粘贴，并选择</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spcBef>
                <a:spcPct val="0"/>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只保留文字。</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8" name="组合 57"/>
          <p:cNvGrpSpPr/>
          <p:nvPr/>
        </p:nvGrpSpPr>
        <p:grpSpPr>
          <a:xfrm>
            <a:off x="399140" y="2474075"/>
            <a:ext cx="750088" cy="680128"/>
            <a:chOff x="583027" y="3077091"/>
            <a:chExt cx="1000117" cy="906836"/>
          </a:xfrm>
        </p:grpSpPr>
        <p:sp>
          <p:nvSpPr>
            <p:cNvPr id="59" name="Freeform 5"/>
            <p:cNvSpPr/>
            <p:nvPr/>
          </p:nvSpPr>
          <p:spPr bwMode="auto">
            <a:xfrm>
              <a:off x="682479" y="3077091"/>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0" name="组合 59"/>
            <p:cNvGrpSpPr/>
            <p:nvPr/>
          </p:nvGrpSpPr>
          <p:grpSpPr>
            <a:xfrm>
              <a:off x="583027" y="3115838"/>
              <a:ext cx="1000117" cy="868089"/>
              <a:chOff x="4123036" y="1197871"/>
              <a:chExt cx="1000117" cy="868089"/>
            </a:xfrm>
          </p:grpSpPr>
          <p:sp>
            <p:nvSpPr>
              <p:cNvPr id="61" name="文本框 59"/>
              <p:cNvSpPr txBox="1"/>
              <p:nvPr/>
            </p:nvSpPr>
            <p:spPr>
              <a:xfrm>
                <a:off x="4123036" y="1197871"/>
                <a:ext cx="1000117" cy="615553"/>
              </a:xfrm>
              <a:prstGeom prst="rect">
                <a:avLst/>
              </a:prstGeom>
              <a:noFill/>
            </p:spPr>
            <p:txBody>
              <a:bodyPr wrap="square" rtlCol="0">
                <a:spAutoFit/>
              </a:bodyPr>
              <a:lstStyle/>
              <a:p>
                <a:pPr algn="ctr"/>
                <a:r>
                  <a:rPr lang="en-US" altLang="zh-CN" sz="2400" dirty="0">
                    <a:solidFill>
                      <a:srgbClr val="2FA598"/>
                    </a:solidFill>
                    <a:latin typeface="Impact" panose="020B0806030902050204" pitchFamily="34" charset="0"/>
                  </a:rPr>
                  <a:t>01</a:t>
                </a:r>
                <a:endParaRPr lang="zh-CN" altLang="en-US" sz="2400" dirty="0">
                  <a:solidFill>
                    <a:srgbClr val="2FA598"/>
                  </a:solidFill>
                  <a:latin typeface="Impact" panose="020B0806030902050204" pitchFamily="34" charset="0"/>
                </a:endParaRPr>
              </a:p>
            </p:txBody>
          </p:sp>
          <p:sp>
            <p:nvSpPr>
              <p:cNvPr id="62" name="文本框 60"/>
              <p:cNvSpPr txBox="1"/>
              <p:nvPr/>
            </p:nvSpPr>
            <p:spPr>
              <a:xfrm>
                <a:off x="4266701" y="1619514"/>
                <a:ext cx="740410" cy="446446"/>
              </a:xfrm>
              <a:prstGeom prst="rect">
                <a:avLst/>
              </a:prstGeom>
              <a:noFill/>
            </p:spPr>
            <p:txBody>
              <a:bodyPr wrap="square" rtlCol="0">
                <a:spAutoFit/>
              </a:bodyPr>
              <a:lstStyle/>
              <a:p>
                <a:pPr algn="ctr"/>
                <a:r>
                  <a:rPr lang="en-US" altLang="zh-CN" sz="790"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90"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grpSp>
        <p:nvGrpSpPr>
          <p:cNvPr id="63" name="组合 62"/>
          <p:cNvGrpSpPr/>
          <p:nvPr/>
        </p:nvGrpSpPr>
        <p:grpSpPr>
          <a:xfrm>
            <a:off x="2915195" y="2836957"/>
            <a:ext cx="750088" cy="685391"/>
            <a:chOff x="3937768" y="3560935"/>
            <a:chExt cx="1000117" cy="913855"/>
          </a:xfrm>
        </p:grpSpPr>
        <p:sp>
          <p:nvSpPr>
            <p:cNvPr id="64" name="Freeform 5"/>
            <p:cNvSpPr/>
            <p:nvPr/>
          </p:nvSpPr>
          <p:spPr bwMode="auto">
            <a:xfrm>
              <a:off x="4026390" y="3560935"/>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5" name="组合 64"/>
            <p:cNvGrpSpPr/>
            <p:nvPr/>
          </p:nvGrpSpPr>
          <p:grpSpPr>
            <a:xfrm>
              <a:off x="3937768" y="3606699"/>
              <a:ext cx="1000117" cy="868091"/>
              <a:chOff x="4123036" y="1197871"/>
              <a:chExt cx="1000117" cy="868091"/>
            </a:xfrm>
          </p:grpSpPr>
          <p:sp>
            <p:nvSpPr>
              <p:cNvPr id="66" name="文本框 62"/>
              <p:cNvSpPr txBox="1"/>
              <p:nvPr/>
            </p:nvSpPr>
            <p:spPr>
              <a:xfrm>
                <a:off x="4123036" y="1197871"/>
                <a:ext cx="1000117" cy="615554"/>
              </a:xfrm>
              <a:prstGeom prst="rect">
                <a:avLst/>
              </a:prstGeom>
              <a:noFill/>
            </p:spPr>
            <p:txBody>
              <a:bodyPr wrap="square" rtlCol="0">
                <a:spAutoFit/>
              </a:bodyPr>
              <a:lstStyle/>
              <a:p>
                <a:pPr algn="ctr"/>
                <a:r>
                  <a:rPr lang="en-US" altLang="zh-CN" sz="2400" dirty="0">
                    <a:solidFill>
                      <a:srgbClr val="2FA598"/>
                    </a:solidFill>
                    <a:latin typeface="Impact" panose="020B0806030902050204" pitchFamily="34" charset="0"/>
                  </a:rPr>
                  <a:t>02</a:t>
                </a:r>
                <a:endParaRPr lang="zh-CN" altLang="en-US" sz="2400" dirty="0">
                  <a:solidFill>
                    <a:srgbClr val="2FA598"/>
                  </a:solidFill>
                  <a:latin typeface="Impact" panose="020B0806030902050204" pitchFamily="34" charset="0"/>
                </a:endParaRPr>
              </a:p>
            </p:txBody>
          </p:sp>
          <p:sp>
            <p:nvSpPr>
              <p:cNvPr id="67" name="文本框 63"/>
              <p:cNvSpPr txBox="1"/>
              <p:nvPr/>
            </p:nvSpPr>
            <p:spPr>
              <a:xfrm>
                <a:off x="4266701" y="1619515"/>
                <a:ext cx="740410" cy="446447"/>
              </a:xfrm>
              <a:prstGeom prst="rect">
                <a:avLst/>
              </a:prstGeom>
              <a:noFill/>
            </p:spPr>
            <p:txBody>
              <a:bodyPr wrap="square" rtlCol="0">
                <a:spAutoFit/>
              </a:bodyPr>
              <a:lstStyle/>
              <a:p>
                <a:pPr algn="ctr"/>
                <a:r>
                  <a:rPr lang="en-US" altLang="zh-CN" sz="790"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90"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grpSp>
        <p:nvGrpSpPr>
          <p:cNvPr id="68" name="组合 67"/>
          <p:cNvGrpSpPr/>
          <p:nvPr/>
        </p:nvGrpSpPr>
        <p:grpSpPr>
          <a:xfrm>
            <a:off x="5695954" y="1080758"/>
            <a:ext cx="750088" cy="662203"/>
            <a:chOff x="7645446" y="1219336"/>
            <a:chExt cx="1000117" cy="882936"/>
          </a:xfrm>
        </p:grpSpPr>
        <p:sp>
          <p:nvSpPr>
            <p:cNvPr id="69" name="Freeform 5"/>
            <p:cNvSpPr/>
            <p:nvPr/>
          </p:nvSpPr>
          <p:spPr bwMode="auto">
            <a:xfrm>
              <a:off x="7737915" y="1219336"/>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69"/>
            <p:cNvGrpSpPr/>
            <p:nvPr/>
          </p:nvGrpSpPr>
          <p:grpSpPr>
            <a:xfrm>
              <a:off x="7645446" y="1234183"/>
              <a:ext cx="1000117" cy="868089"/>
              <a:chOff x="4123036" y="1197871"/>
              <a:chExt cx="1000117" cy="868089"/>
            </a:xfrm>
          </p:grpSpPr>
          <p:sp>
            <p:nvSpPr>
              <p:cNvPr id="71" name="文本框 65"/>
              <p:cNvSpPr txBox="1"/>
              <p:nvPr/>
            </p:nvSpPr>
            <p:spPr>
              <a:xfrm>
                <a:off x="4123036" y="1197871"/>
                <a:ext cx="1000117" cy="615553"/>
              </a:xfrm>
              <a:prstGeom prst="rect">
                <a:avLst/>
              </a:prstGeom>
              <a:noFill/>
            </p:spPr>
            <p:txBody>
              <a:bodyPr wrap="square" rtlCol="0">
                <a:spAutoFit/>
              </a:bodyPr>
              <a:lstStyle/>
              <a:p>
                <a:pPr algn="ctr"/>
                <a:r>
                  <a:rPr lang="en-US" altLang="zh-CN" sz="2400" dirty="0">
                    <a:solidFill>
                      <a:srgbClr val="2FA598"/>
                    </a:solidFill>
                    <a:latin typeface="Impact" panose="020B0806030902050204" pitchFamily="34" charset="0"/>
                  </a:rPr>
                  <a:t>03</a:t>
                </a:r>
                <a:endParaRPr lang="zh-CN" altLang="en-US" sz="2400" dirty="0">
                  <a:solidFill>
                    <a:srgbClr val="2FA598"/>
                  </a:solidFill>
                  <a:latin typeface="Impact" panose="020B0806030902050204" pitchFamily="34" charset="0"/>
                </a:endParaRPr>
              </a:p>
            </p:txBody>
          </p:sp>
          <p:sp>
            <p:nvSpPr>
              <p:cNvPr id="72" name="文本框 66"/>
              <p:cNvSpPr txBox="1"/>
              <p:nvPr/>
            </p:nvSpPr>
            <p:spPr>
              <a:xfrm>
                <a:off x="4266701" y="1619514"/>
                <a:ext cx="740410" cy="446446"/>
              </a:xfrm>
              <a:prstGeom prst="rect">
                <a:avLst/>
              </a:prstGeom>
              <a:noFill/>
            </p:spPr>
            <p:txBody>
              <a:bodyPr wrap="square" rtlCol="0">
                <a:spAutoFit/>
              </a:bodyPr>
              <a:lstStyle/>
              <a:p>
                <a:pPr algn="ctr"/>
                <a:r>
                  <a:rPr lang="en-US" altLang="zh-CN" sz="790"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90"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grpSp>
        <p:nvGrpSpPr>
          <p:cNvPr id="73" name="组合 72"/>
          <p:cNvGrpSpPr/>
          <p:nvPr/>
        </p:nvGrpSpPr>
        <p:grpSpPr>
          <a:xfrm>
            <a:off x="7170747" y="4304814"/>
            <a:ext cx="750088" cy="685337"/>
            <a:chOff x="9611837" y="5518080"/>
            <a:chExt cx="1000117" cy="913783"/>
          </a:xfrm>
        </p:grpSpPr>
        <p:sp>
          <p:nvSpPr>
            <p:cNvPr id="74" name="Freeform 5"/>
            <p:cNvSpPr/>
            <p:nvPr/>
          </p:nvSpPr>
          <p:spPr bwMode="auto">
            <a:xfrm>
              <a:off x="9705677" y="5518080"/>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9611837" y="5563772"/>
              <a:ext cx="1000117" cy="868091"/>
              <a:chOff x="4123036" y="1197871"/>
              <a:chExt cx="1000117" cy="868091"/>
            </a:xfrm>
          </p:grpSpPr>
          <p:sp>
            <p:nvSpPr>
              <p:cNvPr id="76" name="文本框 68"/>
              <p:cNvSpPr txBox="1"/>
              <p:nvPr/>
            </p:nvSpPr>
            <p:spPr>
              <a:xfrm>
                <a:off x="4123036" y="1197871"/>
                <a:ext cx="1000117" cy="615554"/>
              </a:xfrm>
              <a:prstGeom prst="rect">
                <a:avLst/>
              </a:prstGeom>
              <a:noFill/>
            </p:spPr>
            <p:txBody>
              <a:bodyPr wrap="square" rtlCol="0">
                <a:spAutoFit/>
              </a:bodyPr>
              <a:lstStyle/>
              <a:p>
                <a:pPr algn="ctr"/>
                <a:r>
                  <a:rPr lang="en-US" altLang="zh-CN" sz="2400" dirty="0">
                    <a:solidFill>
                      <a:srgbClr val="2FA598"/>
                    </a:solidFill>
                    <a:latin typeface="Impact" panose="020B0806030902050204" pitchFamily="34" charset="0"/>
                  </a:rPr>
                  <a:t>04</a:t>
                </a:r>
                <a:endParaRPr lang="zh-CN" altLang="en-US" sz="2400" dirty="0">
                  <a:solidFill>
                    <a:srgbClr val="2FA598"/>
                  </a:solidFill>
                  <a:latin typeface="Impact" panose="020B0806030902050204" pitchFamily="34" charset="0"/>
                </a:endParaRPr>
              </a:p>
            </p:txBody>
          </p:sp>
          <p:sp>
            <p:nvSpPr>
              <p:cNvPr id="77" name="文本框 69"/>
              <p:cNvSpPr txBox="1"/>
              <p:nvPr/>
            </p:nvSpPr>
            <p:spPr>
              <a:xfrm>
                <a:off x="4266701" y="1619515"/>
                <a:ext cx="740410" cy="446447"/>
              </a:xfrm>
              <a:prstGeom prst="rect">
                <a:avLst/>
              </a:prstGeom>
              <a:noFill/>
            </p:spPr>
            <p:txBody>
              <a:bodyPr wrap="square" rtlCol="0">
                <a:spAutoFit/>
              </a:bodyPr>
              <a:lstStyle/>
              <a:p>
                <a:pPr algn="ctr"/>
                <a:r>
                  <a:rPr lang="en-US" altLang="zh-CN" sz="790"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90"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par>
                          <p:cTn id="28" fill="hold">
                            <p:stCondLst>
                              <p:cond delay="2000"/>
                            </p:stCondLst>
                            <p:childTnLst>
                              <p:par>
                                <p:cTn id="29" presetID="23" presetClass="entr" presetSubtype="32"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strVal val="4*#ppt_w"/>
                                          </p:val>
                                        </p:tav>
                                        <p:tav tm="100000">
                                          <p:val>
                                            <p:strVal val="#ppt_w"/>
                                          </p:val>
                                        </p:tav>
                                      </p:tavLst>
                                    </p:anim>
                                    <p:anim calcmode="lin" valueType="num">
                                      <p:cBhvr>
                                        <p:cTn id="32" dur="500" fill="hold"/>
                                        <p:tgtEl>
                                          <p:spTgt spid="58"/>
                                        </p:tgtEl>
                                        <p:attrNameLst>
                                          <p:attrName>ppt_h</p:attrName>
                                        </p:attrNameLst>
                                      </p:cBhvr>
                                      <p:tavLst>
                                        <p:tav tm="0">
                                          <p:val>
                                            <p:strVal val="4*#ppt_h"/>
                                          </p:val>
                                        </p:tav>
                                        <p:tav tm="100000">
                                          <p:val>
                                            <p:strVal val="#ppt_h"/>
                                          </p:val>
                                        </p:tav>
                                      </p:tavLst>
                                    </p:anim>
                                  </p:childTnLst>
                                </p:cTn>
                              </p:par>
                            </p:childTnLst>
                          </p:cTn>
                        </p:par>
                        <p:par>
                          <p:cTn id="33" fill="hold">
                            <p:stCondLst>
                              <p:cond delay="2500"/>
                            </p:stCondLst>
                            <p:childTnLst>
                              <p:par>
                                <p:cTn id="34" presetID="23" presetClass="entr" presetSubtype="32"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strVal val="4*#ppt_w"/>
                                          </p:val>
                                        </p:tav>
                                        <p:tav tm="100000">
                                          <p:val>
                                            <p:strVal val="#ppt_w"/>
                                          </p:val>
                                        </p:tav>
                                      </p:tavLst>
                                    </p:anim>
                                    <p:anim calcmode="lin" valueType="num">
                                      <p:cBhvr>
                                        <p:cTn id="37" dur="500" fill="hold"/>
                                        <p:tgtEl>
                                          <p:spTgt spid="63"/>
                                        </p:tgtEl>
                                        <p:attrNameLst>
                                          <p:attrName>ppt_h</p:attrName>
                                        </p:attrNameLst>
                                      </p:cBhvr>
                                      <p:tavLst>
                                        <p:tav tm="0">
                                          <p:val>
                                            <p:strVal val="4*#ppt_h"/>
                                          </p:val>
                                        </p:tav>
                                        <p:tav tm="100000">
                                          <p:val>
                                            <p:strVal val="#ppt_h"/>
                                          </p:val>
                                        </p:tav>
                                      </p:tavLst>
                                    </p:anim>
                                  </p:childTnLst>
                                </p:cTn>
                              </p:par>
                            </p:childTnLst>
                          </p:cTn>
                        </p:par>
                        <p:par>
                          <p:cTn id="38" fill="hold">
                            <p:stCondLst>
                              <p:cond delay="3000"/>
                            </p:stCondLst>
                            <p:childTnLst>
                              <p:par>
                                <p:cTn id="39" presetID="23" presetClass="entr" presetSubtype="32"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 calcmode="lin" valueType="num">
                                      <p:cBhvr>
                                        <p:cTn id="41" dur="500" fill="hold"/>
                                        <p:tgtEl>
                                          <p:spTgt spid="68"/>
                                        </p:tgtEl>
                                        <p:attrNameLst>
                                          <p:attrName>ppt_w</p:attrName>
                                        </p:attrNameLst>
                                      </p:cBhvr>
                                      <p:tavLst>
                                        <p:tav tm="0">
                                          <p:val>
                                            <p:strVal val="4*#ppt_w"/>
                                          </p:val>
                                        </p:tav>
                                        <p:tav tm="100000">
                                          <p:val>
                                            <p:strVal val="#ppt_w"/>
                                          </p:val>
                                        </p:tav>
                                      </p:tavLst>
                                    </p:anim>
                                    <p:anim calcmode="lin" valueType="num">
                                      <p:cBhvr>
                                        <p:cTn id="42" dur="500" fill="hold"/>
                                        <p:tgtEl>
                                          <p:spTgt spid="68"/>
                                        </p:tgtEl>
                                        <p:attrNameLst>
                                          <p:attrName>ppt_h</p:attrName>
                                        </p:attrNameLst>
                                      </p:cBhvr>
                                      <p:tavLst>
                                        <p:tav tm="0">
                                          <p:val>
                                            <p:strVal val="4*#ppt_h"/>
                                          </p:val>
                                        </p:tav>
                                        <p:tav tm="100000">
                                          <p:val>
                                            <p:strVal val="#ppt_h"/>
                                          </p:val>
                                        </p:tav>
                                      </p:tavLst>
                                    </p:anim>
                                  </p:childTnLst>
                                </p:cTn>
                              </p:par>
                            </p:childTnLst>
                          </p:cTn>
                        </p:par>
                        <p:par>
                          <p:cTn id="43" fill="hold">
                            <p:stCondLst>
                              <p:cond delay="3500"/>
                            </p:stCondLst>
                            <p:childTnLst>
                              <p:par>
                                <p:cTn id="44" presetID="23" presetClass="entr" presetSubtype="32" fill="hold" nodeType="after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500" fill="hold"/>
                                        <p:tgtEl>
                                          <p:spTgt spid="73"/>
                                        </p:tgtEl>
                                        <p:attrNameLst>
                                          <p:attrName>ppt_w</p:attrName>
                                        </p:attrNameLst>
                                      </p:cBhvr>
                                      <p:tavLst>
                                        <p:tav tm="0">
                                          <p:val>
                                            <p:strVal val="4*#ppt_w"/>
                                          </p:val>
                                        </p:tav>
                                        <p:tav tm="100000">
                                          <p:val>
                                            <p:strVal val="#ppt_w"/>
                                          </p:val>
                                        </p:tav>
                                      </p:tavLst>
                                    </p:anim>
                                    <p:anim calcmode="lin" valueType="num">
                                      <p:cBhvr>
                                        <p:cTn id="47" dur="500" fill="hold"/>
                                        <p:tgtEl>
                                          <p:spTgt spid="73"/>
                                        </p:tgtEl>
                                        <p:attrNameLst>
                                          <p:attrName>ppt_h</p:attrName>
                                        </p:attrNameLst>
                                      </p:cBhvr>
                                      <p:tavLst>
                                        <p:tav tm="0">
                                          <p:val>
                                            <p:strVal val="4*#ppt_h"/>
                                          </p:val>
                                        </p:tav>
                                        <p:tav tm="100000">
                                          <p:val>
                                            <p:strVal val="#ppt_h"/>
                                          </p:val>
                                        </p:tav>
                                      </p:tavLst>
                                    </p:anim>
                                  </p:childTnLst>
                                </p:cTn>
                              </p:par>
                            </p:childTnLst>
                          </p:cTn>
                        </p:par>
                        <p:par>
                          <p:cTn id="48" fill="hold">
                            <p:stCondLst>
                              <p:cond delay="4000"/>
                            </p:stCondLst>
                            <p:childTnLst>
                              <p:par>
                                <p:cTn id="49" presetID="1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p:tgtEl>
                                          <p:spTgt spid="11"/>
                                        </p:tgtEl>
                                        <p:attrNameLst>
                                          <p:attrName>ppt_x</p:attrName>
                                        </p:attrNameLst>
                                      </p:cBhvr>
                                      <p:tavLst>
                                        <p:tav tm="0">
                                          <p:val>
                                            <p:strVal val="#ppt_x-#ppt_w*1.125000"/>
                                          </p:val>
                                        </p:tav>
                                        <p:tav tm="100000">
                                          <p:val>
                                            <p:strVal val="#ppt_x"/>
                                          </p:val>
                                        </p:tav>
                                      </p:tavLst>
                                    </p:anim>
                                    <p:animEffect transition="in" filter="wipe(right)">
                                      <p:cBhvr>
                                        <p:cTn id="52" dur="500"/>
                                        <p:tgtEl>
                                          <p:spTgt spid="11"/>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p:tgtEl>
                                          <p:spTgt spid="12"/>
                                        </p:tgtEl>
                                        <p:attrNameLst>
                                          <p:attrName>ppt_x</p:attrName>
                                        </p:attrNameLst>
                                      </p:cBhvr>
                                      <p:tavLst>
                                        <p:tav tm="0">
                                          <p:val>
                                            <p:strVal val="#ppt_x-#ppt_w*1.125000"/>
                                          </p:val>
                                        </p:tav>
                                        <p:tav tm="100000">
                                          <p:val>
                                            <p:strVal val="#ppt_x"/>
                                          </p:val>
                                        </p:tav>
                                      </p:tavLst>
                                    </p:anim>
                                    <p:animEffect transition="in" filter="wipe(right)">
                                      <p:cBhvr>
                                        <p:cTn id="56" dur="500"/>
                                        <p:tgtEl>
                                          <p:spTgt spid="12"/>
                                        </p:tgtEl>
                                      </p:cBhvr>
                                    </p:animEffect>
                                  </p:childTnLst>
                                </p:cTn>
                              </p:par>
                              <p:par>
                                <p:cTn id="57" presetID="12" presetClass="entr" presetSubtype="2"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p:tgtEl>
                                          <p:spTgt spid="13"/>
                                        </p:tgtEl>
                                        <p:attrNameLst>
                                          <p:attrName>ppt_x</p:attrName>
                                        </p:attrNameLst>
                                      </p:cBhvr>
                                      <p:tavLst>
                                        <p:tav tm="0">
                                          <p:val>
                                            <p:strVal val="#ppt_x+#ppt_w*1.125000"/>
                                          </p:val>
                                        </p:tav>
                                        <p:tav tm="100000">
                                          <p:val>
                                            <p:strVal val="#ppt_x"/>
                                          </p:val>
                                        </p:tav>
                                      </p:tavLst>
                                    </p:anim>
                                    <p:animEffect transition="in" filter="wipe(left)">
                                      <p:cBhvr>
                                        <p:cTn id="60" dur="500"/>
                                        <p:tgtEl>
                                          <p:spTgt spid="13"/>
                                        </p:tgtEl>
                                      </p:cBhvr>
                                    </p:animEffect>
                                  </p:childTnLst>
                                </p:cTn>
                              </p:par>
                              <p:par>
                                <p:cTn id="61" presetID="12" presetClass="entr" presetSubtype="2"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p:tgtEl>
                                          <p:spTgt spid="14"/>
                                        </p:tgtEl>
                                        <p:attrNameLst>
                                          <p:attrName>ppt_x</p:attrName>
                                        </p:attrNameLst>
                                      </p:cBhvr>
                                      <p:tavLst>
                                        <p:tav tm="0">
                                          <p:val>
                                            <p:strVal val="#ppt_x+#ppt_w*1.125000"/>
                                          </p:val>
                                        </p:tav>
                                        <p:tav tm="100000">
                                          <p:val>
                                            <p:strVal val="#ppt_x"/>
                                          </p:val>
                                        </p:tav>
                                      </p:tavLst>
                                    </p:anim>
                                    <p:animEffect transition="in" filter="wipe(left)">
                                      <p:cBhvr>
                                        <p:cTn id="64" dur="500"/>
                                        <p:tgtEl>
                                          <p:spTgt spid="14"/>
                                        </p:tgtEl>
                                      </p:cBhvr>
                                    </p:animEffect>
                                  </p:childTnLst>
                                </p:cTn>
                              </p:par>
                            </p:childTnLst>
                          </p:cTn>
                        </p:par>
                        <p:par>
                          <p:cTn id="65" fill="hold">
                            <p:stCondLst>
                              <p:cond delay="4500"/>
                            </p:stCondLst>
                            <p:childTnLst>
                              <p:par>
                                <p:cTn id="66" presetID="14" presetClass="entr" presetSubtype="10" fill="hold" grpId="0" nodeType="after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randombar(horizontal)">
                                      <p:cBhvr>
                                        <p:cTn id="68" dur="500"/>
                                        <p:tgtEl>
                                          <p:spTgt spid="56"/>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randombar(horizontal)">
                                      <p:cBhvr>
                                        <p:cTn id="71" dur="500"/>
                                        <p:tgtEl>
                                          <p:spTgt spid="57"/>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randombar(horizontal)">
                                      <p:cBhvr>
                                        <p:cTn id="74" dur="500"/>
                                        <p:tgtEl>
                                          <p:spTgt spid="50"/>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randombar(horizontal)">
                                      <p:cBhvr>
                                        <p:cTn id="77" dur="500"/>
                                        <p:tgtEl>
                                          <p:spTgt spid="55"/>
                                        </p:tgtEl>
                                      </p:cBhvr>
                                    </p:animEffect>
                                  </p:childTnLst>
                                </p:cTn>
                              </p:par>
                            </p:childTnLst>
                          </p:cTn>
                        </p:par>
                        <p:par>
                          <p:cTn id="78" fill="hold">
                            <p:stCondLst>
                              <p:cond delay="5000"/>
                            </p:stCondLst>
                            <p:childTnLst>
                              <p:par>
                                <p:cTn id="79" presetID="12" presetClass="entr" presetSubtype="8" fill="hold" grpId="0" nodeType="afterEffect">
                                  <p:stCondLst>
                                    <p:cond delay="0"/>
                                  </p:stCondLst>
                                  <p:childTnLst>
                                    <p:set>
                                      <p:cBhvr>
                                        <p:cTn id="80" dur="1" fill="hold">
                                          <p:stCondLst>
                                            <p:cond delay="0"/>
                                          </p:stCondLst>
                                        </p:cTn>
                                        <p:tgtEl>
                                          <p:spTgt spid="51"/>
                                        </p:tgtEl>
                                        <p:attrNameLst>
                                          <p:attrName>style.visibility</p:attrName>
                                        </p:attrNameLst>
                                      </p:cBhvr>
                                      <p:to>
                                        <p:strVal val="visible"/>
                                      </p:to>
                                    </p:set>
                                    <p:anim calcmode="lin" valueType="num">
                                      <p:cBhvr additive="base">
                                        <p:cTn id="81" dur="500"/>
                                        <p:tgtEl>
                                          <p:spTgt spid="51"/>
                                        </p:tgtEl>
                                        <p:attrNameLst>
                                          <p:attrName>ppt_x</p:attrName>
                                        </p:attrNameLst>
                                      </p:cBhvr>
                                      <p:tavLst>
                                        <p:tav tm="0">
                                          <p:val>
                                            <p:strVal val="#ppt_x-#ppt_w*1.125000"/>
                                          </p:val>
                                        </p:tav>
                                        <p:tav tm="100000">
                                          <p:val>
                                            <p:strVal val="#ppt_x"/>
                                          </p:val>
                                        </p:tav>
                                      </p:tavLst>
                                    </p:anim>
                                    <p:animEffect transition="in" filter="wipe(right)">
                                      <p:cBhvr>
                                        <p:cTn id="82" dur="500"/>
                                        <p:tgtEl>
                                          <p:spTgt spid="51"/>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 calcmode="lin" valueType="num">
                                      <p:cBhvr additive="base">
                                        <p:cTn id="85" dur="500"/>
                                        <p:tgtEl>
                                          <p:spTgt spid="52"/>
                                        </p:tgtEl>
                                        <p:attrNameLst>
                                          <p:attrName>ppt_x</p:attrName>
                                        </p:attrNameLst>
                                      </p:cBhvr>
                                      <p:tavLst>
                                        <p:tav tm="0">
                                          <p:val>
                                            <p:strVal val="#ppt_x-#ppt_w*1.125000"/>
                                          </p:val>
                                        </p:tav>
                                        <p:tav tm="100000">
                                          <p:val>
                                            <p:strVal val="#ppt_x"/>
                                          </p:val>
                                        </p:tav>
                                      </p:tavLst>
                                    </p:anim>
                                    <p:animEffect transition="in" filter="wipe(right)">
                                      <p:cBhvr>
                                        <p:cTn id="86" dur="500"/>
                                        <p:tgtEl>
                                          <p:spTgt spid="52"/>
                                        </p:tgtEl>
                                      </p:cBhvr>
                                    </p:animEffect>
                                  </p:childTnLst>
                                </p:cTn>
                              </p:par>
                              <p:par>
                                <p:cTn id="87" presetID="12" presetClass="entr" presetSubtype="2"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 calcmode="lin" valueType="num">
                                      <p:cBhvr additive="base">
                                        <p:cTn id="89" dur="500"/>
                                        <p:tgtEl>
                                          <p:spTgt spid="54"/>
                                        </p:tgtEl>
                                        <p:attrNameLst>
                                          <p:attrName>ppt_x</p:attrName>
                                        </p:attrNameLst>
                                      </p:cBhvr>
                                      <p:tavLst>
                                        <p:tav tm="0">
                                          <p:val>
                                            <p:strVal val="#ppt_x+#ppt_w*1.125000"/>
                                          </p:val>
                                        </p:tav>
                                        <p:tav tm="100000">
                                          <p:val>
                                            <p:strVal val="#ppt_x"/>
                                          </p:val>
                                        </p:tav>
                                      </p:tavLst>
                                    </p:anim>
                                    <p:animEffect transition="in" filter="wipe(left)">
                                      <p:cBhvr>
                                        <p:cTn id="90" dur="500"/>
                                        <p:tgtEl>
                                          <p:spTgt spid="54"/>
                                        </p:tgtEl>
                                      </p:cBhvr>
                                    </p:animEffect>
                                  </p:childTnLst>
                                </p:cTn>
                              </p:par>
                              <p:par>
                                <p:cTn id="91" presetID="12" presetClass="entr" presetSubtype="2"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 calcmode="lin" valueType="num">
                                      <p:cBhvr additive="base">
                                        <p:cTn id="93" dur="500"/>
                                        <p:tgtEl>
                                          <p:spTgt spid="53"/>
                                        </p:tgtEl>
                                        <p:attrNameLst>
                                          <p:attrName>ppt_x</p:attrName>
                                        </p:attrNameLst>
                                      </p:cBhvr>
                                      <p:tavLst>
                                        <p:tav tm="0">
                                          <p:val>
                                            <p:strVal val="#ppt_x+#ppt_w*1.125000"/>
                                          </p:val>
                                        </p:tav>
                                        <p:tav tm="100000">
                                          <p:val>
                                            <p:strVal val="#ppt_x"/>
                                          </p:val>
                                        </p:tav>
                                      </p:tavLst>
                                    </p:anim>
                                    <p:animEffect transition="in" filter="wipe(left)">
                                      <p:cBhvr>
                                        <p:cTn id="9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50" grpId="0"/>
      <p:bldP spid="51" grpId="0" animBg="1"/>
      <p:bldP spid="52" grpId="0" animBg="1"/>
      <p:bldP spid="53" grpId="0" animBg="1"/>
      <p:bldP spid="54" grpId="0" animBg="1"/>
      <p:bldP spid="55" grpId="0"/>
      <p:bldP spid="56" grpId="0"/>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02</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504661" y="1280085"/>
            <a:ext cx="3425649" cy="3007876"/>
            <a:chOff x="496844" y="1197726"/>
            <a:chExt cx="6201102" cy="5444851"/>
          </a:xfrm>
          <a:gradFill flip="none" rotWithShape="1">
            <a:gsLst>
              <a:gs pos="0">
                <a:srgbClr val="99DC9A"/>
              </a:gs>
              <a:gs pos="100000">
                <a:srgbClr val="35A898"/>
              </a:gs>
            </a:gsLst>
            <a:lin ang="0" scaled="1"/>
            <a:tileRect/>
          </a:gradFill>
          <a:effectLst>
            <a:outerShdw blurRad="444500" dist="228600" dir="2700000" algn="tr" rotWithShape="0">
              <a:prstClr val="black">
                <a:alpha val="24000"/>
              </a:prstClr>
            </a:outerShdw>
          </a:effectLst>
        </p:grpSpPr>
        <p:sp>
          <p:nvSpPr>
            <p:cNvPr id="12" name="Freeform 3"/>
            <p:cNvSpPr/>
            <p:nvPr/>
          </p:nvSpPr>
          <p:spPr bwMode="auto">
            <a:xfrm>
              <a:off x="5033270" y="3571799"/>
              <a:ext cx="796473" cy="570833"/>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13" name="Freeform 4"/>
            <p:cNvSpPr/>
            <p:nvPr/>
          </p:nvSpPr>
          <p:spPr bwMode="auto">
            <a:xfrm>
              <a:off x="5322671" y="5009122"/>
              <a:ext cx="534279" cy="705487"/>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14" name="Freeform 5"/>
            <p:cNvSpPr/>
            <p:nvPr/>
          </p:nvSpPr>
          <p:spPr bwMode="auto">
            <a:xfrm>
              <a:off x="5114895" y="5925379"/>
              <a:ext cx="103887" cy="73184"/>
            </a:xfrm>
            <a:custGeom>
              <a:avLst/>
              <a:gdLst>
                <a:gd name="T0" fmla="*/ 6 w 72"/>
                <a:gd name="T1" fmla="*/ 14 h 50"/>
                <a:gd name="T2" fmla="*/ 30 w 72"/>
                <a:gd name="T3" fmla="*/ 21 h 50"/>
                <a:gd name="T4" fmla="*/ 59 w 72"/>
                <a:gd name="T5" fmla="*/ 0 h 50"/>
                <a:gd name="T6" fmla="*/ 71 w 72"/>
                <a:gd name="T7" fmla="*/ 36 h 50"/>
                <a:gd name="T8" fmla="*/ 42 w 72"/>
                <a:gd name="T9" fmla="*/ 49 h 50"/>
                <a:gd name="T10" fmla="*/ 6 w 72"/>
                <a:gd name="T11" fmla="*/ 47 h 50"/>
                <a:gd name="T12" fmla="*/ 0 w 72"/>
                <a:gd name="T13" fmla="*/ 21 h 50"/>
                <a:gd name="T14" fmla="*/ 6 w 72"/>
                <a:gd name="T15" fmla="*/ 14 h 50"/>
                <a:gd name="T16" fmla="*/ 6 w 72"/>
                <a:gd name="T17" fmla="*/ 14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0"/>
                <a:gd name="T29" fmla="*/ 72 w 7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0">
                  <a:moveTo>
                    <a:pt x="6" y="14"/>
                  </a:moveTo>
                  <a:lnTo>
                    <a:pt x="30" y="21"/>
                  </a:lnTo>
                  <a:lnTo>
                    <a:pt x="59" y="0"/>
                  </a:lnTo>
                  <a:lnTo>
                    <a:pt x="71" y="36"/>
                  </a:lnTo>
                  <a:lnTo>
                    <a:pt x="42" y="49"/>
                  </a:lnTo>
                  <a:lnTo>
                    <a:pt x="6" y="47"/>
                  </a:lnTo>
                  <a:lnTo>
                    <a:pt x="0" y="21"/>
                  </a:lnTo>
                  <a:lnTo>
                    <a:pt x="6" y="14"/>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15" name="Freeform 6"/>
            <p:cNvSpPr/>
            <p:nvPr/>
          </p:nvSpPr>
          <p:spPr bwMode="auto">
            <a:xfrm>
              <a:off x="5911368" y="5366257"/>
              <a:ext cx="187987" cy="509356"/>
            </a:xfrm>
            <a:custGeom>
              <a:avLst/>
              <a:gdLst>
                <a:gd name="T0" fmla="*/ 128 w 129"/>
                <a:gd name="T1" fmla="*/ 92 h 338"/>
                <a:gd name="T2" fmla="*/ 101 w 129"/>
                <a:gd name="T3" fmla="*/ 239 h 338"/>
                <a:gd name="T4" fmla="*/ 89 w 129"/>
                <a:gd name="T5" fmla="*/ 286 h 338"/>
                <a:gd name="T6" fmla="*/ 89 w 129"/>
                <a:gd name="T7" fmla="*/ 325 h 338"/>
                <a:gd name="T8" fmla="*/ 78 w 129"/>
                <a:gd name="T9" fmla="*/ 337 h 338"/>
                <a:gd name="T10" fmla="*/ 52 w 129"/>
                <a:gd name="T11" fmla="*/ 296 h 338"/>
                <a:gd name="T12" fmla="*/ 23 w 129"/>
                <a:gd name="T13" fmla="*/ 274 h 338"/>
                <a:gd name="T14" fmla="*/ 0 w 129"/>
                <a:gd name="T15" fmla="*/ 209 h 338"/>
                <a:gd name="T16" fmla="*/ 2 w 129"/>
                <a:gd name="T17" fmla="*/ 149 h 338"/>
                <a:gd name="T18" fmla="*/ 44 w 129"/>
                <a:gd name="T19" fmla="*/ 41 h 338"/>
                <a:gd name="T20" fmla="*/ 91 w 129"/>
                <a:gd name="T21" fmla="*/ 0 h 338"/>
                <a:gd name="T22" fmla="*/ 121 w 129"/>
                <a:gd name="T23" fmla="*/ 14 h 338"/>
                <a:gd name="T24" fmla="*/ 128 w 129"/>
                <a:gd name="T25" fmla="*/ 92 h 338"/>
                <a:gd name="T26" fmla="*/ 128 w 129"/>
                <a:gd name="T27" fmla="*/ 92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
                <a:gd name="T43" fmla="*/ 0 h 338"/>
                <a:gd name="T44" fmla="*/ 129 w 129"/>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16" name="Freeform 7"/>
            <p:cNvSpPr/>
            <p:nvPr/>
          </p:nvSpPr>
          <p:spPr bwMode="auto">
            <a:xfrm>
              <a:off x="4580617" y="5497987"/>
              <a:ext cx="937462" cy="825509"/>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17" name="Freeform 8"/>
            <p:cNvSpPr/>
            <p:nvPr/>
          </p:nvSpPr>
          <p:spPr bwMode="auto">
            <a:xfrm>
              <a:off x="3870719" y="5418950"/>
              <a:ext cx="977038" cy="734762"/>
            </a:xfrm>
            <a:custGeom>
              <a:avLst/>
              <a:gdLst>
                <a:gd name="T0" fmla="*/ 30 w 673"/>
                <a:gd name="T1" fmla="*/ 189 h 490"/>
                <a:gd name="T2" fmla="*/ 74 w 673"/>
                <a:gd name="T3" fmla="*/ 170 h 490"/>
                <a:gd name="T4" fmla="*/ 145 w 673"/>
                <a:gd name="T5" fmla="*/ 187 h 490"/>
                <a:gd name="T6" fmla="*/ 157 w 673"/>
                <a:gd name="T7" fmla="*/ 156 h 490"/>
                <a:gd name="T8" fmla="*/ 256 w 673"/>
                <a:gd name="T9" fmla="*/ 119 h 490"/>
                <a:gd name="T10" fmla="*/ 334 w 673"/>
                <a:gd name="T11" fmla="*/ 97 h 490"/>
                <a:gd name="T12" fmla="*/ 368 w 673"/>
                <a:gd name="T13" fmla="*/ 105 h 490"/>
                <a:gd name="T14" fmla="*/ 394 w 673"/>
                <a:gd name="T15" fmla="*/ 86 h 490"/>
                <a:gd name="T16" fmla="*/ 405 w 673"/>
                <a:gd name="T17" fmla="*/ 66 h 490"/>
                <a:gd name="T18" fmla="*/ 437 w 673"/>
                <a:gd name="T19" fmla="*/ 42 h 490"/>
                <a:gd name="T20" fmla="*/ 482 w 673"/>
                <a:gd name="T21" fmla="*/ 18 h 490"/>
                <a:gd name="T22" fmla="*/ 499 w 673"/>
                <a:gd name="T23" fmla="*/ 40 h 490"/>
                <a:gd name="T24" fmla="*/ 542 w 673"/>
                <a:gd name="T25" fmla="*/ 9 h 490"/>
                <a:gd name="T26" fmla="*/ 587 w 673"/>
                <a:gd name="T27" fmla="*/ 9 h 490"/>
                <a:gd name="T28" fmla="*/ 609 w 673"/>
                <a:gd name="T29" fmla="*/ 44 h 490"/>
                <a:gd name="T30" fmla="*/ 582 w 673"/>
                <a:gd name="T31" fmla="*/ 108 h 490"/>
                <a:gd name="T32" fmla="*/ 582 w 673"/>
                <a:gd name="T33" fmla="*/ 136 h 490"/>
                <a:gd name="T34" fmla="*/ 626 w 673"/>
                <a:gd name="T35" fmla="*/ 158 h 490"/>
                <a:gd name="T36" fmla="*/ 659 w 673"/>
                <a:gd name="T37" fmla="*/ 148 h 490"/>
                <a:gd name="T38" fmla="*/ 659 w 673"/>
                <a:gd name="T39" fmla="*/ 209 h 490"/>
                <a:gd name="T40" fmla="*/ 621 w 673"/>
                <a:gd name="T41" fmla="*/ 280 h 490"/>
                <a:gd name="T42" fmla="*/ 573 w 673"/>
                <a:gd name="T43" fmla="*/ 372 h 490"/>
                <a:gd name="T44" fmla="*/ 540 w 673"/>
                <a:gd name="T45" fmla="*/ 418 h 490"/>
                <a:gd name="T46" fmla="*/ 514 w 673"/>
                <a:gd name="T47" fmla="*/ 445 h 490"/>
                <a:gd name="T48" fmla="*/ 435 w 673"/>
                <a:gd name="T49" fmla="*/ 489 h 490"/>
                <a:gd name="T50" fmla="*/ 374 w 673"/>
                <a:gd name="T51" fmla="*/ 454 h 490"/>
                <a:gd name="T52" fmla="*/ 310 w 673"/>
                <a:gd name="T53" fmla="*/ 487 h 490"/>
                <a:gd name="T54" fmla="*/ 210 w 673"/>
                <a:gd name="T55" fmla="*/ 449 h 490"/>
                <a:gd name="T56" fmla="*/ 214 w 673"/>
                <a:gd name="T57" fmla="*/ 379 h 490"/>
                <a:gd name="T58" fmla="*/ 169 w 673"/>
                <a:gd name="T59" fmla="*/ 363 h 490"/>
                <a:gd name="T60" fmla="*/ 133 w 673"/>
                <a:gd name="T61" fmla="*/ 363 h 490"/>
                <a:gd name="T62" fmla="*/ 116 w 673"/>
                <a:gd name="T63" fmla="*/ 312 h 490"/>
                <a:gd name="T64" fmla="*/ 147 w 673"/>
                <a:gd name="T65" fmla="*/ 304 h 490"/>
                <a:gd name="T66" fmla="*/ 145 w 673"/>
                <a:gd name="T67" fmla="*/ 260 h 490"/>
                <a:gd name="T68" fmla="*/ 57 w 673"/>
                <a:gd name="T69" fmla="*/ 225 h 490"/>
                <a:gd name="T70" fmla="*/ 16 w 673"/>
                <a:gd name="T71" fmla="*/ 225 h 490"/>
                <a:gd name="T72" fmla="*/ 2 w 673"/>
                <a:gd name="T73" fmla="*/ 187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490"/>
                <a:gd name="T113" fmla="*/ 673 w 673"/>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18" name="Freeform 9"/>
            <p:cNvSpPr/>
            <p:nvPr/>
          </p:nvSpPr>
          <p:spPr bwMode="auto">
            <a:xfrm>
              <a:off x="4456942" y="6343987"/>
              <a:ext cx="311663" cy="298590"/>
            </a:xfrm>
            <a:custGeom>
              <a:avLst/>
              <a:gdLst>
                <a:gd name="T0" fmla="*/ 213 w 214"/>
                <a:gd name="T1" fmla="*/ 34 h 199"/>
                <a:gd name="T2" fmla="*/ 174 w 214"/>
                <a:gd name="T3" fmla="*/ 105 h 199"/>
                <a:gd name="T4" fmla="*/ 174 w 214"/>
                <a:gd name="T5" fmla="*/ 134 h 199"/>
                <a:gd name="T6" fmla="*/ 95 w 214"/>
                <a:gd name="T7" fmla="*/ 198 h 199"/>
                <a:gd name="T8" fmla="*/ 14 w 214"/>
                <a:gd name="T9" fmla="*/ 171 h 199"/>
                <a:gd name="T10" fmla="*/ 0 w 214"/>
                <a:gd name="T11" fmla="*/ 111 h 199"/>
                <a:gd name="T12" fmla="*/ 4 w 214"/>
                <a:gd name="T13" fmla="*/ 85 h 199"/>
                <a:gd name="T14" fmla="*/ 47 w 214"/>
                <a:gd name="T15" fmla="*/ 41 h 199"/>
                <a:gd name="T16" fmla="*/ 62 w 214"/>
                <a:gd name="T17" fmla="*/ 28 h 199"/>
                <a:gd name="T18" fmla="*/ 135 w 214"/>
                <a:gd name="T19" fmla="*/ 14 h 199"/>
                <a:gd name="T20" fmla="*/ 167 w 214"/>
                <a:gd name="T21" fmla="*/ 12 h 199"/>
                <a:gd name="T22" fmla="*/ 178 w 214"/>
                <a:gd name="T23" fmla="*/ 0 h 199"/>
                <a:gd name="T24" fmla="*/ 202 w 214"/>
                <a:gd name="T25" fmla="*/ 5 h 199"/>
                <a:gd name="T26" fmla="*/ 213 w 214"/>
                <a:gd name="T27" fmla="*/ 34 h 199"/>
                <a:gd name="T28" fmla="*/ 213 w 214"/>
                <a:gd name="T29" fmla="*/ 34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199"/>
                <a:gd name="T47" fmla="*/ 214 w 21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19" name="Freeform 10"/>
            <p:cNvSpPr/>
            <p:nvPr/>
          </p:nvSpPr>
          <p:spPr bwMode="auto">
            <a:xfrm>
              <a:off x="2977779" y="5026686"/>
              <a:ext cx="1118029" cy="1214847"/>
            </a:xfrm>
            <a:custGeom>
              <a:avLst/>
              <a:gdLst>
                <a:gd name="T0" fmla="*/ 675 w 773"/>
                <a:gd name="T1" fmla="*/ 125 h 806"/>
                <a:gd name="T2" fmla="*/ 623 w 773"/>
                <a:gd name="T3" fmla="*/ 139 h 806"/>
                <a:gd name="T4" fmla="*/ 599 w 773"/>
                <a:gd name="T5" fmla="*/ 99 h 806"/>
                <a:gd name="T6" fmla="*/ 587 w 773"/>
                <a:gd name="T7" fmla="*/ 70 h 806"/>
                <a:gd name="T8" fmla="*/ 548 w 773"/>
                <a:gd name="T9" fmla="*/ 72 h 806"/>
                <a:gd name="T10" fmla="*/ 529 w 773"/>
                <a:gd name="T11" fmla="*/ 105 h 806"/>
                <a:gd name="T12" fmla="*/ 529 w 773"/>
                <a:gd name="T13" fmla="*/ 141 h 806"/>
                <a:gd name="T14" fmla="*/ 482 w 773"/>
                <a:gd name="T15" fmla="*/ 279 h 806"/>
                <a:gd name="T16" fmla="*/ 443 w 773"/>
                <a:gd name="T17" fmla="*/ 289 h 806"/>
                <a:gd name="T18" fmla="*/ 371 w 773"/>
                <a:gd name="T19" fmla="*/ 308 h 806"/>
                <a:gd name="T20" fmla="*/ 263 w 773"/>
                <a:gd name="T21" fmla="*/ 139 h 806"/>
                <a:gd name="T22" fmla="*/ 227 w 773"/>
                <a:gd name="T23" fmla="*/ 112 h 806"/>
                <a:gd name="T24" fmla="*/ 219 w 773"/>
                <a:gd name="T25" fmla="*/ 72 h 806"/>
                <a:gd name="T26" fmla="*/ 167 w 773"/>
                <a:gd name="T27" fmla="*/ 99 h 806"/>
                <a:gd name="T28" fmla="*/ 144 w 773"/>
                <a:gd name="T29" fmla="*/ 0 h 806"/>
                <a:gd name="T30" fmla="*/ 107 w 773"/>
                <a:gd name="T31" fmla="*/ 40 h 806"/>
                <a:gd name="T32" fmla="*/ 103 w 773"/>
                <a:gd name="T33" fmla="*/ 101 h 806"/>
                <a:gd name="T34" fmla="*/ 79 w 773"/>
                <a:gd name="T35" fmla="*/ 90 h 806"/>
                <a:gd name="T36" fmla="*/ 79 w 773"/>
                <a:gd name="T37" fmla="*/ 163 h 806"/>
                <a:gd name="T38" fmla="*/ 107 w 773"/>
                <a:gd name="T39" fmla="*/ 172 h 806"/>
                <a:gd name="T40" fmla="*/ 105 w 773"/>
                <a:gd name="T41" fmla="*/ 329 h 806"/>
                <a:gd name="T42" fmla="*/ 17 w 773"/>
                <a:gd name="T43" fmla="*/ 433 h 806"/>
                <a:gd name="T44" fmla="*/ 0 w 773"/>
                <a:gd name="T45" fmla="*/ 460 h 806"/>
                <a:gd name="T46" fmla="*/ 2 w 773"/>
                <a:gd name="T47" fmla="*/ 522 h 806"/>
                <a:gd name="T48" fmla="*/ 50 w 773"/>
                <a:gd name="T49" fmla="*/ 515 h 806"/>
                <a:gd name="T50" fmla="*/ 103 w 773"/>
                <a:gd name="T51" fmla="*/ 536 h 806"/>
                <a:gd name="T52" fmla="*/ 117 w 773"/>
                <a:gd name="T53" fmla="*/ 590 h 806"/>
                <a:gd name="T54" fmla="*/ 160 w 773"/>
                <a:gd name="T55" fmla="*/ 604 h 806"/>
                <a:gd name="T56" fmla="*/ 158 w 773"/>
                <a:gd name="T57" fmla="*/ 638 h 806"/>
                <a:gd name="T58" fmla="*/ 142 w 773"/>
                <a:gd name="T59" fmla="*/ 695 h 806"/>
                <a:gd name="T60" fmla="*/ 172 w 773"/>
                <a:gd name="T61" fmla="*/ 708 h 806"/>
                <a:gd name="T62" fmla="*/ 206 w 773"/>
                <a:gd name="T63" fmla="*/ 734 h 806"/>
                <a:gd name="T64" fmla="*/ 265 w 773"/>
                <a:gd name="T65" fmla="*/ 772 h 806"/>
                <a:gd name="T66" fmla="*/ 323 w 773"/>
                <a:gd name="T67" fmla="*/ 754 h 806"/>
                <a:gd name="T68" fmla="*/ 328 w 773"/>
                <a:gd name="T69" fmla="*/ 792 h 806"/>
                <a:gd name="T70" fmla="*/ 364 w 773"/>
                <a:gd name="T71" fmla="*/ 799 h 806"/>
                <a:gd name="T72" fmla="*/ 381 w 773"/>
                <a:gd name="T73" fmla="*/ 796 h 806"/>
                <a:gd name="T74" fmla="*/ 366 w 773"/>
                <a:gd name="T75" fmla="*/ 696 h 806"/>
                <a:gd name="T76" fmla="*/ 414 w 773"/>
                <a:gd name="T77" fmla="*/ 677 h 806"/>
                <a:gd name="T78" fmla="*/ 443 w 773"/>
                <a:gd name="T79" fmla="*/ 652 h 806"/>
                <a:gd name="T80" fmla="*/ 517 w 773"/>
                <a:gd name="T81" fmla="*/ 650 h 806"/>
                <a:gd name="T82" fmla="*/ 550 w 773"/>
                <a:gd name="T83" fmla="*/ 648 h 806"/>
                <a:gd name="T84" fmla="*/ 579 w 773"/>
                <a:gd name="T85" fmla="*/ 669 h 806"/>
                <a:gd name="T86" fmla="*/ 603 w 773"/>
                <a:gd name="T87" fmla="*/ 640 h 806"/>
                <a:gd name="T88" fmla="*/ 636 w 773"/>
                <a:gd name="T89" fmla="*/ 642 h 806"/>
                <a:gd name="T90" fmla="*/ 680 w 773"/>
                <a:gd name="T91" fmla="*/ 593 h 806"/>
                <a:gd name="T92" fmla="*/ 723 w 773"/>
                <a:gd name="T93" fmla="*/ 602 h 806"/>
                <a:gd name="T94" fmla="*/ 757 w 773"/>
                <a:gd name="T95" fmla="*/ 568 h 806"/>
                <a:gd name="T96" fmla="*/ 772 w 773"/>
                <a:gd name="T97" fmla="*/ 534 h 806"/>
                <a:gd name="T98" fmla="*/ 689 w 773"/>
                <a:gd name="T99" fmla="*/ 505 h 806"/>
                <a:gd name="T100" fmla="*/ 654 w 773"/>
                <a:gd name="T101" fmla="*/ 483 h 806"/>
                <a:gd name="T102" fmla="*/ 618 w 773"/>
                <a:gd name="T103" fmla="*/ 459 h 806"/>
                <a:gd name="T104" fmla="*/ 629 w 773"/>
                <a:gd name="T105" fmla="*/ 392 h 806"/>
                <a:gd name="T106" fmla="*/ 623 w 773"/>
                <a:gd name="T107" fmla="*/ 271 h 806"/>
                <a:gd name="T108" fmla="*/ 558 w 773"/>
                <a:gd name="T109" fmla="*/ 274 h 806"/>
                <a:gd name="T110" fmla="*/ 548 w 773"/>
                <a:gd name="T111" fmla="*/ 231 h 806"/>
                <a:gd name="T112" fmla="*/ 561 w 773"/>
                <a:gd name="T113" fmla="*/ 187 h 806"/>
                <a:gd name="T114" fmla="*/ 599 w 773"/>
                <a:gd name="T115" fmla="*/ 185 h 806"/>
                <a:gd name="T116" fmla="*/ 668 w 773"/>
                <a:gd name="T117" fmla="*/ 185 h 806"/>
                <a:gd name="T118" fmla="*/ 682 w 773"/>
                <a:gd name="T119" fmla="*/ 148 h 8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3"/>
                <a:gd name="T181" fmla="*/ 0 h 806"/>
                <a:gd name="T182" fmla="*/ 773 w 773"/>
                <a:gd name="T183" fmla="*/ 806 h 8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0" name="Freeform 11"/>
            <p:cNvSpPr/>
            <p:nvPr/>
          </p:nvSpPr>
          <p:spPr bwMode="auto">
            <a:xfrm>
              <a:off x="4998642" y="4783716"/>
              <a:ext cx="588697" cy="854784"/>
            </a:xfrm>
            <a:custGeom>
              <a:avLst/>
              <a:gdLst>
                <a:gd name="T0" fmla="*/ 9 w 404"/>
                <a:gd name="T1" fmla="*/ 124 h 566"/>
                <a:gd name="T2" fmla="*/ 35 w 404"/>
                <a:gd name="T3" fmla="*/ 174 h 566"/>
                <a:gd name="T4" fmla="*/ 37 w 404"/>
                <a:gd name="T5" fmla="*/ 201 h 566"/>
                <a:gd name="T6" fmla="*/ 23 w 404"/>
                <a:gd name="T7" fmla="*/ 227 h 566"/>
                <a:gd name="T8" fmla="*/ 4 w 404"/>
                <a:gd name="T9" fmla="*/ 242 h 566"/>
                <a:gd name="T10" fmla="*/ 0 w 404"/>
                <a:gd name="T11" fmla="*/ 291 h 566"/>
                <a:gd name="T12" fmla="*/ 6 w 404"/>
                <a:gd name="T13" fmla="*/ 298 h 566"/>
                <a:gd name="T14" fmla="*/ 18 w 404"/>
                <a:gd name="T15" fmla="*/ 293 h 566"/>
                <a:gd name="T16" fmla="*/ 23 w 404"/>
                <a:gd name="T17" fmla="*/ 298 h 566"/>
                <a:gd name="T18" fmla="*/ 23 w 404"/>
                <a:gd name="T19" fmla="*/ 329 h 566"/>
                <a:gd name="T20" fmla="*/ 37 w 404"/>
                <a:gd name="T21" fmla="*/ 363 h 566"/>
                <a:gd name="T22" fmla="*/ 52 w 404"/>
                <a:gd name="T23" fmla="*/ 370 h 566"/>
                <a:gd name="T24" fmla="*/ 54 w 404"/>
                <a:gd name="T25" fmla="*/ 423 h 566"/>
                <a:gd name="T26" fmla="*/ 46 w 404"/>
                <a:gd name="T27" fmla="*/ 459 h 566"/>
                <a:gd name="T28" fmla="*/ 54 w 404"/>
                <a:gd name="T29" fmla="*/ 474 h 566"/>
                <a:gd name="T30" fmla="*/ 71 w 404"/>
                <a:gd name="T31" fmla="*/ 491 h 566"/>
                <a:gd name="T32" fmla="*/ 114 w 404"/>
                <a:gd name="T33" fmla="*/ 480 h 566"/>
                <a:gd name="T34" fmla="*/ 123 w 404"/>
                <a:gd name="T35" fmla="*/ 495 h 566"/>
                <a:gd name="T36" fmla="*/ 109 w 404"/>
                <a:gd name="T37" fmla="*/ 514 h 566"/>
                <a:gd name="T38" fmla="*/ 87 w 404"/>
                <a:gd name="T39" fmla="*/ 546 h 566"/>
                <a:gd name="T40" fmla="*/ 87 w 404"/>
                <a:gd name="T41" fmla="*/ 555 h 566"/>
                <a:gd name="T42" fmla="*/ 100 w 404"/>
                <a:gd name="T43" fmla="*/ 565 h 566"/>
                <a:gd name="T44" fmla="*/ 188 w 404"/>
                <a:gd name="T45" fmla="*/ 529 h 566"/>
                <a:gd name="T46" fmla="*/ 219 w 404"/>
                <a:gd name="T47" fmla="*/ 546 h 566"/>
                <a:gd name="T48" fmla="*/ 228 w 404"/>
                <a:gd name="T49" fmla="*/ 538 h 566"/>
                <a:gd name="T50" fmla="*/ 219 w 404"/>
                <a:gd name="T51" fmla="*/ 517 h 566"/>
                <a:gd name="T52" fmla="*/ 221 w 404"/>
                <a:gd name="T53" fmla="*/ 507 h 566"/>
                <a:gd name="T54" fmla="*/ 234 w 404"/>
                <a:gd name="T55" fmla="*/ 425 h 566"/>
                <a:gd name="T56" fmla="*/ 247 w 404"/>
                <a:gd name="T57" fmla="*/ 406 h 566"/>
                <a:gd name="T58" fmla="*/ 254 w 404"/>
                <a:gd name="T59" fmla="*/ 384 h 566"/>
                <a:gd name="T60" fmla="*/ 269 w 404"/>
                <a:gd name="T61" fmla="*/ 350 h 566"/>
                <a:gd name="T62" fmla="*/ 260 w 404"/>
                <a:gd name="T63" fmla="*/ 337 h 566"/>
                <a:gd name="T64" fmla="*/ 262 w 404"/>
                <a:gd name="T65" fmla="*/ 309 h 566"/>
                <a:gd name="T66" fmla="*/ 300 w 404"/>
                <a:gd name="T67" fmla="*/ 266 h 566"/>
                <a:gd name="T68" fmla="*/ 297 w 404"/>
                <a:gd name="T69" fmla="*/ 238 h 566"/>
                <a:gd name="T70" fmla="*/ 321 w 404"/>
                <a:gd name="T71" fmla="*/ 196 h 566"/>
                <a:gd name="T72" fmla="*/ 345 w 404"/>
                <a:gd name="T73" fmla="*/ 203 h 566"/>
                <a:gd name="T74" fmla="*/ 393 w 404"/>
                <a:gd name="T75" fmla="*/ 168 h 566"/>
                <a:gd name="T76" fmla="*/ 403 w 404"/>
                <a:gd name="T77" fmla="*/ 150 h 566"/>
                <a:gd name="T78" fmla="*/ 372 w 404"/>
                <a:gd name="T79" fmla="*/ 93 h 566"/>
                <a:gd name="T80" fmla="*/ 352 w 404"/>
                <a:gd name="T81" fmla="*/ 64 h 566"/>
                <a:gd name="T82" fmla="*/ 367 w 404"/>
                <a:gd name="T83" fmla="*/ 50 h 566"/>
                <a:gd name="T84" fmla="*/ 348 w 404"/>
                <a:gd name="T85" fmla="*/ 33 h 566"/>
                <a:gd name="T86" fmla="*/ 302 w 404"/>
                <a:gd name="T87" fmla="*/ 33 h 566"/>
                <a:gd name="T88" fmla="*/ 281 w 404"/>
                <a:gd name="T89" fmla="*/ 11 h 566"/>
                <a:gd name="T90" fmla="*/ 245 w 404"/>
                <a:gd name="T91" fmla="*/ 48 h 566"/>
                <a:gd name="T92" fmla="*/ 231 w 404"/>
                <a:gd name="T93" fmla="*/ 42 h 566"/>
                <a:gd name="T94" fmla="*/ 247 w 404"/>
                <a:gd name="T95" fmla="*/ 13 h 566"/>
                <a:gd name="T96" fmla="*/ 245 w 404"/>
                <a:gd name="T97" fmla="*/ 4 h 566"/>
                <a:gd name="T98" fmla="*/ 231 w 404"/>
                <a:gd name="T99" fmla="*/ 0 h 566"/>
                <a:gd name="T100" fmla="*/ 188 w 404"/>
                <a:gd name="T101" fmla="*/ 24 h 566"/>
                <a:gd name="T102" fmla="*/ 152 w 404"/>
                <a:gd name="T103" fmla="*/ 35 h 566"/>
                <a:gd name="T104" fmla="*/ 124 w 404"/>
                <a:gd name="T105" fmla="*/ 33 h 566"/>
                <a:gd name="T106" fmla="*/ 63 w 404"/>
                <a:gd name="T107" fmla="*/ 90 h 566"/>
                <a:gd name="T108" fmla="*/ 30 w 404"/>
                <a:gd name="T109" fmla="*/ 101 h 566"/>
                <a:gd name="T110" fmla="*/ 9 w 404"/>
                <a:gd name="T111" fmla="*/ 124 h 566"/>
                <a:gd name="T112" fmla="*/ 9 w 404"/>
                <a:gd name="T113" fmla="*/ 124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1" name="Freeform 12"/>
            <p:cNvSpPr/>
            <p:nvPr/>
          </p:nvSpPr>
          <p:spPr bwMode="auto">
            <a:xfrm>
              <a:off x="4407471" y="4865682"/>
              <a:ext cx="675268" cy="793309"/>
            </a:xfrm>
            <a:custGeom>
              <a:avLst/>
              <a:gdLst>
                <a:gd name="T0" fmla="*/ 398 w 465"/>
                <a:gd name="T1" fmla="*/ 64 h 524"/>
                <a:gd name="T2" fmla="*/ 389 w 465"/>
                <a:gd name="T3" fmla="*/ 19 h 524"/>
                <a:gd name="T4" fmla="*/ 356 w 465"/>
                <a:gd name="T5" fmla="*/ 26 h 524"/>
                <a:gd name="T6" fmla="*/ 330 w 465"/>
                <a:gd name="T7" fmla="*/ 42 h 524"/>
                <a:gd name="T8" fmla="*/ 306 w 465"/>
                <a:gd name="T9" fmla="*/ 24 h 524"/>
                <a:gd name="T10" fmla="*/ 262 w 465"/>
                <a:gd name="T11" fmla="*/ 31 h 524"/>
                <a:gd name="T12" fmla="*/ 126 w 465"/>
                <a:gd name="T13" fmla="*/ 0 h 524"/>
                <a:gd name="T14" fmla="*/ 136 w 465"/>
                <a:gd name="T15" fmla="*/ 35 h 524"/>
                <a:gd name="T16" fmla="*/ 74 w 465"/>
                <a:gd name="T17" fmla="*/ 35 h 524"/>
                <a:gd name="T18" fmla="*/ 21 w 465"/>
                <a:gd name="T19" fmla="*/ 99 h 524"/>
                <a:gd name="T20" fmla="*/ 43 w 465"/>
                <a:gd name="T21" fmla="*/ 249 h 524"/>
                <a:gd name="T22" fmla="*/ 4 w 465"/>
                <a:gd name="T23" fmla="*/ 305 h 524"/>
                <a:gd name="T24" fmla="*/ 57 w 465"/>
                <a:gd name="T25" fmla="*/ 311 h 524"/>
                <a:gd name="T26" fmla="*/ 67 w 465"/>
                <a:gd name="T27" fmla="*/ 406 h 524"/>
                <a:gd name="T28" fmla="*/ 112 w 465"/>
                <a:gd name="T29" fmla="*/ 382 h 524"/>
                <a:gd name="T30" fmla="*/ 129 w 465"/>
                <a:gd name="T31" fmla="*/ 404 h 524"/>
                <a:gd name="T32" fmla="*/ 172 w 465"/>
                <a:gd name="T33" fmla="*/ 373 h 524"/>
                <a:gd name="T34" fmla="*/ 217 w 465"/>
                <a:gd name="T35" fmla="*/ 373 h 524"/>
                <a:gd name="T36" fmla="*/ 238 w 465"/>
                <a:gd name="T37" fmla="*/ 408 h 524"/>
                <a:gd name="T38" fmla="*/ 212 w 465"/>
                <a:gd name="T39" fmla="*/ 472 h 524"/>
                <a:gd name="T40" fmla="*/ 212 w 465"/>
                <a:gd name="T41" fmla="*/ 501 h 524"/>
                <a:gd name="T42" fmla="*/ 256 w 465"/>
                <a:gd name="T43" fmla="*/ 523 h 524"/>
                <a:gd name="T44" fmla="*/ 289 w 465"/>
                <a:gd name="T45" fmla="*/ 512 h 524"/>
                <a:gd name="T46" fmla="*/ 306 w 465"/>
                <a:gd name="T47" fmla="*/ 472 h 524"/>
                <a:gd name="T48" fmla="*/ 337 w 465"/>
                <a:gd name="T49" fmla="*/ 465 h 524"/>
                <a:gd name="T50" fmla="*/ 380 w 465"/>
                <a:gd name="T51" fmla="*/ 470 h 524"/>
                <a:gd name="T52" fmla="*/ 374 w 465"/>
                <a:gd name="T53" fmla="*/ 443 h 524"/>
                <a:gd name="T54" fmla="*/ 440 w 465"/>
                <a:gd name="T55" fmla="*/ 435 h 524"/>
                <a:gd name="T56" fmla="*/ 456 w 465"/>
                <a:gd name="T57" fmla="*/ 404 h 524"/>
                <a:gd name="T58" fmla="*/ 461 w 465"/>
                <a:gd name="T59" fmla="*/ 315 h 524"/>
                <a:gd name="T60" fmla="*/ 433 w 465"/>
                <a:gd name="T61" fmla="*/ 274 h 524"/>
                <a:gd name="T62" fmla="*/ 427 w 465"/>
                <a:gd name="T63" fmla="*/ 238 h 524"/>
                <a:gd name="T64" fmla="*/ 409 w 465"/>
                <a:gd name="T65" fmla="*/ 236 h 524"/>
                <a:gd name="T66" fmla="*/ 433 w 465"/>
                <a:gd name="T67" fmla="*/ 172 h 524"/>
                <a:gd name="T68" fmla="*/ 444 w 465"/>
                <a:gd name="T69" fmla="*/ 119 h 524"/>
                <a:gd name="T70" fmla="*/ 418 w 465"/>
                <a:gd name="T71" fmla="*/ 69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2" name="Freeform 13"/>
            <p:cNvSpPr/>
            <p:nvPr/>
          </p:nvSpPr>
          <p:spPr bwMode="auto">
            <a:xfrm>
              <a:off x="3754463" y="5020831"/>
              <a:ext cx="749475" cy="693779"/>
            </a:xfrm>
            <a:custGeom>
              <a:avLst/>
              <a:gdLst>
                <a:gd name="T0" fmla="*/ 145 w 520"/>
                <a:gd name="T1" fmla="*/ 153 h 459"/>
                <a:gd name="T2" fmla="*/ 131 w 520"/>
                <a:gd name="T3" fmla="*/ 190 h 459"/>
                <a:gd name="T4" fmla="*/ 109 w 520"/>
                <a:gd name="T5" fmla="*/ 197 h 459"/>
                <a:gd name="T6" fmla="*/ 61 w 520"/>
                <a:gd name="T7" fmla="*/ 190 h 459"/>
                <a:gd name="T8" fmla="*/ 50 w 520"/>
                <a:gd name="T9" fmla="*/ 201 h 459"/>
                <a:gd name="T10" fmla="*/ 24 w 520"/>
                <a:gd name="T11" fmla="*/ 192 h 459"/>
                <a:gd name="T12" fmla="*/ 0 w 520"/>
                <a:gd name="T13" fmla="*/ 226 h 459"/>
                <a:gd name="T14" fmla="*/ 11 w 520"/>
                <a:gd name="T15" fmla="*/ 236 h 459"/>
                <a:gd name="T16" fmla="*/ 11 w 520"/>
                <a:gd name="T17" fmla="*/ 258 h 459"/>
                <a:gd name="T18" fmla="*/ 21 w 520"/>
                <a:gd name="T19" fmla="*/ 279 h 459"/>
                <a:gd name="T20" fmla="*/ 70 w 520"/>
                <a:gd name="T21" fmla="*/ 263 h 459"/>
                <a:gd name="T22" fmla="*/ 85 w 520"/>
                <a:gd name="T23" fmla="*/ 276 h 459"/>
                <a:gd name="T24" fmla="*/ 64 w 520"/>
                <a:gd name="T25" fmla="*/ 369 h 459"/>
                <a:gd name="T26" fmla="*/ 92 w 520"/>
                <a:gd name="T27" fmla="*/ 398 h 459"/>
                <a:gd name="T28" fmla="*/ 83 w 520"/>
                <a:gd name="T29" fmla="*/ 451 h 459"/>
                <a:gd name="T30" fmla="*/ 112 w 520"/>
                <a:gd name="T31" fmla="*/ 453 h 459"/>
                <a:gd name="T32" fmla="*/ 142 w 520"/>
                <a:gd name="T33" fmla="*/ 424 h 459"/>
                <a:gd name="T34" fmla="*/ 155 w 520"/>
                <a:gd name="T35" fmla="*/ 433 h 459"/>
                <a:gd name="T36" fmla="*/ 214 w 520"/>
                <a:gd name="T37" fmla="*/ 458 h 459"/>
                <a:gd name="T38" fmla="*/ 226 w 520"/>
                <a:gd name="T39" fmla="*/ 451 h 459"/>
                <a:gd name="T40" fmla="*/ 228 w 520"/>
                <a:gd name="T41" fmla="*/ 431 h 459"/>
                <a:gd name="T42" fmla="*/ 238 w 520"/>
                <a:gd name="T43" fmla="*/ 419 h 459"/>
                <a:gd name="T44" fmla="*/ 322 w 520"/>
                <a:gd name="T45" fmla="*/ 364 h 459"/>
                <a:gd name="T46" fmla="*/ 337 w 520"/>
                <a:gd name="T47" fmla="*/ 383 h 459"/>
                <a:gd name="T48" fmla="*/ 387 w 520"/>
                <a:gd name="T49" fmla="*/ 398 h 459"/>
                <a:gd name="T50" fmla="*/ 416 w 520"/>
                <a:gd name="T51" fmla="*/ 361 h 459"/>
                <a:gd name="T52" fmla="*/ 429 w 520"/>
                <a:gd name="T53" fmla="*/ 369 h 459"/>
                <a:gd name="T54" fmla="*/ 449 w 520"/>
                <a:gd name="T55" fmla="*/ 369 h 459"/>
                <a:gd name="T56" fmla="*/ 449 w 520"/>
                <a:gd name="T57" fmla="*/ 358 h 459"/>
                <a:gd name="T58" fmla="*/ 475 w 520"/>
                <a:gd name="T59" fmla="*/ 349 h 459"/>
                <a:gd name="T60" fmla="*/ 475 w 520"/>
                <a:gd name="T61" fmla="*/ 340 h 459"/>
                <a:gd name="T62" fmla="*/ 486 w 520"/>
                <a:gd name="T63" fmla="*/ 329 h 459"/>
                <a:gd name="T64" fmla="*/ 492 w 520"/>
                <a:gd name="T65" fmla="*/ 332 h 459"/>
                <a:gd name="T66" fmla="*/ 519 w 520"/>
                <a:gd name="T67" fmla="*/ 305 h 459"/>
                <a:gd name="T68" fmla="*/ 497 w 520"/>
                <a:gd name="T69" fmla="*/ 265 h 459"/>
                <a:gd name="T70" fmla="*/ 508 w 520"/>
                <a:gd name="T71" fmla="*/ 209 h 459"/>
                <a:gd name="T72" fmla="*/ 494 w 520"/>
                <a:gd name="T73" fmla="*/ 192 h 459"/>
                <a:gd name="T74" fmla="*/ 456 w 520"/>
                <a:gd name="T75" fmla="*/ 204 h 459"/>
                <a:gd name="T76" fmla="*/ 451 w 520"/>
                <a:gd name="T77" fmla="*/ 197 h 459"/>
                <a:gd name="T78" fmla="*/ 494 w 520"/>
                <a:gd name="T79" fmla="*/ 148 h 459"/>
                <a:gd name="T80" fmla="*/ 475 w 520"/>
                <a:gd name="T81" fmla="*/ 71 h 459"/>
                <a:gd name="T82" fmla="*/ 446 w 520"/>
                <a:gd name="T83" fmla="*/ 93 h 459"/>
                <a:gd name="T84" fmla="*/ 420 w 520"/>
                <a:gd name="T85" fmla="*/ 66 h 459"/>
                <a:gd name="T86" fmla="*/ 396 w 520"/>
                <a:gd name="T87" fmla="*/ 33 h 459"/>
                <a:gd name="T88" fmla="*/ 394 w 520"/>
                <a:gd name="T89" fmla="*/ 13 h 459"/>
                <a:gd name="T90" fmla="*/ 377 w 520"/>
                <a:gd name="T91" fmla="*/ 9 h 459"/>
                <a:gd name="T92" fmla="*/ 357 w 520"/>
                <a:gd name="T93" fmla="*/ 16 h 459"/>
                <a:gd name="T94" fmla="*/ 324 w 520"/>
                <a:gd name="T95" fmla="*/ 0 h 459"/>
                <a:gd name="T96" fmla="*/ 308 w 520"/>
                <a:gd name="T97" fmla="*/ 38 h 459"/>
                <a:gd name="T98" fmla="*/ 281 w 520"/>
                <a:gd name="T99" fmla="*/ 40 h 459"/>
                <a:gd name="T100" fmla="*/ 260 w 520"/>
                <a:gd name="T101" fmla="*/ 71 h 459"/>
                <a:gd name="T102" fmla="*/ 248 w 520"/>
                <a:gd name="T103" fmla="*/ 64 h 459"/>
                <a:gd name="T104" fmla="*/ 228 w 520"/>
                <a:gd name="T105" fmla="*/ 71 h 459"/>
                <a:gd name="T106" fmla="*/ 197 w 520"/>
                <a:gd name="T107" fmla="*/ 53 h 459"/>
                <a:gd name="T108" fmla="*/ 173 w 520"/>
                <a:gd name="T109" fmla="*/ 81 h 459"/>
                <a:gd name="T110" fmla="*/ 173 w 520"/>
                <a:gd name="T111" fmla="*/ 95 h 459"/>
                <a:gd name="T112" fmla="*/ 221 w 520"/>
                <a:gd name="T113" fmla="*/ 122 h 459"/>
                <a:gd name="T114" fmla="*/ 232 w 520"/>
                <a:gd name="T115" fmla="*/ 141 h 459"/>
                <a:gd name="T116" fmla="*/ 197 w 520"/>
                <a:gd name="T117" fmla="*/ 154 h 459"/>
                <a:gd name="T118" fmla="*/ 145 w 520"/>
                <a:gd name="T119" fmla="*/ 153 h 459"/>
                <a:gd name="T120" fmla="*/ 145 w 520"/>
                <a:gd name="T121" fmla="*/ 153 h 4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0"/>
                <a:gd name="T184" fmla="*/ 0 h 459"/>
                <a:gd name="T185" fmla="*/ 520 w 520"/>
                <a:gd name="T186" fmla="*/ 459 h 4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3" name="Freeform 14"/>
            <p:cNvSpPr/>
            <p:nvPr/>
          </p:nvSpPr>
          <p:spPr bwMode="auto">
            <a:xfrm>
              <a:off x="5515606" y="4546603"/>
              <a:ext cx="469968" cy="579613"/>
            </a:xfrm>
            <a:custGeom>
              <a:avLst/>
              <a:gdLst>
                <a:gd name="T0" fmla="*/ 236 w 327"/>
                <a:gd name="T1" fmla="*/ 361 h 381"/>
                <a:gd name="T2" fmla="*/ 186 w 327"/>
                <a:gd name="T3" fmla="*/ 380 h 381"/>
                <a:gd name="T4" fmla="*/ 157 w 327"/>
                <a:gd name="T5" fmla="*/ 351 h 381"/>
                <a:gd name="T6" fmla="*/ 139 w 327"/>
                <a:gd name="T7" fmla="*/ 375 h 381"/>
                <a:gd name="T8" fmla="*/ 107 w 327"/>
                <a:gd name="T9" fmla="*/ 375 h 381"/>
                <a:gd name="T10" fmla="*/ 93 w 327"/>
                <a:gd name="T11" fmla="*/ 348 h 381"/>
                <a:gd name="T12" fmla="*/ 78 w 327"/>
                <a:gd name="T13" fmla="*/ 308 h 381"/>
                <a:gd name="T14" fmla="*/ 50 w 327"/>
                <a:gd name="T15" fmla="*/ 305 h 381"/>
                <a:gd name="T16" fmla="*/ 19 w 327"/>
                <a:gd name="T17" fmla="*/ 247 h 381"/>
                <a:gd name="T18" fmla="*/ 0 w 327"/>
                <a:gd name="T19" fmla="*/ 218 h 381"/>
                <a:gd name="T20" fmla="*/ 14 w 327"/>
                <a:gd name="T21" fmla="*/ 204 h 381"/>
                <a:gd name="T22" fmla="*/ 19 w 327"/>
                <a:gd name="T23" fmla="*/ 199 h 381"/>
                <a:gd name="T24" fmla="*/ 52 w 327"/>
                <a:gd name="T25" fmla="*/ 152 h 381"/>
                <a:gd name="T26" fmla="*/ 50 w 327"/>
                <a:gd name="T27" fmla="*/ 115 h 381"/>
                <a:gd name="T28" fmla="*/ 60 w 327"/>
                <a:gd name="T29" fmla="*/ 99 h 381"/>
                <a:gd name="T30" fmla="*/ 86 w 327"/>
                <a:gd name="T31" fmla="*/ 95 h 381"/>
                <a:gd name="T32" fmla="*/ 93 w 327"/>
                <a:gd name="T33" fmla="*/ 84 h 381"/>
                <a:gd name="T34" fmla="*/ 84 w 327"/>
                <a:gd name="T35" fmla="*/ 66 h 381"/>
                <a:gd name="T36" fmla="*/ 98 w 327"/>
                <a:gd name="T37" fmla="*/ 48 h 381"/>
                <a:gd name="T38" fmla="*/ 98 w 327"/>
                <a:gd name="T39" fmla="*/ 13 h 381"/>
                <a:gd name="T40" fmla="*/ 115 w 327"/>
                <a:gd name="T41" fmla="*/ 4 h 381"/>
                <a:gd name="T42" fmla="*/ 146 w 327"/>
                <a:gd name="T43" fmla="*/ 21 h 381"/>
                <a:gd name="T44" fmla="*/ 184 w 327"/>
                <a:gd name="T45" fmla="*/ 28 h 381"/>
                <a:gd name="T46" fmla="*/ 210 w 327"/>
                <a:gd name="T47" fmla="*/ 0 h 381"/>
                <a:gd name="T48" fmla="*/ 240 w 327"/>
                <a:gd name="T49" fmla="*/ 24 h 381"/>
                <a:gd name="T50" fmla="*/ 227 w 327"/>
                <a:gd name="T51" fmla="*/ 35 h 381"/>
                <a:gd name="T52" fmla="*/ 210 w 327"/>
                <a:gd name="T53" fmla="*/ 59 h 381"/>
                <a:gd name="T54" fmla="*/ 186 w 327"/>
                <a:gd name="T55" fmla="*/ 66 h 381"/>
                <a:gd name="T56" fmla="*/ 177 w 327"/>
                <a:gd name="T57" fmla="*/ 72 h 381"/>
                <a:gd name="T58" fmla="*/ 201 w 327"/>
                <a:gd name="T59" fmla="*/ 86 h 381"/>
                <a:gd name="T60" fmla="*/ 244 w 327"/>
                <a:gd name="T61" fmla="*/ 66 h 381"/>
                <a:gd name="T62" fmla="*/ 317 w 327"/>
                <a:gd name="T63" fmla="*/ 97 h 381"/>
                <a:gd name="T64" fmla="*/ 326 w 327"/>
                <a:gd name="T65" fmla="*/ 158 h 381"/>
                <a:gd name="T66" fmla="*/ 295 w 327"/>
                <a:gd name="T67" fmla="*/ 158 h 381"/>
                <a:gd name="T68" fmla="*/ 292 w 327"/>
                <a:gd name="T69" fmla="*/ 177 h 381"/>
                <a:gd name="T70" fmla="*/ 308 w 327"/>
                <a:gd name="T71" fmla="*/ 202 h 381"/>
                <a:gd name="T72" fmla="*/ 295 w 327"/>
                <a:gd name="T73" fmla="*/ 218 h 381"/>
                <a:gd name="T74" fmla="*/ 311 w 327"/>
                <a:gd name="T75" fmla="*/ 242 h 381"/>
                <a:gd name="T76" fmla="*/ 287 w 327"/>
                <a:gd name="T77" fmla="*/ 271 h 381"/>
                <a:gd name="T78" fmla="*/ 275 w 327"/>
                <a:gd name="T79" fmla="*/ 257 h 381"/>
                <a:gd name="T80" fmla="*/ 240 w 327"/>
                <a:gd name="T81" fmla="*/ 348 h 381"/>
                <a:gd name="T82" fmla="*/ 236 w 327"/>
                <a:gd name="T83" fmla="*/ 361 h 381"/>
                <a:gd name="T84" fmla="*/ 236 w 327"/>
                <a:gd name="T85" fmla="*/ 361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4" name="Freeform 15"/>
            <p:cNvSpPr/>
            <p:nvPr/>
          </p:nvSpPr>
          <p:spPr bwMode="auto">
            <a:xfrm>
              <a:off x="5070374" y="4125065"/>
              <a:ext cx="588697" cy="734762"/>
            </a:xfrm>
            <a:custGeom>
              <a:avLst/>
              <a:gdLst>
                <a:gd name="T0" fmla="*/ 96 w 406"/>
                <a:gd name="T1" fmla="*/ 0 h 488"/>
                <a:gd name="T2" fmla="*/ 165 w 406"/>
                <a:gd name="T3" fmla="*/ 41 h 488"/>
                <a:gd name="T4" fmla="*/ 220 w 406"/>
                <a:gd name="T5" fmla="*/ 66 h 488"/>
                <a:gd name="T6" fmla="*/ 247 w 406"/>
                <a:gd name="T7" fmla="*/ 70 h 488"/>
                <a:gd name="T8" fmla="*/ 261 w 406"/>
                <a:gd name="T9" fmla="*/ 130 h 488"/>
                <a:gd name="T10" fmla="*/ 304 w 406"/>
                <a:gd name="T11" fmla="*/ 154 h 488"/>
                <a:gd name="T12" fmla="*/ 337 w 406"/>
                <a:gd name="T13" fmla="*/ 134 h 488"/>
                <a:gd name="T14" fmla="*/ 347 w 406"/>
                <a:gd name="T15" fmla="*/ 168 h 488"/>
                <a:gd name="T16" fmla="*/ 308 w 406"/>
                <a:gd name="T17" fmla="*/ 189 h 488"/>
                <a:gd name="T18" fmla="*/ 292 w 406"/>
                <a:gd name="T19" fmla="*/ 221 h 488"/>
                <a:gd name="T20" fmla="*/ 337 w 406"/>
                <a:gd name="T21" fmla="*/ 262 h 488"/>
                <a:gd name="T22" fmla="*/ 405 w 406"/>
                <a:gd name="T23" fmla="*/ 295 h 488"/>
                <a:gd name="T24" fmla="*/ 391 w 406"/>
                <a:gd name="T25" fmla="*/ 348 h 488"/>
                <a:gd name="T26" fmla="*/ 393 w 406"/>
                <a:gd name="T27" fmla="*/ 377 h 488"/>
                <a:gd name="T28" fmla="*/ 356 w 406"/>
                <a:gd name="T29" fmla="*/ 397 h 488"/>
                <a:gd name="T30" fmla="*/ 326 w 406"/>
                <a:gd name="T31" fmla="*/ 481 h 488"/>
                <a:gd name="T32" fmla="*/ 302 w 406"/>
                <a:gd name="T33" fmla="*/ 469 h 488"/>
                <a:gd name="T34" fmla="*/ 235 w 406"/>
                <a:gd name="T35" fmla="*/ 447 h 488"/>
                <a:gd name="T36" fmla="*/ 185 w 406"/>
                <a:gd name="T37" fmla="*/ 478 h 488"/>
                <a:gd name="T38" fmla="*/ 199 w 406"/>
                <a:gd name="T39" fmla="*/ 440 h 488"/>
                <a:gd name="T40" fmla="*/ 141 w 406"/>
                <a:gd name="T41" fmla="*/ 460 h 488"/>
                <a:gd name="T42" fmla="*/ 113 w 406"/>
                <a:gd name="T43" fmla="*/ 356 h 488"/>
                <a:gd name="T44" fmla="*/ 86 w 406"/>
                <a:gd name="T45" fmla="*/ 341 h 488"/>
                <a:gd name="T46" fmla="*/ 65 w 406"/>
                <a:gd name="T47" fmla="*/ 288 h 488"/>
                <a:gd name="T48" fmla="*/ 91 w 406"/>
                <a:gd name="T49" fmla="*/ 253 h 488"/>
                <a:gd name="T50" fmla="*/ 77 w 406"/>
                <a:gd name="T51" fmla="*/ 204 h 488"/>
                <a:gd name="T52" fmla="*/ 24 w 406"/>
                <a:gd name="T53" fmla="*/ 200 h 488"/>
                <a:gd name="T54" fmla="*/ 24 w 406"/>
                <a:gd name="T55" fmla="*/ 151 h 488"/>
                <a:gd name="T56" fmla="*/ 45 w 406"/>
                <a:gd name="T57" fmla="*/ 110 h 488"/>
                <a:gd name="T58" fmla="*/ 53 w 406"/>
                <a:gd name="T59" fmla="*/ 59 h 488"/>
                <a:gd name="T60" fmla="*/ 86 w 406"/>
                <a:gd name="T61" fmla="*/ 90 h 488"/>
                <a:gd name="T62" fmla="*/ 122 w 406"/>
                <a:gd name="T63" fmla="*/ 62 h 488"/>
                <a:gd name="T64" fmla="*/ 86 w 406"/>
                <a:gd name="T65" fmla="*/ 24 h 488"/>
                <a:gd name="T66" fmla="*/ 80 w 406"/>
                <a:gd name="T67" fmla="*/ 4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5" name="Freeform 16"/>
            <p:cNvSpPr/>
            <p:nvPr/>
          </p:nvSpPr>
          <p:spPr bwMode="auto">
            <a:xfrm>
              <a:off x="5822322" y="4473419"/>
              <a:ext cx="103887" cy="114167"/>
            </a:xfrm>
            <a:custGeom>
              <a:avLst/>
              <a:gdLst>
                <a:gd name="T0" fmla="*/ 29 w 73"/>
                <a:gd name="T1" fmla="*/ 75 h 76"/>
                <a:gd name="T2" fmla="*/ 0 w 73"/>
                <a:gd name="T3" fmla="*/ 50 h 76"/>
                <a:gd name="T4" fmla="*/ 12 w 73"/>
                <a:gd name="T5" fmla="*/ 33 h 76"/>
                <a:gd name="T6" fmla="*/ 24 w 73"/>
                <a:gd name="T7" fmla="*/ 0 h 76"/>
                <a:gd name="T8" fmla="*/ 56 w 73"/>
                <a:gd name="T9" fmla="*/ 13 h 76"/>
                <a:gd name="T10" fmla="*/ 72 w 73"/>
                <a:gd name="T11" fmla="*/ 35 h 76"/>
                <a:gd name="T12" fmla="*/ 60 w 73"/>
                <a:gd name="T13" fmla="*/ 50 h 76"/>
                <a:gd name="T14" fmla="*/ 29 w 73"/>
                <a:gd name="T15" fmla="*/ 75 h 76"/>
                <a:gd name="T16" fmla="*/ 29 w 73"/>
                <a:gd name="T17" fmla="*/ 75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76"/>
                <a:gd name="T29" fmla="*/ 73 w 73"/>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76">
                  <a:moveTo>
                    <a:pt x="29" y="75"/>
                  </a:moveTo>
                  <a:lnTo>
                    <a:pt x="0" y="50"/>
                  </a:lnTo>
                  <a:lnTo>
                    <a:pt x="12" y="33"/>
                  </a:lnTo>
                  <a:lnTo>
                    <a:pt x="24" y="0"/>
                  </a:lnTo>
                  <a:lnTo>
                    <a:pt x="56" y="13"/>
                  </a:lnTo>
                  <a:lnTo>
                    <a:pt x="72" y="35"/>
                  </a:lnTo>
                  <a:lnTo>
                    <a:pt x="60" y="50"/>
                  </a:lnTo>
                  <a:lnTo>
                    <a:pt x="29" y="75"/>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6" name="Freeform 17"/>
            <p:cNvSpPr/>
            <p:nvPr/>
          </p:nvSpPr>
          <p:spPr bwMode="auto">
            <a:xfrm>
              <a:off x="5208889" y="4019680"/>
              <a:ext cx="697531" cy="573757"/>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grpFill/>
            <a:ln w="12700" cap="rnd">
              <a:solidFill>
                <a:schemeClr val="bg1"/>
              </a:solidFill>
              <a:round/>
              <a:headEnd type="none" w="sm" len="sm"/>
              <a:tailEnd type="none" w="sm" len="sm"/>
            </a:ln>
          </p:spPr>
          <p:txBody>
            <a:bodyPr/>
            <a:lstStyle/>
            <a:p>
              <a:endParaRPr lang="zh-CN" altLang="en-US" sz="1015">
                <a:latin typeface="Calibri" panose="020F0502020204030204" charset="0"/>
                <a:ea typeface="宋体" panose="02010600030101010101" pitchFamily="2" charset="-122"/>
              </a:endParaRPr>
            </a:p>
          </p:txBody>
        </p:sp>
        <p:sp>
          <p:nvSpPr>
            <p:cNvPr id="27" name="Freeform 18"/>
            <p:cNvSpPr/>
            <p:nvPr/>
          </p:nvSpPr>
          <p:spPr bwMode="auto">
            <a:xfrm>
              <a:off x="4330792" y="4400234"/>
              <a:ext cx="947356" cy="617667"/>
            </a:xfrm>
            <a:custGeom>
              <a:avLst/>
              <a:gdLst>
                <a:gd name="T0" fmla="*/ 90 w 654"/>
                <a:gd name="T1" fmla="*/ 380 h 411"/>
                <a:gd name="T2" fmla="*/ 166 w 654"/>
                <a:gd name="T3" fmla="*/ 361 h 411"/>
                <a:gd name="T4" fmla="*/ 171 w 654"/>
                <a:gd name="T5" fmla="*/ 322 h 411"/>
                <a:gd name="T6" fmla="*/ 282 w 654"/>
                <a:gd name="T7" fmla="*/ 317 h 411"/>
                <a:gd name="T8" fmla="*/ 335 w 654"/>
                <a:gd name="T9" fmla="*/ 353 h 411"/>
                <a:gd name="T10" fmla="*/ 380 w 654"/>
                <a:gd name="T11" fmla="*/ 329 h 411"/>
                <a:gd name="T12" fmla="*/ 401 w 654"/>
                <a:gd name="T13" fmla="*/ 353 h 411"/>
                <a:gd name="T14" fmla="*/ 433 w 654"/>
                <a:gd name="T15" fmla="*/ 315 h 411"/>
                <a:gd name="T16" fmla="*/ 444 w 654"/>
                <a:gd name="T17" fmla="*/ 361 h 411"/>
                <a:gd name="T18" fmla="*/ 473 w 654"/>
                <a:gd name="T19" fmla="*/ 380 h 411"/>
                <a:gd name="T20" fmla="*/ 528 w 654"/>
                <a:gd name="T21" fmla="*/ 346 h 411"/>
                <a:gd name="T22" fmla="*/ 617 w 654"/>
                <a:gd name="T23" fmla="*/ 291 h 411"/>
                <a:gd name="T24" fmla="*/ 611 w 654"/>
                <a:gd name="T25" fmla="*/ 200 h 411"/>
                <a:gd name="T26" fmla="*/ 619 w 654"/>
                <a:gd name="T27" fmla="*/ 168 h 411"/>
                <a:gd name="T28" fmla="*/ 561 w 654"/>
                <a:gd name="T29" fmla="*/ 139 h 411"/>
                <a:gd name="T30" fmla="*/ 519 w 654"/>
                <a:gd name="T31" fmla="*/ 139 h 411"/>
                <a:gd name="T32" fmla="*/ 458 w 654"/>
                <a:gd name="T33" fmla="*/ 117 h 411"/>
                <a:gd name="T34" fmla="*/ 425 w 654"/>
                <a:gd name="T35" fmla="*/ 79 h 411"/>
                <a:gd name="T36" fmla="*/ 392 w 654"/>
                <a:gd name="T37" fmla="*/ 77 h 411"/>
                <a:gd name="T38" fmla="*/ 320 w 654"/>
                <a:gd name="T39" fmla="*/ 77 h 411"/>
                <a:gd name="T40" fmla="*/ 188 w 654"/>
                <a:gd name="T41" fmla="*/ 0 h 411"/>
                <a:gd name="T42" fmla="*/ 160 w 654"/>
                <a:gd name="T43" fmla="*/ 9 h 411"/>
                <a:gd name="T44" fmla="*/ 78 w 654"/>
                <a:gd name="T45" fmla="*/ 9 h 411"/>
                <a:gd name="T46" fmla="*/ 90 w 654"/>
                <a:gd name="T47" fmla="*/ 38 h 411"/>
                <a:gd name="T48" fmla="*/ 126 w 654"/>
                <a:gd name="T49" fmla="*/ 48 h 411"/>
                <a:gd name="T50" fmla="*/ 85 w 654"/>
                <a:gd name="T51" fmla="*/ 77 h 411"/>
                <a:gd name="T52" fmla="*/ 85 w 654"/>
                <a:gd name="T53" fmla="*/ 112 h 411"/>
                <a:gd name="T54" fmla="*/ 109 w 654"/>
                <a:gd name="T55" fmla="*/ 147 h 411"/>
                <a:gd name="T56" fmla="*/ 138 w 654"/>
                <a:gd name="T57" fmla="*/ 225 h 411"/>
                <a:gd name="T58" fmla="*/ 118 w 654"/>
                <a:gd name="T59" fmla="*/ 238 h 411"/>
                <a:gd name="T60" fmla="*/ 17 w 654"/>
                <a:gd name="T61" fmla="*/ 278 h 411"/>
                <a:gd name="T62" fmla="*/ 13 w 654"/>
                <a:gd name="T63" fmla="*/ 313 h 411"/>
                <a:gd name="T64" fmla="*/ 33 w 654"/>
                <a:gd name="T65" fmla="*/ 355 h 411"/>
                <a:gd name="T66" fmla="*/ 76 w 654"/>
                <a:gd name="T67" fmla="*/ 410 h 4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4"/>
                <a:gd name="T103" fmla="*/ 0 h 411"/>
                <a:gd name="T104" fmla="*/ 654 w 654"/>
                <a:gd name="T105" fmla="*/ 411 h 4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8" name="Freeform 19"/>
            <p:cNvSpPr/>
            <p:nvPr/>
          </p:nvSpPr>
          <p:spPr bwMode="auto">
            <a:xfrm>
              <a:off x="3007461" y="4306559"/>
              <a:ext cx="1521211" cy="1206064"/>
            </a:xfrm>
            <a:custGeom>
              <a:avLst/>
              <a:gdLst>
                <a:gd name="T0" fmla="*/ 409 w 1051"/>
                <a:gd name="T1" fmla="*/ 67 h 799"/>
                <a:gd name="T2" fmla="*/ 392 w 1051"/>
                <a:gd name="T3" fmla="*/ 24 h 799"/>
                <a:gd name="T4" fmla="*/ 459 w 1051"/>
                <a:gd name="T5" fmla="*/ 0 h 799"/>
                <a:gd name="T6" fmla="*/ 471 w 1051"/>
                <a:gd name="T7" fmla="*/ 46 h 799"/>
                <a:gd name="T8" fmla="*/ 533 w 1051"/>
                <a:gd name="T9" fmla="*/ 99 h 799"/>
                <a:gd name="T10" fmla="*/ 565 w 1051"/>
                <a:gd name="T11" fmla="*/ 99 h 799"/>
                <a:gd name="T12" fmla="*/ 591 w 1051"/>
                <a:gd name="T13" fmla="*/ 149 h 799"/>
                <a:gd name="T14" fmla="*/ 657 w 1051"/>
                <a:gd name="T15" fmla="*/ 142 h 799"/>
                <a:gd name="T16" fmla="*/ 688 w 1051"/>
                <a:gd name="T17" fmla="*/ 118 h 799"/>
                <a:gd name="T18" fmla="*/ 708 w 1051"/>
                <a:gd name="T19" fmla="*/ 142 h 799"/>
                <a:gd name="T20" fmla="*/ 780 w 1051"/>
                <a:gd name="T21" fmla="*/ 133 h 799"/>
                <a:gd name="T22" fmla="*/ 793 w 1051"/>
                <a:gd name="T23" fmla="*/ 154 h 799"/>
                <a:gd name="T24" fmla="*/ 868 w 1051"/>
                <a:gd name="T25" fmla="*/ 184 h 799"/>
                <a:gd name="T26" fmla="*/ 957 w 1051"/>
                <a:gd name="T27" fmla="*/ 195 h 799"/>
                <a:gd name="T28" fmla="*/ 1001 w 1051"/>
                <a:gd name="T29" fmla="*/ 207 h 799"/>
                <a:gd name="T30" fmla="*/ 1040 w 1051"/>
                <a:gd name="T31" fmla="*/ 234 h 799"/>
                <a:gd name="T32" fmla="*/ 1043 w 1051"/>
                <a:gd name="T33" fmla="*/ 304 h 799"/>
                <a:gd name="T34" fmla="*/ 992 w 1051"/>
                <a:gd name="T35" fmla="*/ 328 h 799"/>
                <a:gd name="T36" fmla="*/ 911 w 1051"/>
                <a:gd name="T37" fmla="*/ 356 h 799"/>
                <a:gd name="T38" fmla="*/ 927 w 1051"/>
                <a:gd name="T39" fmla="*/ 412 h 799"/>
                <a:gd name="T40" fmla="*/ 988 w 1051"/>
                <a:gd name="T41" fmla="*/ 470 h 799"/>
                <a:gd name="T42" fmla="*/ 961 w 1051"/>
                <a:gd name="T43" fmla="*/ 566 h 799"/>
                <a:gd name="T44" fmla="*/ 911 w 1051"/>
                <a:gd name="T45" fmla="*/ 506 h 799"/>
                <a:gd name="T46" fmla="*/ 892 w 1051"/>
                <a:gd name="T47" fmla="*/ 482 h 799"/>
                <a:gd name="T48" fmla="*/ 839 w 1051"/>
                <a:gd name="T49" fmla="*/ 473 h 799"/>
                <a:gd name="T50" fmla="*/ 796 w 1051"/>
                <a:gd name="T51" fmla="*/ 513 h 799"/>
                <a:gd name="T52" fmla="*/ 762 w 1051"/>
                <a:gd name="T53" fmla="*/ 537 h 799"/>
                <a:gd name="T54" fmla="*/ 712 w 1051"/>
                <a:gd name="T55" fmla="*/ 526 h 799"/>
                <a:gd name="T56" fmla="*/ 688 w 1051"/>
                <a:gd name="T57" fmla="*/ 568 h 799"/>
                <a:gd name="T58" fmla="*/ 746 w 1051"/>
                <a:gd name="T59" fmla="*/ 614 h 799"/>
                <a:gd name="T60" fmla="*/ 659 w 1051"/>
                <a:gd name="T61" fmla="*/ 626 h 799"/>
                <a:gd name="T62" fmla="*/ 633 w 1051"/>
                <a:gd name="T63" fmla="*/ 597 h 799"/>
                <a:gd name="T64" fmla="*/ 578 w 1051"/>
                <a:gd name="T65" fmla="*/ 605 h 799"/>
                <a:gd name="T66" fmla="*/ 565 w 1051"/>
                <a:gd name="T67" fmla="*/ 564 h 799"/>
                <a:gd name="T68" fmla="*/ 535 w 1051"/>
                <a:gd name="T69" fmla="*/ 542 h 799"/>
                <a:gd name="T70" fmla="*/ 530 w 1051"/>
                <a:gd name="T71" fmla="*/ 573 h 799"/>
                <a:gd name="T72" fmla="*/ 499 w 1051"/>
                <a:gd name="T73" fmla="*/ 599 h 799"/>
                <a:gd name="T74" fmla="*/ 451 w 1051"/>
                <a:gd name="T75" fmla="*/ 682 h 799"/>
                <a:gd name="T76" fmla="*/ 433 w 1051"/>
                <a:gd name="T77" fmla="*/ 780 h 799"/>
                <a:gd name="T78" fmla="*/ 368 w 1051"/>
                <a:gd name="T79" fmla="*/ 798 h 799"/>
                <a:gd name="T80" fmla="*/ 272 w 1051"/>
                <a:gd name="T81" fmla="*/ 639 h 799"/>
                <a:gd name="T82" fmla="*/ 217 w 1051"/>
                <a:gd name="T83" fmla="*/ 610 h 799"/>
                <a:gd name="T84" fmla="*/ 219 w 1051"/>
                <a:gd name="T85" fmla="*/ 568 h 799"/>
                <a:gd name="T86" fmla="*/ 171 w 1051"/>
                <a:gd name="T87" fmla="*/ 573 h 799"/>
                <a:gd name="T88" fmla="*/ 126 w 1051"/>
                <a:gd name="T89" fmla="*/ 497 h 799"/>
                <a:gd name="T90" fmla="*/ 118 w 1051"/>
                <a:gd name="T91" fmla="*/ 350 h 799"/>
                <a:gd name="T92" fmla="*/ 112 w 1051"/>
                <a:gd name="T93" fmla="*/ 272 h 799"/>
                <a:gd name="T94" fmla="*/ 0 w 1051"/>
                <a:gd name="T95" fmla="*/ 131 h 799"/>
                <a:gd name="T96" fmla="*/ 16 w 1051"/>
                <a:gd name="T97" fmla="*/ 94 h 799"/>
                <a:gd name="T98" fmla="*/ 164 w 1051"/>
                <a:gd name="T99" fmla="*/ 99 h 799"/>
                <a:gd name="T100" fmla="*/ 212 w 1051"/>
                <a:gd name="T101" fmla="*/ 109 h 799"/>
                <a:gd name="T102" fmla="*/ 291 w 1051"/>
                <a:gd name="T103" fmla="*/ 147 h 799"/>
                <a:gd name="T104" fmla="*/ 300 w 1051"/>
                <a:gd name="T105" fmla="*/ 103 h 799"/>
                <a:gd name="T106" fmla="*/ 348 w 1051"/>
                <a:gd name="T107" fmla="*/ 111 h 799"/>
                <a:gd name="T108" fmla="*/ 396 w 1051"/>
                <a:gd name="T109" fmla="*/ 101 h 799"/>
                <a:gd name="T110" fmla="*/ 396 w 1051"/>
                <a:gd name="T111" fmla="*/ 99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29" name="Freeform 20"/>
            <p:cNvSpPr/>
            <p:nvPr/>
          </p:nvSpPr>
          <p:spPr bwMode="auto">
            <a:xfrm>
              <a:off x="791192" y="3846968"/>
              <a:ext cx="2394362" cy="1361212"/>
            </a:xfrm>
            <a:custGeom>
              <a:avLst/>
              <a:gdLst>
                <a:gd name="T0" fmla="*/ 1005 w 1652"/>
                <a:gd name="T1" fmla="*/ 860 h 902"/>
                <a:gd name="T2" fmla="*/ 1031 w 1652"/>
                <a:gd name="T3" fmla="*/ 889 h 902"/>
                <a:gd name="T4" fmla="*/ 1114 w 1652"/>
                <a:gd name="T5" fmla="*/ 860 h 902"/>
                <a:gd name="T6" fmla="*/ 1167 w 1652"/>
                <a:gd name="T7" fmla="*/ 821 h 902"/>
                <a:gd name="T8" fmla="*/ 1231 w 1652"/>
                <a:gd name="T9" fmla="*/ 797 h 902"/>
                <a:gd name="T10" fmla="*/ 1296 w 1652"/>
                <a:gd name="T11" fmla="*/ 774 h 902"/>
                <a:gd name="T12" fmla="*/ 1404 w 1652"/>
                <a:gd name="T13" fmla="*/ 756 h 902"/>
                <a:gd name="T14" fmla="*/ 1406 w 1652"/>
                <a:gd name="T15" fmla="*/ 797 h 902"/>
                <a:gd name="T16" fmla="*/ 1439 w 1652"/>
                <a:gd name="T17" fmla="*/ 803 h 902"/>
                <a:gd name="T18" fmla="*/ 1418 w 1652"/>
                <a:gd name="T19" fmla="*/ 853 h 902"/>
                <a:gd name="T20" fmla="*/ 1439 w 1652"/>
                <a:gd name="T21" fmla="*/ 860 h 902"/>
                <a:gd name="T22" fmla="*/ 1530 w 1652"/>
                <a:gd name="T23" fmla="*/ 853 h 902"/>
                <a:gd name="T24" fmla="*/ 1585 w 1652"/>
                <a:gd name="T25" fmla="*/ 872 h 902"/>
                <a:gd name="T26" fmla="*/ 1609 w 1652"/>
                <a:gd name="T27" fmla="*/ 882 h 902"/>
                <a:gd name="T28" fmla="*/ 1614 w 1652"/>
                <a:gd name="T29" fmla="*/ 821 h 902"/>
                <a:gd name="T30" fmla="*/ 1651 w 1652"/>
                <a:gd name="T31" fmla="*/ 781 h 902"/>
                <a:gd name="T32" fmla="*/ 1622 w 1652"/>
                <a:gd name="T33" fmla="*/ 589 h 902"/>
                <a:gd name="T34" fmla="*/ 1590 w 1652"/>
                <a:gd name="T35" fmla="*/ 483 h 902"/>
                <a:gd name="T36" fmla="*/ 1511 w 1652"/>
                <a:gd name="T37" fmla="*/ 445 h 902"/>
                <a:gd name="T38" fmla="*/ 1461 w 1652"/>
                <a:gd name="T39" fmla="*/ 542 h 902"/>
                <a:gd name="T40" fmla="*/ 1366 w 1652"/>
                <a:gd name="T41" fmla="*/ 491 h 902"/>
                <a:gd name="T42" fmla="*/ 1191 w 1652"/>
                <a:gd name="T43" fmla="*/ 428 h 902"/>
                <a:gd name="T44" fmla="*/ 1119 w 1652"/>
                <a:gd name="T45" fmla="*/ 417 h 902"/>
                <a:gd name="T46" fmla="*/ 978 w 1652"/>
                <a:gd name="T47" fmla="*/ 357 h 902"/>
                <a:gd name="T48" fmla="*/ 911 w 1652"/>
                <a:gd name="T49" fmla="*/ 194 h 902"/>
                <a:gd name="T50" fmla="*/ 937 w 1652"/>
                <a:gd name="T51" fmla="*/ 141 h 902"/>
                <a:gd name="T52" fmla="*/ 935 w 1652"/>
                <a:gd name="T53" fmla="*/ 70 h 902"/>
                <a:gd name="T54" fmla="*/ 945 w 1652"/>
                <a:gd name="T55" fmla="*/ 35 h 902"/>
                <a:gd name="T56" fmla="*/ 823 w 1652"/>
                <a:gd name="T57" fmla="*/ 0 h 902"/>
                <a:gd name="T58" fmla="*/ 734 w 1652"/>
                <a:gd name="T59" fmla="*/ 11 h 902"/>
                <a:gd name="T60" fmla="*/ 621 w 1652"/>
                <a:gd name="T61" fmla="*/ 48 h 902"/>
                <a:gd name="T62" fmla="*/ 512 w 1652"/>
                <a:gd name="T63" fmla="*/ 62 h 902"/>
                <a:gd name="T64" fmla="*/ 437 w 1652"/>
                <a:gd name="T65" fmla="*/ 21 h 902"/>
                <a:gd name="T66" fmla="*/ 317 w 1652"/>
                <a:gd name="T67" fmla="*/ 43 h 902"/>
                <a:gd name="T68" fmla="*/ 268 w 1652"/>
                <a:gd name="T69" fmla="*/ 16 h 902"/>
                <a:gd name="T70" fmla="*/ 177 w 1652"/>
                <a:gd name="T71" fmla="*/ 28 h 902"/>
                <a:gd name="T72" fmla="*/ 133 w 1652"/>
                <a:gd name="T73" fmla="*/ 86 h 902"/>
                <a:gd name="T74" fmla="*/ 109 w 1652"/>
                <a:gd name="T75" fmla="*/ 117 h 902"/>
                <a:gd name="T76" fmla="*/ 78 w 1652"/>
                <a:gd name="T77" fmla="*/ 132 h 902"/>
                <a:gd name="T78" fmla="*/ 62 w 1652"/>
                <a:gd name="T79" fmla="*/ 156 h 902"/>
                <a:gd name="T80" fmla="*/ 89 w 1652"/>
                <a:gd name="T81" fmla="*/ 207 h 902"/>
                <a:gd name="T82" fmla="*/ 83 w 1652"/>
                <a:gd name="T83" fmla="*/ 260 h 902"/>
                <a:gd name="T84" fmla="*/ 24 w 1652"/>
                <a:gd name="T85" fmla="*/ 243 h 902"/>
                <a:gd name="T86" fmla="*/ 0 w 1652"/>
                <a:gd name="T87" fmla="*/ 262 h 902"/>
                <a:gd name="T88" fmla="*/ 12 w 1652"/>
                <a:gd name="T89" fmla="*/ 311 h 902"/>
                <a:gd name="T90" fmla="*/ 9 w 1652"/>
                <a:gd name="T91" fmla="*/ 356 h 902"/>
                <a:gd name="T92" fmla="*/ 34 w 1652"/>
                <a:gd name="T93" fmla="*/ 373 h 902"/>
                <a:gd name="T94" fmla="*/ 109 w 1652"/>
                <a:gd name="T95" fmla="*/ 443 h 902"/>
                <a:gd name="T96" fmla="*/ 153 w 1652"/>
                <a:gd name="T97" fmla="*/ 508 h 902"/>
                <a:gd name="T98" fmla="*/ 181 w 1652"/>
                <a:gd name="T99" fmla="*/ 530 h 902"/>
                <a:gd name="T100" fmla="*/ 232 w 1652"/>
                <a:gd name="T101" fmla="*/ 525 h 902"/>
                <a:gd name="T102" fmla="*/ 349 w 1652"/>
                <a:gd name="T103" fmla="*/ 655 h 902"/>
                <a:gd name="T104" fmla="*/ 385 w 1652"/>
                <a:gd name="T105" fmla="*/ 642 h 902"/>
                <a:gd name="T106" fmla="*/ 396 w 1652"/>
                <a:gd name="T107" fmla="*/ 693 h 902"/>
                <a:gd name="T108" fmla="*/ 468 w 1652"/>
                <a:gd name="T109" fmla="*/ 723 h 902"/>
                <a:gd name="T110" fmla="*/ 528 w 1652"/>
                <a:gd name="T111" fmla="*/ 785 h 902"/>
                <a:gd name="T112" fmla="*/ 538 w 1652"/>
                <a:gd name="T113" fmla="*/ 812 h 902"/>
                <a:gd name="T114" fmla="*/ 607 w 1652"/>
                <a:gd name="T115" fmla="*/ 809 h 902"/>
                <a:gd name="T116" fmla="*/ 720 w 1652"/>
                <a:gd name="T117" fmla="*/ 834 h 902"/>
                <a:gd name="T118" fmla="*/ 772 w 1652"/>
                <a:gd name="T119" fmla="*/ 850 h 902"/>
                <a:gd name="T120" fmla="*/ 775 w 1652"/>
                <a:gd name="T121" fmla="*/ 901 h 902"/>
                <a:gd name="T122" fmla="*/ 873 w 1652"/>
                <a:gd name="T123" fmla="*/ 823 h 902"/>
                <a:gd name="T124" fmla="*/ 952 w 1652"/>
                <a:gd name="T125" fmla="*/ 853 h 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2"/>
                <a:gd name="T190" fmla="*/ 0 h 902"/>
                <a:gd name="T191" fmla="*/ 1652 w 1652"/>
                <a:gd name="T192" fmla="*/ 902 h 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0" name="Freeform 21"/>
            <p:cNvSpPr/>
            <p:nvPr/>
          </p:nvSpPr>
          <p:spPr bwMode="auto">
            <a:xfrm>
              <a:off x="2109576" y="3504470"/>
              <a:ext cx="1548421" cy="1159226"/>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1" name="Freeform 22"/>
            <p:cNvSpPr/>
            <p:nvPr/>
          </p:nvSpPr>
          <p:spPr bwMode="auto">
            <a:xfrm>
              <a:off x="2641382" y="3039022"/>
              <a:ext cx="1679517" cy="1501726"/>
            </a:xfrm>
            <a:custGeom>
              <a:avLst/>
              <a:gdLst>
                <a:gd name="T0" fmla="*/ 5 w 1155"/>
                <a:gd name="T1" fmla="*/ 158 h 994"/>
                <a:gd name="T2" fmla="*/ 177 w 1155"/>
                <a:gd name="T3" fmla="*/ 63 h 994"/>
                <a:gd name="T4" fmla="*/ 225 w 1155"/>
                <a:gd name="T5" fmla="*/ 0 h 994"/>
                <a:gd name="T6" fmla="*/ 291 w 1155"/>
                <a:gd name="T7" fmla="*/ 34 h 994"/>
                <a:gd name="T8" fmla="*/ 341 w 1155"/>
                <a:gd name="T9" fmla="*/ 202 h 994"/>
                <a:gd name="T10" fmla="*/ 481 w 1155"/>
                <a:gd name="T11" fmla="*/ 188 h 994"/>
                <a:gd name="T12" fmla="*/ 503 w 1155"/>
                <a:gd name="T13" fmla="*/ 233 h 994"/>
                <a:gd name="T14" fmla="*/ 514 w 1155"/>
                <a:gd name="T15" fmla="*/ 323 h 994"/>
                <a:gd name="T16" fmla="*/ 536 w 1155"/>
                <a:gd name="T17" fmla="*/ 347 h 994"/>
                <a:gd name="T18" fmla="*/ 674 w 1155"/>
                <a:gd name="T19" fmla="*/ 374 h 994"/>
                <a:gd name="T20" fmla="*/ 792 w 1155"/>
                <a:gd name="T21" fmla="*/ 368 h 994"/>
                <a:gd name="T22" fmla="*/ 755 w 1155"/>
                <a:gd name="T23" fmla="*/ 434 h 994"/>
                <a:gd name="T24" fmla="*/ 797 w 1155"/>
                <a:gd name="T25" fmla="*/ 522 h 994"/>
                <a:gd name="T26" fmla="*/ 890 w 1155"/>
                <a:gd name="T27" fmla="*/ 646 h 994"/>
                <a:gd name="T28" fmla="*/ 926 w 1155"/>
                <a:gd name="T29" fmla="*/ 711 h 994"/>
                <a:gd name="T30" fmla="*/ 974 w 1155"/>
                <a:gd name="T31" fmla="*/ 690 h 994"/>
                <a:gd name="T32" fmla="*/ 990 w 1155"/>
                <a:gd name="T33" fmla="*/ 632 h 994"/>
                <a:gd name="T34" fmla="*/ 996 w 1155"/>
                <a:gd name="T35" fmla="*/ 537 h 994"/>
                <a:gd name="T36" fmla="*/ 1040 w 1155"/>
                <a:gd name="T37" fmla="*/ 557 h 994"/>
                <a:gd name="T38" fmla="*/ 1154 w 1155"/>
                <a:gd name="T39" fmla="*/ 639 h 994"/>
                <a:gd name="T40" fmla="*/ 1139 w 1155"/>
                <a:gd name="T41" fmla="*/ 716 h 994"/>
                <a:gd name="T42" fmla="*/ 1079 w 1155"/>
                <a:gd name="T43" fmla="*/ 736 h 994"/>
                <a:gd name="T44" fmla="*/ 1016 w 1155"/>
                <a:gd name="T45" fmla="*/ 745 h 994"/>
                <a:gd name="T46" fmla="*/ 988 w 1155"/>
                <a:gd name="T47" fmla="*/ 767 h 994"/>
                <a:gd name="T48" fmla="*/ 996 w 1155"/>
                <a:gd name="T49" fmla="*/ 822 h 994"/>
                <a:gd name="T50" fmla="*/ 983 w 1155"/>
                <a:gd name="T51" fmla="*/ 891 h 994"/>
                <a:gd name="T52" fmla="*/ 948 w 1155"/>
                <a:gd name="T53" fmla="*/ 926 h 994"/>
                <a:gd name="T54" fmla="*/ 906 w 1155"/>
                <a:gd name="T55" fmla="*/ 981 h 994"/>
                <a:gd name="T56" fmla="*/ 818 w 1155"/>
                <a:gd name="T57" fmla="*/ 972 h 994"/>
                <a:gd name="T58" fmla="*/ 782 w 1155"/>
                <a:gd name="T59" fmla="*/ 937 h 994"/>
                <a:gd name="T60" fmla="*/ 718 w 1155"/>
                <a:gd name="T61" fmla="*/ 858 h 994"/>
                <a:gd name="T62" fmla="*/ 641 w 1155"/>
                <a:gd name="T63" fmla="*/ 862 h 994"/>
                <a:gd name="T64" fmla="*/ 591 w 1155"/>
                <a:gd name="T65" fmla="*/ 855 h 994"/>
                <a:gd name="T66" fmla="*/ 553 w 1155"/>
                <a:gd name="T67" fmla="*/ 809 h 994"/>
                <a:gd name="T68" fmla="*/ 617 w 1155"/>
                <a:gd name="T69" fmla="*/ 820 h 994"/>
                <a:gd name="T70" fmla="*/ 656 w 1155"/>
                <a:gd name="T71" fmla="*/ 745 h 994"/>
                <a:gd name="T72" fmla="*/ 698 w 1155"/>
                <a:gd name="T73" fmla="*/ 632 h 994"/>
                <a:gd name="T74" fmla="*/ 613 w 1155"/>
                <a:gd name="T75" fmla="*/ 484 h 994"/>
                <a:gd name="T76" fmla="*/ 492 w 1155"/>
                <a:gd name="T77" fmla="*/ 427 h 994"/>
                <a:gd name="T78" fmla="*/ 352 w 1155"/>
                <a:gd name="T79" fmla="*/ 342 h 994"/>
                <a:gd name="T80" fmla="*/ 213 w 1155"/>
                <a:gd name="T81" fmla="*/ 378 h 994"/>
                <a:gd name="T82" fmla="*/ 110 w 1155"/>
                <a:gd name="T83" fmla="*/ 337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55"/>
                <a:gd name="T127" fmla="*/ 0 h 994"/>
                <a:gd name="T128" fmla="*/ 1155 w 1155"/>
                <a:gd name="T129" fmla="*/ 994 h 9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2" name="Freeform 23"/>
            <p:cNvSpPr/>
            <p:nvPr/>
          </p:nvSpPr>
          <p:spPr bwMode="auto">
            <a:xfrm>
              <a:off x="496844" y="1973470"/>
              <a:ext cx="2475990" cy="1970100"/>
            </a:xfrm>
            <a:custGeom>
              <a:avLst/>
              <a:gdLst>
                <a:gd name="T0" fmla="*/ 1172 w 1707"/>
                <a:gd name="T1" fmla="*/ 43 h 1305"/>
                <a:gd name="T2" fmla="*/ 1224 w 1707"/>
                <a:gd name="T3" fmla="*/ 110 h 1305"/>
                <a:gd name="T4" fmla="*/ 1298 w 1707"/>
                <a:gd name="T5" fmla="*/ 158 h 1305"/>
                <a:gd name="T6" fmla="*/ 1361 w 1707"/>
                <a:gd name="T7" fmla="*/ 284 h 1305"/>
                <a:gd name="T8" fmla="*/ 1327 w 1707"/>
                <a:gd name="T9" fmla="*/ 383 h 1305"/>
                <a:gd name="T10" fmla="*/ 1511 w 1707"/>
                <a:gd name="T11" fmla="*/ 467 h 1305"/>
                <a:gd name="T12" fmla="*/ 1640 w 1707"/>
                <a:gd name="T13" fmla="*/ 562 h 1305"/>
                <a:gd name="T14" fmla="*/ 1706 w 1707"/>
                <a:gd name="T15" fmla="*/ 706 h 1305"/>
                <a:gd name="T16" fmla="*/ 1657 w 1707"/>
                <a:gd name="T17" fmla="*/ 769 h 1305"/>
                <a:gd name="T18" fmla="*/ 1486 w 1707"/>
                <a:gd name="T19" fmla="*/ 865 h 1305"/>
                <a:gd name="T20" fmla="*/ 1460 w 1707"/>
                <a:gd name="T21" fmla="*/ 1014 h 1305"/>
                <a:gd name="T22" fmla="*/ 1217 w 1707"/>
                <a:gd name="T23" fmla="*/ 1087 h 1305"/>
                <a:gd name="T24" fmla="*/ 1261 w 1707"/>
                <a:gd name="T25" fmla="*/ 1224 h 1305"/>
                <a:gd name="T26" fmla="*/ 1234 w 1707"/>
                <a:gd name="T27" fmla="*/ 1270 h 1305"/>
                <a:gd name="T28" fmla="*/ 1199 w 1707"/>
                <a:gd name="T29" fmla="*/ 1301 h 1305"/>
                <a:gd name="T30" fmla="*/ 1103 w 1707"/>
                <a:gd name="T31" fmla="*/ 1277 h 1305"/>
                <a:gd name="T32" fmla="*/ 935 w 1707"/>
                <a:gd name="T33" fmla="*/ 1253 h 1305"/>
                <a:gd name="T34" fmla="*/ 768 w 1707"/>
                <a:gd name="T35" fmla="*/ 1284 h 1305"/>
                <a:gd name="T36" fmla="*/ 639 w 1707"/>
                <a:gd name="T37" fmla="*/ 1263 h 1305"/>
                <a:gd name="T38" fmla="*/ 492 w 1707"/>
                <a:gd name="T39" fmla="*/ 1275 h 1305"/>
                <a:gd name="T40" fmla="*/ 409 w 1707"/>
                <a:gd name="T41" fmla="*/ 1234 h 1305"/>
                <a:gd name="T42" fmla="*/ 321 w 1707"/>
                <a:gd name="T43" fmla="*/ 1173 h 1305"/>
                <a:gd name="T44" fmla="*/ 131 w 1707"/>
                <a:gd name="T45" fmla="*/ 1138 h 1305"/>
                <a:gd name="T46" fmla="*/ 105 w 1707"/>
                <a:gd name="T47" fmla="*/ 1065 h 1305"/>
                <a:gd name="T48" fmla="*/ 65 w 1707"/>
                <a:gd name="T49" fmla="*/ 1012 h 1305"/>
                <a:gd name="T50" fmla="*/ 38 w 1707"/>
                <a:gd name="T51" fmla="*/ 961 h 1305"/>
                <a:gd name="T52" fmla="*/ 65 w 1707"/>
                <a:gd name="T53" fmla="*/ 901 h 1305"/>
                <a:gd name="T54" fmla="*/ 10 w 1707"/>
                <a:gd name="T55" fmla="*/ 829 h 1305"/>
                <a:gd name="T56" fmla="*/ 5 w 1707"/>
                <a:gd name="T57" fmla="*/ 752 h 1305"/>
                <a:gd name="T58" fmla="*/ 38 w 1707"/>
                <a:gd name="T59" fmla="*/ 701 h 1305"/>
                <a:gd name="T60" fmla="*/ 134 w 1707"/>
                <a:gd name="T61" fmla="*/ 668 h 1305"/>
                <a:gd name="T62" fmla="*/ 181 w 1707"/>
                <a:gd name="T63" fmla="*/ 672 h 1305"/>
                <a:gd name="T64" fmla="*/ 235 w 1707"/>
                <a:gd name="T65" fmla="*/ 699 h 1305"/>
                <a:gd name="T66" fmla="*/ 409 w 1707"/>
                <a:gd name="T67" fmla="*/ 639 h 1305"/>
                <a:gd name="T68" fmla="*/ 555 w 1707"/>
                <a:gd name="T69" fmla="*/ 544 h 1305"/>
                <a:gd name="T70" fmla="*/ 601 w 1707"/>
                <a:gd name="T71" fmla="*/ 501 h 1305"/>
                <a:gd name="T72" fmla="*/ 575 w 1707"/>
                <a:gd name="T73" fmla="*/ 342 h 1305"/>
                <a:gd name="T74" fmla="*/ 704 w 1707"/>
                <a:gd name="T75" fmla="*/ 313 h 1305"/>
                <a:gd name="T76" fmla="*/ 761 w 1707"/>
                <a:gd name="T77" fmla="*/ 342 h 1305"/>
                <a:gd name="T78" fmla="*/ 827 w 1707"/>
                <a:gd name="T79" fmla="*/ 163 h 1305"/>
                <a:gd name="T80" fmla="*/ 930 w 1707"/>
                <a:gd name="T81" fmla="*/ 187 h 1305"/>
                <a:gd name="T82" fmla="*/ 1019 w 1707"/>
                <a:gd name="T83" fmla="*/ 84 h 1305"/>
                <a:gd name="T84" fmla="*/ 1098 w 1707"/>
                <a:gd name="T85" fmla="*/ 36 h 1305"/>
                <a:gd name="T86" fmla="*/ 1165 w 1707"/>
                <a:gd name="T87" fmla="*/ 10 h 1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305"/>
                <a:gd name="T134" fmla="*/ 1707 w 1707"/>
                <a:gd name="T135" fmla="*/ 1305 h 1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3" name="Freeform 24"/>
            <p:cNvSpPr/>
            <p:nvPr/>
          </p:nvSpPr>
          <p:spPr bwMode="auto">
            <a:xfrm>
              <a:off x="3991919" y="3481051"/>
              <a:ext cx="615904" cy="1144590"/>
            </a:xfrm>
            <a:custGeom>
              <a:avLst/>
              <a:gdLst>
                <a:gd name="T0" fmla="*/ 349 w 420"/>
                <a:gd name="T1" fmla="*/ 453 h 761"/>
                <a:gd name="T2" fmla="*/ 340 w 420"/>
                <a:gd name="T3" fmla="*/ 255 h 761"/>
                <a:gd name="T4" fmla="*/ 368 w 420"/>
                <a:gd name="T5" fmla="*/ 191 h 761"/>
                <a:gd name="T6" fmla="*/ 366 w 420"/>
                <a:gd name="T7" fmla="*/ 101 h 761"/>
                <a:gd name="T8" fmla="*/ 383 w 420"/>
                <a:gd name="T9" fmla="*/ 39 h 761"/>
                <a:gd name="T10" fmla="*/ 370 w 420"/>
                <a:gd name="T11" fmla="*/ 0 h 761"/>
                <a:gd name="T12" fmla="*/ 306 w 420"/>
                <a:gd name="T13" fmla="*/ 21 h 761"/>
                <a:gd name="T14" fmla="*/ 285 w 420"/>
                <a:gd name="T15" fmla="*/ 77 h 761"/>
                <a:gd name="T16" fmla="*/ 261 w 420"/>
                <a:gd name="T17" fmla="*/ 96 h 761"/>
                <a:gd name="T18" fmla="*/ 179 w 420"/>
                <a:gd name="T19" fmla="*/ 193 h 761"/>
                <a:gd name="T20" fmla="*/ 117 w 420"/>
                <a:gd name="T21" fmla="*/ 191 h 761"/>
                <a:gd name="T22" fmla="*/ 103 w 420"/>
                <a:gd name="T23" fmla="*/ 253 h 761"/>
                <a:gd name="T24" fmla="*/ 179 w 420"/>
                <a:gd name="T25" fmla="*/ 301 h 761"/>
                <a:gd name="T26" fmla="*/ 223 w 420"/>
                <a:gd name="T27" fmla="*/ 347 h 761"/>
                <a:gd name="T28" fmla="*/ 215 w 420"/>
                <a:gd name="T29" fmla="*/ 409 h 761"/>
                <a:gd name="T30" fmla="*/ 155 w 420"/>
                <a:gd name="T31" fmla="*/ 429 h 761"/>
                <a:gd name="T32" fmla="*/ 148 w 420"/>
                <a:gd name="T33" fmla="*/ 444 h 761"/>
                <a:gd name="T34" fmla="*/ 107 w 420"/>
                <a:gd name="T35" fmla="*/ 465 h 761"/>
                <a:gd name="T36" fmla="*/ 57 w 420"/>
                <a:gd name="T37" fmla="*/ 453 h 761"/>
                <a:gd name="T38" fmla="*/ 57 w 420"/>
                <a:gd name="T39" fmla="*/ 475 h 761"/>
                <a:gd name="T40" fmla="*/ 38 w 420"/>
                <a:gd name="T41" fmla="*/ 508 h 761"/>
                <a:gd name="T42" fmla="*/ 45 w 420"/>
                <a:gd name="T43" fmla="*/ 571 h 761"/>
                <a:gd name="T44" fmla="*/ 52 w 420"/>
                <a:gd name="T45" fmla="*/ 599 h 761"/>
                <a:gd name="T46" fmla="*/ 0 w 420"/>
                <a:gd name="T47" fmla="*/ 610 h 761"/>
                <a:gd name="T48" fmla="*/ 6 w 420"/>
                <a:gd name="T49" fmla="*/ 665 h 761"/>
                <a:gd name="T50" fmla="*/ 26 w 420"/>
                <a:gd name="T51" fmla="*/ 689 h 761"/>
                <a:gd name="T52" fmla="*/ 98 w 420"/>
                <a:gd name="T53" fmla="*/ 680 h 761"/>
                <a:gd name="T54" fmla="*/ 112 w 420"/>
                <a:gd name="T55" fmla="*/ 701 h 761"/>
                <a:gd name="T56" fmla="*/ 186 w 420"/>
                <a:gd name="T57" fmla="*/ 731 h 761"/>
                <a:gd name="T58" fmla="*/ 275 w 420"/>
                <a:gd name="T59" fmla="*/ 742 h 761"/>
                <a:gd name="T60" fmla="*/ 320 w 420"/>
                <a:gd name="T61" fmla="*/ 754 h 761"/>
                <a:gd name="T62" fmla="*/ 309 w 420"/>
                <a:gd name="T63" fmla="*/ 711 h 761"/>
                <a:gd name="T64" fmla="*/ 349 w 420"/>
                <a:gd name="T65" fmla="*/ 670 h 761"/>
                <a:gd name="T66" fmla="*/ 340 w 420"/>
                <a:gd name="T67" fmla="*/ 650 h 761"/>
                <a:gd name="T68" fmla="*/ 299 w 420"/>
                <a:gd name="T69" fmla="*/ 625 h 761"/>
                <a:gd name="T70" fmla="*/ 375 w 420"/>
                <a:gd name="T71" fmla="*/ 617 h 761"/>
                <a:gd name="T72" fmla="*/ 399 w 420"/>
                <a:gd name="T73" fmla="*/ 624 h 761"/>
                <a:gd name="T74" fmla="*/ 419 w 420"/>
                <a:gd name="T75" fmla="*/ 581 h 761"/>
                <a:gd name="T76" fmla="*/ 359 w 420"/>
                <a:gd name="T77" fmla="*/ 480 h 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0"/>
                <a:gd name="T118" fmla="*/ 0 h 761"/>
                <a:gd name="T119" fmla="*/ 420 w 420"/>
                <a:gd name="T120" fmla="*/ 761 h 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4" name="Freeform 25"/>
            <p:cNvSpPr/>
            <p:nvPr/>
          </p:nvSpPr>
          <p:spPr bwMode="auto">
            <a:xfrm>
              <a:off x="4513832" y="3914297"/>
              <a:ext cx="739582" cy="693779"/>
            </a:xfrm>
            <a:custGeom>
              <a:avLst/>
              <a:gdLst>
                <a:gd name="T0" fmla="*/ 59 w 506"/>
                <a:gd name="T1" fmla="*/ 319 h 460"/>
                <a:gd name="T2" fmla="*/ 131 w 506"/>
                <a:gd name="T3" fmla="*/ 384 h 460"/>
                <a:gd name="T4" fmla="*/ 191 w 506"/>
                <a:gd name="T5" fmla="*/ 396 h 460"/>
                <a:gd name="T6" fmla="*/ 246 w 506"/>
                <a:gd name="T7" fmla="*/ 388 h 460"/>
                <a:gd name="T8" fmla="*/ 263 w 506"/>
                <a:gd name="T9" fmla="*/ 396 h 460"/>
                <a:gd name="T10" fmla="*/ 282 w 506"/>
                <a:gd name="T11" fmla="*/ 386 h 460"/>
                <a:gd name="T12" fmla="*/ 296 w 506"/>
                <a:gd name="T13" fmla="*/ 399 h 460"/>
                <a:gd name="T14" fmla="*/ 303 w 506"/>
                <a:gd name="T15" fmla="*/ 421 h 460"/>
                <a:gd name="T16" fmla="*/ 329 w 506"/>
                <a:gd name="T17" fmla="*/ 437 h 460"/>
                <a:gd name="T18" fmla="*/ 364 w 506"/>
                <a:gd name="T19" fmla="*/ 437 h 460"/>
                <a:gd name="T20" fmla="*/ 390 w 506"/>
                <a:gd name="T21" fmla="*/ 459 h 460"/>
                <a:gd name="T22" fmla="*/ 414 w 506"/>
                <a:gd name="T23" fmla="*/ 447 h 460"/>
                <a:gd name="T24" fmla="*/ 432 w 506"/>
                <a:gd name="T25" fmla="*/ 459 h 460"/>
                <a:gd name="T26" fmla="*/ 447 w 506"/>
                <a:gd name="T27" fmla="*/ 427 h 460"/>
                <a:gd name="T28" fmla="*/ 469 w 506"/>
                <a:gd name="T29" fmla="*/ 416 h 460"/>
                <a:gd name="T30" fmla="*/ 474 w 506"/>
                <a:gd name="T31" fmla="*/ 392 h 460"/>
                <a:gd name="T32" fmla="*/ 464 w 506"/>
                <a:gd name="T33" fmla="*/ 348 h 460"/>
                <a:gd name="T34" fmla="*/ 460 w 506"/>
                <a:gd name="T35" fmla="*/ 343 h 460"/>
                <a:gd name="T36" fmla="*/ 438 w 506"/>
                <a:gd name="T37" fmla="*/ 365 h 460"/>
                <a:gd name="T38" fmla="*/ 406 w 506"/>
                <a:gd name="T39" fmla="*/ 339 h 460"/>
                <a:gd name="T40" fmla="*/ 382 w 506"/>
                <a:gd name="T41" fmla="*/ 309 h 460"/>
                <a:gd name="T42" fmla="*/ 406 w 506"/>
                <a:gd name="T43" fmla="*/ 291 h 460"/>
                <a:gd name="T44" fmla="*/ 412 w 506"/>
                <a:gd name="T45" fmla="*/ 259 h 460"/>
                <a:gd name="T46" fmla="*/ 428 w 506"/>
                <a:gd name="T47" fmla="*/ 249 h 460"/>
                <a:gd name="T48" fmla="*/ 425 w 506"/>
                <a:gd name="T49" fmla="*/ 207 h 460"/>
                <a:gd name="T50" fmla="*/ 436 w 506"/>
                <a:gd name="T51" fmla="*/ 199 h 460"/>
                <a:gd name="T52" fmla="*/ 456 w 506"/>
                <a:gd name="T53" fmla="*/ 211 h 460"/>
                <a:gd name="T54" fmla="*/ 469 w 506"/>
                <a:gd name="T55" fmla="*/ 230 h 460"/>
                <a:gd name="T56" fmla="*/ 495 w 506"/>
                <a:gd name="T57" fmla="*/ 211 h 460"/>
                <a:gd name="T58" fmla="*/ 505 w 506"/>
                <a:gd name="T59" fmla="*/ 201 h 460"/>
                <a:gd name="T60" fmla="*/ 500 w 506"/>
                <a:gd name="T61" fmla="*/ 180 h 460"/>
                <a:gd name="T62" fmla="*/ 469 w 506"/>
                <a:gd name="T63" fmla="*/ 163 h 460"/>
                <a:gd name="T64" fmla="*/ 462 w 506"/>
                <a:gd name="T65" fmla="*/ 143 h 460"/>
                <a:gd name="T66" fmla="*/ 407 w 506"/>
                <a:gd name="T67" fmla="*/ 150 h 460"/>
                <a:gd name="T68" fmla="*/ 373 w 506"/>
                <a:gd name="T69" fmla="*/ 119 h 460"/>
                <a:gd name="T70" fmla="*/ 357 w 506"/>
                <a:gd name="T71" fmla="*/ 115 h 460"/>
                <a:gd name="T72" fmla="*/ 357 w 506"/>
                <a:gd name="T73" fmla="*/ 95 h 460"/>
                <a:gd name="T74" fmla="*/ 434 w 506"/>
                <a:gd name="T75" fmla="*/ 9 h 460"/>
                <a:gd name="T76" fmla="*/ 406 w 506"/>
                <a:gd name="T77" fmla="*/ 16 h 460"/>
                <a:gd name="T78" fmla="*/ 388 w 506"/>
                <a:gd name="T79" fmla="*/ 28 h 460"/>
                <a:gd name="T80" fmla="*/ 382 w 506"/>
                <a:gd name="T81" fmla="*/ 18 h 460"/>
                <a:gd name="T82" fmla="*/ 382 w 506"/>
                <a:gd name="T83" fmla="*/ 4 h 460"/>
                <a:gd name="T84" fmla="*/ 368 w 506"/>
                <a:gd name="T85" fmla="*/ 0 h 460"/>
                <a:gd name="T86" fmla="*/ 333 w 506"/>
                <a:gd name="T87" fmla="*/ 13 h 460"/>
                <a:gd name="T88" fmla="*/ 246 w 506"/>
                <a:gd name="T89" fmla="*/ 2 h 460"/>
                <a:gd name="T90" fmla="*/ 241 w 506"/>
                <a:gd name="T91" fmla="*/ 75 h 460"/>
                <a:gd name="T92" fmla="*/ 199 w 506"/>
                <a:gd name="T93" fmla="*/ 108 h 460"/>
                <a:gd name="T94" fmla="*/ 143 w 506"/>
                <a:gd name="T95" fmla="*/ 119 h 460"/>
                <a:gd name="T96" fmla="*/ 64 w 506"/>
                <a:gd name="T97" fmla="*/ 174 h 460"/>
                <a:gd name="T98" fmla="*/ 0 w 506"/>
                <a:gd name="T99" fmla="*/ 192 h 460"/>
                <a:gd name="T100" fmla="*/ 0 w 506"/>
                <a:gd name="T101" fmla="*/ 203 h 460"/>
                <a:gd name="T102" fmla="*/ 59 w 506"/>
                <a:gd name="T103" fmla="*/ 293 h 460"/>
                <a:gd name="T104" fmla="*/ 59 w 506"/>
                <a:gd name="T105" fmla="*/ 319 h 460"/>
                <a:gd name="T106" fmla="*/ 59 w 506"/>
                <a:gd name="T107" fmla="*/ 319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5" name="Freeform 26"/>
            <p:cNvSpPr/>
            <p:nvPr/>
          </p:nvSpPr>
          <p:spPr bwMode="auto">
            <a:xfrm>
              <a:off x="4486623" y="3293700"/>
              <a:ext cx="425445" cy="913329"/>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6" name="Freeform 27"/>
            <p:cNvSpPr/>
            <p:nvPr/>
          </p:nvSpPr>
          <p:spPr bwMode="auto">
            <a:xfrm>
              <a:off x="4813128" y="2942420"/>
              <a:ext cx="657955" cy="992368"/>
            </a:xfrm>
            <a:custGeom>
              <a:avLst/>
              <a:gdLst>
                <a:gd name="T0" fmla="*/ 179 w 455"/>
                <a:gd name="T1" fmla="*/ 637 h 658"/>
                <a:gd name="T2" fmla="*/ 219 w 455"/>
                <a:gd name="T3" fmla="*/ 513 h 658"/>
                <a:gd name="T4" fmla="*/ 303 w 455"/>
                <a:gd name="T5" fmla="*/ 460 h 658"/>
                <a:gd name="T6" fmla="*/ 322 w 455"/>
                <a:gd name="T7" fmla="*/ 409 h 658"/>
                <a:gd name="T8" fmla="*/ 284 w 455"/>
                <a:gd name="T9" fmla="*/ 390 h 658"/>
                <a:gd name="T10" fmla="*/ 241 w 455"/>
                <a:gd name="T11" fmla="*/ 368 h 658"/>
                <a:gd name="T12" fmla="*/ 217 w 455"/>
                <a:gd name="T13" fmla="*/ 306 h 658"/>
                <a:gd name="T14" fmla="*/ 176 w 455"/>
                <a:gd name="T15" fmla="*/ 310 h 658"/>
                <a:gd name="T16" fmla="*/ 131 w 455"/>
                <a:gd name="T17" fmla="*/ 300 h 658"/>
                <a:gd name="T18" fmla="*/ 164 w 455"/>
                <a:gd name="T19" fmla="*/ 233 h 658"/>
                <a:gd name="T20" fmla="*/ 200 w 455"/>
                <a:gd name="T21" fmla="*/ 167 h 658"/>
                <a:gd name="T22" fmla="*/ 263 w 455"/>
                <a:gd name="T23" fmla="*/ 194 h 658"/>
                <a:gd name="T24" fmla="*/ 287 w 455"/>
                <a:gd name="T25" fmla="*/ 238 h 658"/>
                <a:gd name="T26" fmla="*/ 291 w 455"/>
                <a:gd name="T27" fmla="*/ 277 h 658"/>
                <a:gd name="T28" fmla="*/ 327 w 455"/>
                <a:gd name="T29" fmla="*/ 317 h 658"/>
                <a:gd name="T30" fmla="*/ 416 w 455"/>
                <a:gd name="T31" fmla="*/ 293 h 658"/>
                <a:gd name="T32" fmla="*/ 454 w 455"/>
                <a:gd name="T33" fmla="*/ 218 h 658"/>
                <a:gd name="T34" fmla="*/ 408 w 455"/>
                <a:gd name="T35" fmla="*/ 178 h 658"/>
                <a:gd name="T36" fmla="*/ 384 w 455"/>
                <a:gd name="T37" fmla="*/ 115 h 658"/>
                <a:gd name="T38" fmla="*/ 303 w 455"/>
                <a:gd name="T39" fmla="*/ 72 h 658"/>
                <a:gd name="T40" fmla="*/ 256 w 455"/>
                <a:gd name="T41" fmla="*/ 0 h 658"/>
                <a:gd name="T42" fmla="*/ 200 w 455"/>
                <a:gd name="T43" fmla="*/ 42 h 658"/>
                <a:gd name="T44" fmla="*/ 202 w 455"/>
                <a:gd name="T45" fmla="*/ 74 h 658"/>
                <a:gd name="T46" fmla="*/ 147 w 455"/>
                <a:gd name="T47" fmla="*/ 93 h 658"/>
                <a:gd name="T48" fmla="*/ 116 w 455"/>
                <a:gd name="T49" fmla="*/ 101 h 658"/>
                <a:gd name="T50" fmla="*/ 66 w 455"/>
                <a:gd name="T51" fmla="*/ 117 h 658"/>
                <a:gd name="T52" fmla="*/ 52 w 455"/>
                <a:gd name="T53" fmla="*/ 74 h 658"/>
                <a:gd name="T54" fmla="*/ 9 w 455"/>
                <a:gd name="T55" fmla="*/ 134 h 658"/>
                <a:gd name="T56" fmla="*/ 28 w 455"/>
                <a:gd name="T57" fmla="*/ 231 h 658"/>
                <a:gd name="T58" fmla="*/ 52 w 455"/>
                <a:gd name="T59" fmla="*/ 293 h 658"/>
                <a:gd name="T60" fmla="*/ 61 w 455"/>
                <a:gd name="T61" fmla="*/ 363 h 658"/>
                <a:gd name="T62" fmla="*/ 6 w 455"/>
                <a:gd name="T63" fmla="*/ 445 h 658"/>
                <a:gd name="T64" fmla="*/ 59 w 455"/>
                <a:gd name="T65" fmla="*/ 524 h 658"/>
                <a:gd name="T66" fmla="*/ 42 w 455"/>
                <a:gd name="T67" fmla="*/ 577 h 658"/>
                <a:gd name="T68" fmla="*/ 21 w 455"/>
                <a:gd name="T69" fmla="*/ 619 h 658"/>
                <a:gd name="T70" fmla="*/ 129 w 455"/>
                <a:gd name="T71" fmla="*/ 657 h 658"/>
                <a:gd name="T72" fmla="*/ 178 w 455"/>
                <a:gd name="T73" fmla="*/ 647 h 6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58"/>
                <a:gd name="T113" fmla="*/ 455 w 455"/>
                <a:gd name="T114" fmla="*/ 658 h 6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7" name="Freeform 28"/>
            <p:cNvSpPr/>
            <p:nvPr/>
          </p:nvSpPr>
          <p:spPr bwMode="auto">
            <a:xfrm>
              <a:off x="5156946" y="3293700"/>
              <a:ext cx="131096" cy="240041"/>
            </a:xfrm>
            <a:custGeom>
              <a:avLst/>
              <a:gdLst>
                <a:gd name="T0" fmla="*/ 72 w 89"/>
                <a:gd name="T1" fmla="*/ 148 h 160"/>
                <a:gd name="T2" fmla="*/ 45 w 89"/>
                <a:gd name="T3" fmla="*/ 159 h 160"/>
                <a:gd name="T4" fmla="*/ 4 w 89"/>
                <a:gd name="T5" fmla="*/ 148 h 160"/>
                <a:gd name="T6" fmla="*/ 2 w 89"/>
                <a:gd name="T7" fmla="*/ 137 h 160"/>
                <a:gd name="T8" fmla="*/ 0 w 89"/>
                <a:gd name="T9" fmla="*/ 66 h 160"/>
                <a:gd name="T10" fmla="*/ 28 w 89"/>
                <a:gd name="T11" fmla="*/ 53 h 160"/>
                <a:gd name="T12" fmla="*/ 24 w 89"/>
                <a:gd name="T13" fmla="*/ 40 h 160"/>
                <a:gd name="T14" fmla="*/ 30 w 89"/>
                <a:gd name="T15" fmla="*/ 13 h 160"/>
                <a:gd name="T16" fmla="*/ 33 w 89"/>
                <a:gd name="T17" fmla="*/ 0 h 160"/>
                <a:gd name="T18" fmla="*/ 48 w 89"/>
                <a:gd name="T19" fmla="*/ 6 h 160"/>
                <a:gd name="T20" fmla="*/ 54 w 89"/>
                <a:gd name="T21" fmla="*/ 31 h 160"/>
                <a:gd name="T22" fmla="*/ 52 w 89"/>
                <a:gd name="T23" fmla="*/ 46 h 160"/>
                <a:gd name="T24" fmla="*/ 83 w 89"/>
                <a:gd name="T25" fmla="*/ 69 h 160"/>
                <a:gd name="T26" fmla="*/ 88 w 89"/>
                <a:gd name="T27" fmla="*/ 86 h 160"/>
                <a:gd name="T28" fmla="*/ 69 w 89"/>
                <a:gd name="T29" fmla="*/ 99 h 160"/>
                <a:gd name="T30" fmla="*/ 64 w 89"/>
                <a:gd name="T31" fmla="*/ 127 h 160"/>
                <a:gd name="T32" fmla="*/ 72 w 89"/>
                <a:gd name="T33" fmla="*/ 148 h 160"/>
                <a:gd name="T34" fmla="*/ 72 w 89"/>
                <a:gd name="T35" fmla="*/ 148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160"/>
                <a:gd name="T56" fmla="*/ 89 w 89"/>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8" name="Freeform 29"/>
            <p:cNvSpPr/>
            <p:nvPr/>
          </p:nvSpPr>
          <p:spPr bwMode="auto">
            <a:xfrm>
              <a:off x="4998642" y="3194171"/>
              <a:ext cx="205301" cy="231259"/>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39" name="Freeform 30"/>
            <p:cNvSpPr/>
            <p:nvPr/>
          </p:nvSpPr>
          <p:spPr bwMode="auto">
            <a:xfrm>
              <a:off x="3828668" y="3524961"/>
              <a:ext cx="338873" cy="603032"/>
            </a:xfrm>
            <a:custGeom>
              <a:avLst/>
              <a:gdLst>
                <a:gd name="T0" fmla="*/ 214 w 230"/>
                <a:gd name="T1" fmla="*/ 223 h 400"/>
                <a:gd name="T2" fmla="*/ 216 w 230"/>
                <a:gd name="T3" fmla="*/ 180 h 400"/>
                <a:gd name="T4" fmla="*/ 229 w 230"/>
                <a:gd name="T5" fmla="*/ 160 h 400"/>
                <a:gd name="T6" fmla="*/ 223 w 230"/>
                <a:gd name="T7" fmla="*/ 141 h 400"/>
                <a:gd name="T8" fmla="*/ 152 w 230"/>
                <a:gd name="T9" fmla="*/ 114 h 400"/>
                <a:gd name="T10" fmla="*/ 157 w 230"/>
                <a:gd name="T11" fmla="*/ 86 h 400"/>
                <a:gd name="T12" fmla="*/ 178 w 230"/>
                <a:gd name="T13" fmla="*/ 55 h 400"/>
                <a:gd name="T14" fmla="*/ 166 w 230"/>
                <a:gd name="T15" fmla="*/ 6 h 400"/>
                <a:gd name="T16" fmla="*/ 159 w 230"/>
                <a:gd name="T17" fmla="*/ 0 h 400"/>
                <a:gd name="T18" fmla="*/ 113 w 230"/>
                <a:gd name="T19" fmla="*/ 31 h 400"/>
                <a:gd name="T20" fmla="*/ 92 w 230"/>
                <a:gd name="T21" fmla="*/ 101 h 400"/>
                <a:gd name="T22" fmla="*/ 85 w 230"/>
                <a:gd name="T23" fmla="*/ 150 h 400"/>
                <a:gd name="T24" fmla="*/ 47 w 230"/>
                <a:gd name="T25" fmla="*/ 180 h 400"/>
                <a:gd name="T26" fmla="*/ 26 w 230"/>
                <a:gd name="T27" fmla="*/ 189 h 400"/>
                <a:gd name="T28" fmla="*/ 0 w 230"/>
                <a:gd name="T29" fmla="*/ 196 h 400"/>
                <a:gd name="T30" fmla="*/ 59 w 230"/>
                <a:gd name="T31" fmla="*/ 269 h 400"/>
                <a:gd name="T32" fmla="*/ 71 w 230"/>
                <a:gd name="T33" fmla="*/ 324 h 400"/>
                <a:gd name="T34" fmla="*/ 66 w 230"/>
                <a:gd name="T35" fmla="*/ 350 h 400"/>
                <a:gd name="T36" fmla="*/ 107 w 230"/>
                <a:gd name="T37" fmla="*/ 372 h 400"/>
                <a:gd name="T38" fmla="*/ 107 w 230"/>
                <a:gd name="T39" fmla="*/ 389 h 400"/>
                <a:gd name="T40" fmla="*/ 144 w 230"/>
                <a:gd name="T41" fmla="*/ 399 h 400"/>
                <a:gd name="T42" fmla="*/ 154 w 230"/>
                <a:gd name="T43" fmla="*/ 399 h 400"/>
                <a:gd name="T44" fmla="*/ 154 w 230"/>
                <a:gd name="T45" fmla="*/ 367 h 400"/>
                <a:gd name="T46" fmla="*/ 183 w 230"/>
                <a:gd name="T47" fmla="*/ 363 h 400"/>
                <a:gd name="T48" fmla="*/ 190 w 230"/>
                <a:gd name="T49" fmla="*/ 326 h 400"/>
                <a:gd name="T50" fmla="*/ 170 w 230"/>
                <a:gd name="T51" fmla="*/ 310 h 400"/>
                <a:gd name="T52" fmla="*/ 154 w 230"/>
                <a:gd name="T53" fmla="*/ 295 h 400"/>
                <a:gd name="T54" fmla="*/ 161 w 230"/>
                <a:gd name="T55" fmla="*/ 225 h 400"/>
                <a:gd name="T56" fmla="*/ 176 w 230"/>
                <a:gd name="T57" fmla="*/ 216 h 400"/>
                <a:gd name="T58" fmla="*/ 202 w 230"/>
                <a:gd name="T59" fmla="*/ 227 h 400"/>
                <a:gd name="T60" fmla="*/ 214 w 230"/>
                <a:gd name="T61" fmla="*/ 223 h 400"/>
                <a:gd name="T62" fmla="*/ 214 w 230"/>
                <a:gd name="T63" fmla="*/ 223 h 4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400"/>
                <a:gd name="T98" fmla="*/ 230 w 230"/>
                <a:gd name="T99" fmla="*/ 400 h 4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40" name="Freeform 31"/>
            <p:cNvSpPr/>
            <p:nvPr/>
          </p:nvSpPr>
          <p:spPr bwMode="auto">
            <a:xfrm>
              <a:off x="3069301" y="1265055"/>
              <a:ext cx="2715920" cy="2564348"/>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41" name="Freeform 32"/>
            <p:cNvSpPr/>
            <p:nvPr/>
          </p:nvSpPr>
          <p:spPr bwMode="auto">
            <a:xfrm>
              <a:off x="5349881" y="2699452"/>
              <a:ext cx="712373" cy="720125"/>
            </a:xfrm>
            <a:custGeom>
              <a:avLst/>
              <a:gdLst>
                <a:gd name="T0" fmla="*/ 406 w 491"/>
                <a:gd name="T1" fmla="*/ 331 h 478"/>
                <a:gd name="T2" fmla="*/ 458 w 491"/>
                <a:gd name="T3" fmla="*/ 254 h 478"/>
                <a:gd name="T4" fmla="*/ 490 w 491"/>
                <a:gd name="T5" fmla="*/ 216 h 478"/>
                <a:gd name="T6" fmla="*/ 485 w 491"/>
                <a:gd name="T7" fmla="*/ 178 h 478"/>
                <a:gd name="T8" fmla="*/ 451 w 491"/>
                <a:gd name="T9" fmla="*/ 139 h 478"/>
                <a:gd name="T10" fmla="*/ 446 w 491"/>
                <a:gd name="T11" fmla="*/ 106 h 478"/>
                <a:gd name="T12" fmla="*/ 384 w 491"/>
                <a:gd name="T13" fmla="*/ 20 h 478"/>
                <a:gd name="T14" fmla="*/ 380 w 491"/>
                <a:gd name="T15" fmla="*/ 28 h 478"/>
                <a:gd name="T16" fmla="*/ 367 w 491"/>
                <a:gd name="T17" fmla="*/ 42 h 478"/>
                <a:gd name="T18" fmla="*/ 341 w 491"/>
                <a:gd name="T19" fmla="*/ 11 h 478"/>
                <a:gd name="T20" fmla="*/ 303 w 491"/>
                <a:gd name="T21" fmla="*/ 0 h 478"/>
                <a:gd name="T22" fmla="*/ 301 w 491"/>
                <a:gd name="T23" fmla="*/ 11 h 478"/>
                <a:gd name="T24" fmla="*/ 301 w 491"/>
                <a:gd name="T25" fmla="*/ 28 h 478"/>
                <a:gd name="T26" fmla="*/ 286 w 491"/>
                <a:gd name="T27" fmla="*/ 44 h 478"/>
                <a:gd name="T28" fmla="*/ 255 w 491"/>
                <a:gd name="T29" fmla="*/ 74 h 478"/>
                <a:gd name="T30" fmla="*/ 221 w 491"/>
                <a:gd name="T31" fmla="*/ 74 h 478"/>
                <a:gd name="T32" fmla="*/ 207 w 491"/>
                <a:gd name="T33" fmla="*/ 97 h 478"/>
                <a:gd name="T34" fmla="*/ 195 w 491"/>
                <a:gd name="T35" fmla="*/ 97 h 478"/>
                <a:gd name="T36" fmla="*/ 171 w 491"/>
                <a:gd name="T37" fmla="*/ 122 h 478"/>
                <a:gd name="T38" fmla="*/ 157 w 491"/>
                <a:gd name="T39" fmla="*/ 122 h 478"/>
                <a:gd name="T40" fmla="*/ 129 w 491"/>
                <a:gd name="T41" fmla="*/ 150 h 478"/>
                <a:gd name="T42" fmla="*/ 111 w 491"/>
                <a:gd name="T43" fmla="*/ 154 h 478"/>
                <a:gd name="T44" fmla="*/ 74 w 491"/>
                <a:gd name="T45" fmla="*/ 212 h 478"/>
                <a:gd name="T46" fmla="*/ 50 w 491"/>
                <a:gd name="T47" fmla="*/ 177 h 478"/>
                <a:gd name="T48" fmla="*/ 23 w 491"/>
                <a:gd name="T49" fmla="*/ 159 h 478"/>
                <a:gd name="T50" fmla="*/ 11 w 491"/>
                <a:gd name="T51" fmla="*/ 172 h 478"/>
                <a:gd name="T52" fmla="*/ 26 w 491"/>
                <a:gd name="T53" fmla="*/ 250 h 478"/>
                <a:gd name="T54" fmla="*/ 13 w 491"/>
                <a:gd name="T55" fmla="*/ 276 h 478"/>
                <a:gd name="T56" fmla="*/ 0 w 491"/>
                <a:gd name="T57" fmla="*/ 315 h 478"/>
                <a:gd name="T58" fmla="*/ 37 w 491"/>
                <a:gd name="T59" fmla="*/ 339 h 478"/>
                <a:gd name="T60" fmla="*/ 57 w 491"/>
                <a:gd name="T61" fmla="*/ 342 h 478"/>
                <a:gd name="T62" fmla="*/ 83 w 491"/>
                <a:gd name="T63" fmla="*/ 380 h 478"/>
                <a:gd name="T64" fmla="*/ 102 w 491"/>
                <a:gd name="T65" fmla="*/ 368 h 478"/>
                <a:gd name="T66" fmla="*/ 133 w 491"/>
                <a:gd name="T67" fmla="*/ 331 h 478"/>
                <a:gd name="T68" fmla="*/ 164 w 491"/>
                <a:gd name="T69" fmla="*/ 278 h 478"/>
                <a:gd name="T70" fmla="*/ 217 w 491"/>
                <a:gd name="T71" fmla="*/ 267 h 478"/>
                <a:gd name="T72" fmla="*/ 250 w 491"/>
                <a:gd name="T73" fmla="*/ 300 h 478"/>
                <a:gd name="T74" fmla="*/ 225 w 491"/>
                <a:gd name="T75" fmla="*/ 353 h 478"/>
                <a:gd name="T76" fmla="*/ 195 w 491"/>
                <a:gd name="T77" fmla="*/ 402 h 478"/>
                <a:gd name="T78" fmla="*/ 223 w 491"/>
                <a:gd name="T79" fmla="*/ 421 h 478"/>
                <a:gd name="T80" fmla="*/ 221 w 491"/>
                <a:gd name="T81" fmla="*/ 445 h 478"/>
                <a:gd name="T82" fmla="*/ 198 w 491"/>
                <a:gd name="T83" fmla="*/ 467 h 478"/>
                <a:gd name="T84" fmla="*/ 203 w 491"/>
                <a:gd name="T85" fmla="*/ 477 h 478"/>
                <a:gd name="T86" fmla="*/ 243 w 491"/>
                <a:gd name="T87" fmla="*/ 457 h 478"/>
                <a:gd name="T88" fmla="*/ 298 w 491"/>
                <a:gd name="T89" fmla="*/ 384 h 478"/>
                <a:gd name="T90" fmla="*/ 379 w 491"/>
                <a:gd name="T91" fmla="*/ 337 h 478"/>
                <a:gd name="T92" fmla="*/ 406 w 491"/>
                <a:gd name="T93" fmla="*/ 331 h 478"/>
                <a:gd name="T94" fmla="*/ 406 w 491"/>
                <a:gd name="T95" fmla="*/ 331 h 4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478"/>
                <a:gd name="T146" fmla="*/ 491 w 491"/>
                <a:gd name="T147" fmla="*/ 478 h 4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42" name="Freeform 33"/>
            <p:cNvSpPr/>
            <p:nvPr/>
          </p:nvSpPr>
          <p:spPr bwMode="auto">
            <a:xfrm>
              <a:off x="5518079" y="2289623"/>
              <a:ext cx="1028983" cy="740617"/>
            </a:xfrm>
            <a:custGeom>
              <a:avLst/>
              <a:gdLst>
                <a:gd name="T0" fmla="*/ 686 w 709"/>
                <a:gd name="T1" fmla="*/ 135 h 488"/>
                <a:gd name="T2" fmla="*/ 631 w 709"/>
                <a:gd name="T3" fmla="*/ 125 h 488"/>
                <a:gd name="T4" fmla="*/ 609 w 709"/>
                <a:gd name="T5" fmla="*/ 120 h 488"/>
                <a:gd name="T6" fmla="*/ 561 w 709"/>
                <a:gd name="T7" fmla="*/ 149 h 488"/>
                <a:gd name="T8" fmla="*/ 539 w 709"/>
                <a:gd name="T9" fmla="*/ 162 h 488"/>
                <a:gd name="T10" fmla="*/ 496 w 709"/>
                <a:gd name="T11" fmla="*/ 130 h 488"/>
                <a:gd name="T12" fmla="*/ 458 w 709"/>
                <a:gd name="T13" fmla="*/ 96 h 488"/>
                <a:gd name="T14" fmla="*/ 451 w 709"/>
                <a:gd name="T15" fmla="*/ 142 h 488"/>
                <a:gd name="T16" fmla="*/ 412 w 709"/>
                <a:gd name="T17" fmla="*/ 96 h 488"/>
                <a:gd name="T18" fmla="*/ 379 w 709"/>
                <a:gd name="T19" fmla="*/ 63 h 488"/>
                <a:gd name="T20" fmla="*/ 307 w 709"/>
                <a:gd name="T21" fmla="*/ 63 h 488"/>
                <a:gd name="T22" fmla="*/ 269 w 709"/>
                <a:gd name="T23" fmla="*/ 36 h 488"/>
                <a:gd name="T24" fmla="*/ 216 w 709"/>
                <a:gd name="T25" fmla="*/ 55 h 488"/>
                <a:gd name="T26" fmla="*/ 161 w 709"/>
                <a:gd name="T27" fmla="*/ 41 h 488"/>
                <a:gd name="T28" fmla="*/ 87 w 709"/>
                <a:gd name="T29" fmla="*/ 10 h 488"/>
                <a:gd name="T30" fmla="*/ 65 w 709"/>
                <a:gd name="T31" fmla="*/ 61 h 488"/>
                <a:gd name="T32" fmla="*/ 0 w 709"/>
                <a:gd name="T33" fmla="*/ 63 h 488"/>
                <a:gd name="T34" fmla="*/ 34 w 709"/>
                <a:gd name="T35" fmla="*/ 99 h 488"/>
                <a:gd name="T36" fmla="*/ 38 w 709"/>
                <a:gd name="T37" fmla="*/ 161 h 488"/>
                <a:gd name="T38" fmla="*/ 58 w 709"/>
                <a:gd name="T39" fmla="*/ 211 h 488"/>
                <a:gd name="T40" fmla="*/ 115 w 709"/>
                <a:gd name="T41" fmla="*/ 178 h 488"/>
                <a:gd name="T42" fmla="*/ 161 w 709"/>
                <a:gd name="T43" fmla="*/ 268 h 488"/>
                <a:gd name="T44" fmla="*/ 187 w 709"/>
                <a:gd name="T45" fmla="*/ 270 h 488"/>
                <a:gd name="T46" fmla="*/ 252 w 709"/>
                <a:gd name="T47" fmla="*/ 313 h 488"/>
                <a:gd name="T48" fmla="*/ 269 w 709"/>
                <a:gd name="T49" fmla="*/ 291 h 488"/>
                <a:gd name="T50" fmla="*/ 335 w 709"/>
                <a:gd name="T51" fmla="*/ 409 h 488"/>
                <a:gd name="T52" fmla="*/ 374 w 709"/>
                <a:gd name="T53" fmla="*/ 487 h 488"/>
                <a:gd name="T54" fmla="*/ 434 w 709"/>
                <a:gd name="T55" fmla="*/ 385 h 488"/>
                <a:gd name="T56" fmla="*/ 477 w 709"/>
                <a:gd name="T57" fmla="*/ 398 h 488"/>
                <a:gd name="T58" fmla="*/ 546 w 709"/>
                <a:gd name="T59" fmla="*/ 376 h 488"/>
                <a:gd name="T60" fmla="*/ 528 w 709"/>
                <a:gd name="T61" fmla="*/ 330 h 488"/>
                <a:gd name="T62" fmla="*/ 594 w 709"/>
                <a:gd name="T63" fmla="*/ 277 h 488"/>
                <a:gd name="T64" fmla="*/ 620 w 709"/>
                <a:gd name="T65" fmla="*/ 229 h 488"/>
                <a:gd name="T66" fmla="*/ 642 w 709"/>
                <a:gd name="T67" fmla="*/ 200 h 488"/>
                <a:gd name="T68" fmla="*/ 666 w 709"/>
                <a:gd name="T69" fmla="*/ 224 h 488"/>
                <a:gd name="T70" fmla="*/ 708 w 709"/>
                <a:gd name="T71" fmla="*/ 147 h 488"/>
                <a:gd name="T72" fmla="*/ 704 w 709"/>
                <a:gd name="T73" fmla="*/ 135 h 4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09"/>
                <a:gd name="T112" fmla="*/ 0 h 488"/>
                <a:gd name="T113" fmla="*/ 709 w 709"/>
                <a:gd name="T114" fmla="*/ 488 h 4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43" name="Freeform 34"/>
            <p:cNvSpPr/>
            <p:nvPr/>
          </p:nvSpPr>
          <p:spPr bwMode="auto">
            <a:xfrm>
              <a:off x="5290516" y="1197726"/>
              <a:ext cx="1407430" cy="1337793"/>
            </a:xfrm>
            <a:custGeom>
              <a:avLst/>
              <a:gdLst>
                <a:gd name="T0" fmla="*/ 297 w 970"/>
                <a:gd name="T1" fmla="*/ 724 h 888"/>
                <a:gd name="T2" fmla="*/ 351 w 970"/>
                <a:gd name="T3" fmla="*/ 790 h 888"/>
                <a:gd name="T4" fmla="*/ 394 w 970"/>
                <a:gd name="T5" fmla="*/ 779 h 888"/>
                <a:gd name="T6" fmla="*/ 447 w 970"/>
                <a:gd name="T7" fmla="*/ 785 h 888"/>
                <a:gd name="T8" fmla="*/ 505 w 970"/>
                <a:gd name="T9" fmla="*/ 772 h 888"/>
                <a:gd name="T10" fmla="*/ 547 w 970"/>
                <a:gd name="T11" fmla="*/ 821 h 888"/>
                <a:gd name="T12" fmla="*/ 579 w 970"/>
                <a:gd name="T13" fmla="*/ 835 h 888"/>
                <a:gd name="T14" fmla="*/ 619 w 970"/>
                <a:gd name="T15" fmla="*/ 860 h 888"/>
                <a:gd name="T16" fmla="*/ 629 w 970"/>
                <a:gd name="T17" fmla="*/ 809 h 888"/>
                <a:gd name="T18" fmla="*/ 674 w 970"/>
                <a:gd name="T19" fmla="*/ 862 h 888"/>
                <a:gd name="T20" fmla="*/ 710 w 970"/>
                <a:gd name="T21" fmla="*/ 885 h 888"/>
                <a:gd name="T22" fmla="*/ 750 w 970"/>
                <a:gd name="T23" fmla="*/ 835 h 888"/>
                <a:gd name="T24" fmla="*/ 777 w 970"/>
                <a:gd name="T25" fmla="*/ 830 h 888"/>
                <a:gd name="T26" fmla="*/ 820 w 970"/>
                <a:gd name="T27" fmla="*/ 860 h 888"/>
                <a:gd name="T28" fmla="*/ 860 w 970"/>
                <a:gd name="T29" fmla="*/ 860 h 888"/>
                <a:gd name="T30" fmla="*/ 844 w 970"/>
                <a:gd name="T31" fmla="*/ 790 h 888"/>
                <a:gd name="T32" fmla="*/ 827 w 970"/>
                <a:gd name="T33" fmla="*/ 708 h 888"/>
                <a:gd name="T34" fmla="*/ 921 w 970"/>
                <a:gd name="T35" fmla="*/ 669 h 888"/>
                <a:gd name="T36" fmla="*/ 930 w 970"/>
                <a:gd name="T37" fmla="*/ 628 h 888"/>
                <a:gd name="T38" fmla="*/ 941 w 970"/>
                <a:gd name="T39" fmla="*/ 585 h 888"/>
                <a:gd name="T40" fmla="*/ 947 w 970"/>
                <a:gd name="T41" fmla="*/ 419 h 888"/>
                <a:gd name="T42" fmla="*/ 942 w 970"/>
                <a:gd name="T43" fmla="*/ 349 h 888"/>
                <a:gd name="T44" fmla="*/ 937 w 970"/>
                <a:gd name="T45" fmla="*/ 315 h 888"/>
                <a:gd name="T46" fmla="*/ 875 w 970"/>
                <a:gd name="T47" fmla="*/ 365 h 888"/>
                <a:gd name="T48" fmla="*/ 810 w 970"/>
                <a:gd name="T49" fmla="*/ 426 h 888"/>
                <a:gd name="T50" fmla="*/ 691 w 970"/>
                <a:gd name="T51" fmla="*/ 426 h 888"/>
                <a:gd name="T52" fmla="*/ 678 w 970"/>
                <a:gd name="T53" fmla="*/ 380 h 888"/>
                <a:gd name="T54" fmla="*/ 636 w 970"/>
                <a:gd name="T55" fmla="*/ 349 h 888"/>
                <a:gd name="T56" fmla="*/ 559 w 970"/>
                <a:gd name="T57" fmla="*/ 327 h 888"/>
                <a:gd name="T58" fmla="*/ 497 w 970"/>
                <a:gd name="T59" fmla="*/ 320 h 888"/>
                <a:gd name="T60" fmla="*/ 444 w 970"/>
                <a:gd name="T61" fmla="*/ 283 h 888"/>
                <a:gd name="T62" fmla="*/ 418 w 970"/>
                <a:gd name="T63" fmla="*/ 238 h 888"/>
                <a:gd name="T64" fmla="*/ 375 w 970"/>
                <a:gd name="T65" fmla="*/ 187 h 888"/>
                <a:gd name="T66" fmla="*/ 330 w 970"/>
                <a:gd name="T67" fmla="*/ 110 h 888"/>
                <a:gd name="T68" fmla="*/ 279 w 970"/>
                <a:gd name="T69" fmla="*/ 33 h 888"/>
                <a:gd name="T70" fmla="*/ 196 w 970"/>
                <a:gd name="T71" fmla="*/ 18 h 888"/>
                <a:gd name="T72" fmla="*/ 105 w 970"/>
                <a:gd name="T73" fmla="*/ 0 h 888"/>
                <a:gd name="T74" fmla="*/ 4 w 970"/>
                <a:gd name="T75" fmla="*/ 44 h 888"/>
                <a:gd name="T76" fmla="*/ 0 w 970"/>
                <a:gd name="T77" fmla="*/ 126 h 888"/>
                <a:gd name="T78" fmla="*/ 43 w 970"/>
                <a:gd name="T79" fmla="*/ 155 h 888"/>
                <a:gd name="T80" fmla="*/ 98 w 970"/>
                <a:gd name="T81" fmla="*/ 143 h 888"/>
                <a:gd name="T82" fmla="*/ 108 w 970"/>
                <a:gd name="T83" fmla="*/ 199 h 888"/>
                <a:gd name="T84" fmla="*/ 174 w 970"/>
                <a:gd name="T85" fmla="*/ 232 h 888"/>
                <a:gd name="T86" fmla="*/ 213 w 970"/>
                <a:gd name="T87" fmla="*/ 214 h 888"/>
                <a:gd name="T88" fmla="*/ 330 w 970"/>
                <a:gd name="T89" fmla="*/ 221 h 888"/>
                <a:gd name="T90" fmla="*/ 313 w 970"/>
                <a:gd name="T91" fmla="*/ 375 h 888"/>
                <a:gd name="T92" fmla="*/ 294 w 970"/>
                <a:gd name="T93" fmla="*/ 423 h 888"/>
                <a:gd name="T94" fmla="*/ 289 w 970"/>
                <a:gd name="T95" fmla="*/ 522 h 888"/>
                <a:gd name="T96" fmla="*/ 262 w 970"/>
                <a:gd name="T97" fmla="*/ 501 h 888"/>
                <a:gd name="T98" fmla="*/ 203 w 970"/>
                <a:gd name="T99" fmla="*/ 592 h 888"/>
                <a:gd name="T100" fmla="*/ 179 w 970"/>
                <a:gd name="T101" fmla="*/ 635 h 888"/>
                <a:gd name="T102" fmla="*/ 265 w 970"/>
                <a:gd name="T103" fmla="*/ 666 h 888"/>
                <a:gd name="T104" fmla="*/ 262 w 970"/>
                <a:gd name="T105" fmla="*/ 684 h 888"/>
                <a:gd name="T106" fmla="*/ 231 w 970"/>
                <a:gd name="T107" fmla="*/ 722 h 888"/>
                <a:gd name="T108" fmla="*/ 244 w 970"/>
                <a:gd name="T109" fmla="*/ 734 h 8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0"/>
                <a:gd name="T166" fmla="*/ 0 h 888"/>
                <a:gd name="T167" fmla="*/ 970 w 970"/>
                <a:gd name="T168" fmla="*/ 888 h 8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44" name="Freeform 35"/>
            <p:cNvSpPr/>
            <p:nvPr/>
          </p:nvSpPr>
          <p:spPr bwMode="auto">
            <a:xfrm>
              <a:off x="5142104" y="3314191"/>
              <a:ext cx="61840" cy="79038"/>
            </a:xfrm>
            <a:custGeom>
              <a:avLst/>
              <a:gdLst>
                <a:gd name="T0" fmla="*/ 41 w 42"/>
                <a:gd name="T1" fmla="*/ 0 h 54"/>
                <a:gd name="T2" fmla="*/ 33 w 42"/>
                <a:gd name="T3" fmla="*/ 26 h 54"/>
                <a:gd name="T4" fmla="*/ 38 w 42"/>
                <a:gd name="T5" fmla="*/ 39 h 54"/>
                <a:gd name="T6" fmla="*/ 9 w 42"/>
                <a:gd name="T7" fmla="*/ 53 h 54"/>
                <a:gd name="T8" fmla="*/ 7 w 42"/>
                <a:gd name="T9" fmla="*/ 31 h 54"/>
                <a:gd name="T10" fmla="*/ 0 w 42"/>
                <a:gd name="T11" fmla="*/ 14 h 54"/>
                <a:gd name="T12" fmla="*/ 41 w 42"/>
                <a:gd name="T13" fmla="*/ 0 h 54"/>
                <a:gd name="T14" fmla="*/ 41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grpFill/>
            <a:ln w="12700" cap="rnd">
              <a:solidFill>
                <a:schemeClr val="bg1"/>
              </a:solidFill>
              <a:round/>
              <a:headEnd type="none" w="sm" len="sm"/>
              <a:tailEnd type="none" w="sm" len="sm"/>
            </a:ln>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45" name="Freeform 4"/>
            <p:cNvSpPr/>
            <p:nvPr/>
          </p:nvSpPr>
          <p:spPr bwMode="auto">
            <a:xfrm>
              <a:off x="5326013" y="5009122"/>
              <a:ext cx="534279" cy="705487"/>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6" name="Freeform 21"/>
            <p:cNvSpPr/>
            <p:nvPr/>
          </p:nvSpPr>
          <p:spPr bwMode="auto">
            <a:xfrm>
              <a:off x="2112916" y="3504470"/>
              <a:ext cx="1548421" cy="1159226"/>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sp>
          <p:nvSpPr>
            <p:cNvPr id="47" name="Freeform 31"/>
            <p:cNvSpPr/>
            <p:nvPr/>
          </p:nvSpPr>
          <p:spPr bwMode="auto">
            <a:xfrm>
              <a:off x="3072641" y="1265055"/>
              <a:ext cx="2715921" cy="2564348"/>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a:p>
          </p:txBody>
        </p:sp>
      </p:grpSp>
      <p:sp>
        <p:nvSpPr>
          <p:cNvPr id="48" name="Freeform 29"/>
          <p:cNvSpPr/>
          <p:nvPr/>
        </p:nvSpPr>
        <p:spPr bwMode="auto">
          <a:xfrm>
            <a:off x="4235650" y="1612151"/>
            <a:ext cx="636755" cy="717267"/>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gradFill flip="none" rotWithShape="1">
            <a:gsLst>
              <a:gs pos="0">
                <a:srgbClr val="99DC9A"/>
              </a:gs>
              <a:gs pos="100000">
                <a:srgbClr val="38A998"/>
              </a:gs>
            </a:gsLst>
            <a:lin ang="0" scaled="1"/>
            <a:tileRect/>
          </a:gradFill>
          <a:ln w="12700" cap="rnd">
            <a:solidFill>
              <a:schemeClr val="bg1"/>
            </a:solidFill>
            <a:round/>
            <a:headEnd type="none" w="sm" len="sm"/>
            <a:tailEnd type="none" w="sm" len="sm"/>
          </a:ln>
          <a:effectLst>
            <a:outerShdw blurRad="254000" dist="127000" dir="2700000" algn="tl" rotWithShape="0">
              <a:prstClr val="black">
                <a:alpha val="17000"/>
              </a:prstClr>
            </a:outerShdw>
          </a:effec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49" name="文本框 48"/>
          <p:cNvSpPr txBox="1"/>
          <p:nvPr/>
        </p:nvSpPr>
        <p:spPr>
          <a:xfrm>
            <a:off x="4252744" y="2444576"/>
            <a:ext cx="649537" cy="369332"/>
          </a:xfrm>
          <a:prstGeom prst="rect">
            <a:avLst/>
          </a:prstGeom>
          <a:noFill/>
        </p:spPr>
        <p:txBody>
          <a:bodyPr wrap="none" rtlCol="0">
            <a:spAutoFit/>
          </a:bodyPr>
          <a:lstStyle/>
          <a:p>
            <a:r>
              <a:rPr lang="zh-CN" altLang="en-US" sz="1800" b="1" dirty="0">
                <a:solidFill>
                  <a:schemeClr val="bg1"/>
                </a:solidFill>
                <a:latin typeface="方正正纤黑简体" panose="02000000000000000000" pitchFamily="2" charset="-122"/>
                <a:ea typeface="方正正纤黑简体" panose="02000000000000000000" pitchFamily="2" charset="-122"/>
              </a:rPr>
              <a:t>北京</a:t>
            </a:r>
            <a:endParaRPr lang="zh-CN" altLang="en-US" sz="1800" b="1" dirty="0">
              <a:solidFill>
                <a:schemeClr val="bg1"/>
              </a:solidFill>
              <a:latin typeface="方正正纤黑简体" panose="02000000000000000000" pitchFamily="2" charset="-122"/>
              <a:ea typeface="方正正纤黑简体" panose="02000000000000000000" pitchFamily="2" charset="-122"/>
            </a:endParaRPr>
          </a:p>
        </p:txBody>
      </p:sp>
      <p:sp>
        <p:nvSpPr>
          <p:cNvPr id="50" name="矩形 49"/>
          <p:cNvSpPr/>
          <p:nvPr/>
        </p:nvSpPr>
        <p:spPr>
          <a:xfrm>
            <a:off x="3946167" y="2820662"/>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1" name="Freeform 26"/>
          <p:cNvSpPr/>
          <p:nvPr/>
        </p:nvSpPr>
        <p:spPr bwMode="auto">
          <a:xfrm>
            <a:off x="5603257" y="1615455"/>
            <a:ext cx="331038" cy="710660"/>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gradFill flip="none" rotWithShape="1">
            <a:gsLst>
              <a:gs pos="0">
                <a:srgbClr val="99DC9A"/>
              </a:gs>
              <a:gs pos="100000">
                <a:srgbClr val="34A798"/>
              </a:gs>
            </a:gsLst>
            <a:lin ang="0" scaled="1"/>
            <a:tileRect/>
          </a:gradFill>
          <a:ln w="12700" cap="rnd">
            <a:solidFill>
              <a:schemeClr val="bg1"/>
            </a:solidFill>
            <a:round/>
            <a:headEnd type="none" w="sm" len="sm"/>
            <a:tailEnd type="none" w="sm" len="sm"/>
          </a:ln>
          <a:effectLst>
            <a:outerShdw blurRad="254000" dist="127000" dir="2700000" algn="tl" rotWithShape="0">
              <a:prstClr val="black">
                <a:alpha val="17000"/>
              </a:prstClr>
            </a:outerShdw>
          </a:effec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52" name="文本框 51"/>
          <p:cNvSpPr txBox="1"/>
          <p:nvPr/>
        </p:nvSpPr>
        <p:spPr>
          <a:xfrm>
            <a:off x="5467494" y="2444576"/>
            <a:ext cx="649537" cy="369332"/>
          </a:xfrm>
          <a:prstGeom prst="rect">
            <a:avLst/>
          </a:prstGeom>
          <a:noFill/>
        </p:spPr>
        <p:txBody>
          <a:bodyPr wrap="none" rtlCol="0">
            <a:spAutoFit/>
          </a:bodyPr>
          <a:lstStyle/>
          <a:p>
            <a:r>
              <a:rPr lang="zh-CN" altLang="en-US" sz="1800" b="1" dirty="0">
                <a:solidFill>
                  <a:schemeClr val="bg1"/>
                </a:solidFill>
                <a:latin typeface="方正正纤黑简体" panose="02000000000000000000" pitchFamily="2" charset="-122"/>
                <a:ea typeface="方正正纤黑简体" panose="02000000000000000000" pitchFamily="2" charset="-122"/>
              </a:rPr>
              <a:t>上海</a:t>
            </a:r>
            <a:endParaRPr lang="zh-CN" altLang="en-US" sz="1800" b="1" dirty="0">
              <a:solidFill>
                <a:schemeClr val="bg1"/>
              </a:solidFill>
              <a:latin typeface="方正正纤黑简体" panose="02000000000000000000" pitchFamily="2" charset="-122"/>
              <a:ea typeface="方正正纤黑简体" panose="02000000000000000000" pitchFamily="2" charset="-122"/>
            </a:endParaRPr>
          </a:p>
        </p:txBody>
      </p:sp>
      <p:sp>
        <p:nvSpPr>
          <p:cNvPr id="53" name="矩形 52"/>
          <p:cNvSpPr/>
          <p:nvPr/>
        </p:nvSpPr>
        <p:spPr>
          <a:xfrm>
            <a:off x="5160917" y="2820662"/>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4" name="Freeform 17"/>
          <p:cNvSpPr/>
          <p:nvPr/>
        </p:nvSpPr>
        <p:spPr bwMode="auto">
          <a:xfrm>
            <a:off x="6676829" y="1718510"/>
            <a:ext cx="613394" cy="504549"/>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gradFill flip="none" rotWithShape="1">
            <a:gsLst>
              <a:gs pos="0">
                <a:srgbClr val="99DC9A"/>
              </a:gs>
              <a:gs pos="100000">
                <a:srgbClr val="34A798"/>
              </a:gs>
            </a:gsLst>
            <a:lin ang="0" scaled="1"/>
            <a:tileRect/>
          </a:gradFill>
          <a:ln w="12700" cap="rnd">
            <a:solidFill>
              <a:schemeClr val="bg1"/>
            </a:solidFill>
            <a:round/>
            <a:headEnd type="none" w="sm" len="sm"/>
            <a:tailEnd type="none" w="sm" len="sm"/>
          </a:ln>
          <a:effectLst>
            <a:outerShdw blurRad="254000" dist="127000" dir="2700000" algn="tl" rotWithShape="0">
              <a:prstClr val="black">
                <a:alpha val="17000"/>
              </a:prstClr>
            </a:outerShdw>
          </a:effectLst>
        </p:spPr>
        <p:txBody>
          <a:bodyPr/>
          <a:lstStyle/>
          <a:p>
            <a:endParaRPr lang="zh-CN" altLang="en-US" sz="1015">
              <a:latin typeface="Calibri" panose="020F0502020204030204" charset="0"/>
              <a:ea typeface="宋体" panose="02010600030101010101" pitchFamily="2" charset="-122"/>
            </a:endParaRPr>
          </a:p>
        </p:txBody>
      </p:sp>
      <p:sp>
        <p:nvSpPr>
          <p:cNvPr id="55" name="文本框 54"/>
          <p:cNvSpPr txBox="1"/>
          <p:nvPr/>
        </p:nvSpPr>
        <p:spPr>
          <a:xfrm>
            <a:off x="6682245" y="2444576"/>
            <a:ext cx="649537" cy="369332"/>
          </a:xfrm>
          <a:prstGeom prst="rect">
            <a:avLst/>
          </a:prstGeom>
          <a:noFill/>
        </p:spPr>
        <p:txBody>
          <a:bodyPr wrap="none" rtlCol="0">
            <a:spAutoFit/>
          </a:bodyPr>
          <a:lstStyle/>
          <a:p>
            <a:r>
              <a:rPr lang="zh-CN" altLang="en-US" sz="1800" b="1" dirty="0">
                <a:solidFill>
                  <a:schemeClr val="bg1"/>
                </a:solidFill>
                <a:latin typeface="方正正纤黑简体" panose="02000000000000000000" pitchFamily="2" charset="-122"/>
                <a:ea typeface="方正正纤黑简体" panose="02000000000000000000" pitchFamily="2" charset="-122"/>
              </a:rPr>
              <a:t>江苏</a:t>
            </a:r>
            <a:endParaRPr lang="zh-CN" altLang="en-US" sz="1800" b="1" dirty="0">
              <a:solidFill>
                <a:schemeClr val="bg1"/>
              </a:solidFill>
              <a:latin typeface="方正正纤黑简体" panose="02000000000000000000" pitchFamily="2" charset="-122"/>
              <a:ea typeface="方正正纤黑简体" panose="02000000000000000000" pitchFamily="2" charset="-122"/>
            </a:endParaRPr>
          </a:p>
        </p:txBody>
      </p:sp>
      <p:sp>
        <p:nvSpPr>
          <p:cNvPr id="56" name="矩形 55"/>
          <p:cNvSpPr/>
          <p:nvPr/>
        </p:nvSpPr>
        <p:spPr>
          <a:xfrm>
            <a:off x="6375668" y="2820662"/>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7" name="Freeform 7"/>
          <p:cNvSpPr/>
          <p:nvPr/>
        </p:nvSpPr>
        <p:spPr bwMode="auto">
          <a:xfrm>
            <a:off x="7867326" y="1679354"/>
            <a:ext cx="661907" cy="582861"/>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gradFill flip="none" rotWithShape="1">
            <a:gsLst>
              <a:gs pos="0">
                <a:srgbClr val="99DC9A"/>
              </a:gs>
              <a:gs pos="100000">
                <a:srgbClr val="34A798"/>
              </a:gs>
            </a:gsLst>
            <a:lin ang="0" scaled="1"/>
            <a:tileRect/>
          </a:gradFill>
          <a:ln w="12700" cap="rnd">
            <a:solidFill>
              <a:schemeClr val="bg1"/>
            </a:solidFill>
            <a:round/>
            <a:headEnd type="none" w="sm" len="sm"/>
            <a:tailEnd type="none" w="sm" len="sm"/>
          </a:ln>
          <a:effectLst>
            <a:outerShdw blurRad="254000" dist="127000" dir="2700000" algn="tl" rotWithShape="0">
              <a:prstClr val="black">
                <a:alpha val="17000"/>
              </a:prstClr>
            </a:outerShdw>
          </a:effec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sz="1015"/>
          </a:p>
        </p:txBody>
      </p:sp>
      <p:sp>
        <p:nvSpPr>
          <p:cNvPr id="58" name="文本框 57"/>
          <p:cNvSpPr txBox="1"/>
          <p:nvPr/>
        </p:nvSpPr>
        <p:spPr>
          <a:xfrm>
            <a:off x="7896996" y="2444576"/>
            <a:ext cx="649537" cy="369332"/>
          </a:xfrm>
          <a:prstGeom prst="rect">
            <a:avLst/>
          </a:prstGeom>
          <a:noFill/>
        </p:spPr>
        <p:txBody>
          <a:bodyPr wrap="none" rtlCol="0">
            <a:spAutoFit/>
          </a:bodyPr>
          <a:lstStyle/>
          <a:p>
            <a:r>
              <a:rPr lang="zh-CN" altLang="en-US" sz="1800" b="1" dirty="0">
                <a:solidFill>
                  <a:schemeClr val="bg1"/>
                </a:solidFill>
                <a:latin typeface="方正正纤黑简体" panose="02000000000000000000" pitchFamily="2" charset="-122"/>
                <a:ea typeface="方正正纤黑简体" panose="02000000000000000000" pitchFamily="2" charset="-122"/>
              </a:rPr>
              <a:t>广东</a:t>
            </a:r>
            <a:endParaRPr lang="zh-CN" altLang="en-US" sz="1800" b="1" dirty="0">
              <a:solidFill>
                <a:schemeClr val="bg1"/>
              </a:solidFill>
              <a:latin typeface="方正正纤黑简体" panose="02000000000000000000" pitchFamily="2" charset="-122"/>
              <a:ea typeface="方正正纤黑简体" panose="02000000000000000000" pitchFamily="2" charset="-122"/>
            </a:endParaRPr>
          </a:p>
        </p:txBody>
      </p:sp>
      <p:sp>
        <p:nvSpPr>
          <p:cNvPr id="59" name="矩形 58"/>
          <p:cNvSpPr/>
          <p:nvPr/>
        </p:nvSpPr>
        <p:spPr>
          <a:xfrm>
            <a:off x="7590419" y="2820662"/>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930310" y="3906662"/>
            <a:ext cx="4875827" cy="535531"/>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3754040" y="3390382"/>
            <a:ext cx="472782" cy="424566"/>
            <a:chOff x="5005386" y="4520509"/>
            <a:chExt cx="630376" cy="566088"/>
          </a:xfrm>
          <a:effectLst>
            <a:outerShdw blurRad="381000" dist="50800" dir="2700000" algn="ctr" rotWithShape="0">
              <a:srgbClr val="000000">
                <a:alpha val="15000"/>
              </a:srgbClr>
            </a:outerShdw>
          </a:effectLst>
        </p:grpSpPr>
        <p:sp>
          <p:nvSpPr>
            <p:cNvPr id="62" name="任意多边形 61"/>
            <p:cNvSpPr/>
            <p:nvPr/>
          </p:nvSpPr>
          <p:spPr>
            <a:xfrm>
              <a:off x="5005386" y="4520509"/>
              <a:ext cx="630376" cy="56608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63" name="组合 62"/>
            <p:cNvGrpSpPr/>
            <p:nvPr/>
          </p:nvGrpSpPr>
          <p:grpSpPr>
            <a:xfrm>
              <a:off x="5138997" y="4667370"/>
              <a:ext cx="363154" cy="272366"/>
              <a:chOff x="6350001" y="922338"/>
              <a:chExt cx="539750" cy="404813"/>
            </a:xfrm>
            <a:solidFill>
              <a:srgbClr val="2FA598"/>
            </a:solidFill>
          </p:grpSpPr>
          <p:sp>
            <p:nvSpPr>
              <p:cNvPr id="64" name="Oval 85"/>
              <p:cNvSpPr>
                <a:spLocks noChangeArrowheads="1"/>
              </p:cNvSpPr>
              <p:nvPr/>
            </p:nvSpPr>
            <p:spPr bwMode="auto">
              <a:xfrm>
                <a:off x="6575426" y="1079500"/>
                <a:ext cx="134938" cy="134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5" name="Freeform 86"/>
              <p:cNvSpPr>
                <a:spLocks noEditPoints="1"/>
              </p:cNvSpPr>
              <p:nvPr/>
            </p:nvSpPr>
            <p:spPr bwMode="auto">
              <a:xfrm>
                <a:off x="6350001" y="922338"/>
                <a:ext cx="539750" cy="404813"/>
              </a:xfrm>
              <a:custGeom>
                <a:avLst/>
                <a:gdLst>
                  <a:gd name="T0" fmla="*/ 132 w 144"/>
                  <a:gd name="T1" fmla="*/ 12 h 108"/>
                  <a:gd name="T2" fmla="*/ 60 w 144"/>
                  <a:gd name="T3" fmla="*/ 12 h 108"/>
                  <a:gd name="T4" fmla="*/ 48 w 144"/>
                  <a:gd name="T5" fmla="*/ 0 h 108"/>
                  <a:gd name="T6" fmla="*/ 36 w 144"/>
                  <a:gd name="T7" fmla="*/ 0 h 108"/>
                  <a:gd name="T8" fmla="*/ 24 w 144"/>
                  <a:gd name="T9" fmla="*/ 12 h 108"/>
                  <a:gd name="T10" fmla="*/ 12 w 144"/>
                  <a:gd name="T11" fmla="*/ 12 h 108"/>
                  <a:gd name="T12" fmla="*/ 0 w 144"/>
                  <a:gd name="T13" fmla="*/ 24 h 108"/>
                  <a:gd name="T14" fmla="*/ 12 w 144"/>
                  <a:gd name="T15" fmla="*/ 24 h 108"/>
                  <a:gd name="T16" fmla="*/ 24 w 144"/>
                  <a:gd name="T17" fmla="*/ 36 h 108"/>
                  <a:gd name="T18" fmla="*/ 24 w 144"/>
                  <a:gd name="T19" fmla="*/ 84 h 108"/>
                  <a:gd name="T20" fmla="*/ 12 w 144"/>
                  <a:gd name="T21" fmla="*/ 96 h 108"/>
                  <a:gd name="T22" fmla="*/ 0 w 144"/>
                  <a:gd name="T23" fmla="*/ 96 h 108"/>
                  <a:gd name="T24" fmla="*/ 12 w 144"/>
                  <a:gd name="T25" fmla="*/ 108 h 108"/>
                  <a:gd name="T26" fmla="*/ 132 w 144"/>
                  <a:gd name="T27" fmla="*/ 108 h 108"/>
                  <a:gd name="T28" fmla="*/ 144 w 144"/>
                  <a:gd name="T29" fmla="*/ 96 h 108"/>
                  <a:gd name="T30" fmla="*/ 144 w 144"/>
                  <a:gd name="T31" fmla="*/ 24 h 108"/>
                  <a:gd name="T32" fmla="*/ 132 w 144"/>
                  <a:gd name="T33" fmla="*/ 12 h 108"/>
                  <a:gd name="T34" fmla="*/ 78 w 144"/>
                  <a:gd name="T35" fmla="*/ 90 h 108"/>
                  <a:gd name="T36" fmla="*/ 48 w 144"/>
                  <a:gd name="T37" fmla="*/ 60 h 108"/>
                  <a:gd name="T38" fmla="*/ 78 w 144"/>
                  <a:gd name="T39" fmla="*/ 30 h 108"/>
                  <a:gd name="T40" fmla="*/ 108 w 144"/>
                  <a:gd name="T41" fmla="*/ 60 h 108"/>
                  <a:gd name="T42" fmla="*/ 78 w 144"/>
                  <a:gd name="T43" fmla="*/ 90 h 108"/>
                  <a:gd name="T44" fmla="*/ 123 w 144"/>
                  <a:gd name="T45" fmla="*/ 48 h 108"/>
                  <a:gd name="T46" fmla="*/ 114 w 144"/>
                  <a:gd name="T47" fmla="*/ 39 h 108"/>
                  <a:gd name="T48" fmla="*/ 123 w 144"/>
                  <a:gd name="T49" fmla="*/ 30 h 108"/>
                  <a:gd name="T50" fmla="*/ 132 w 144"/>
                  <a:gd name="T51" fmla="*/ 39 h 108"/>
                  <a:gd name="T52" fmla="*/ 123 w 144"/>
                  <a:gd name="T53"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08">
                    <a:moveTo>
                      <a:pt x="132" y="12"/>
                    </a:moveTo>
                    <a:cubicBezTo>
                      <a:pt x="60" y="12"/>
                      <a:pt x="60" y="12"/>
                      <a:pt x="60" y="12"/>
                    </a:cubicBezTo>
                    <a:cubicBezTo>
                      <a:pt x="60" y="5"/>
                      <a:pt x="55" y="0"/>
                      <a:pt x="48" y="0"/>
                    </a:cubicBezTo>
                    <a:cubicBezTo>
                      <a:pt x="36" y="0"/>
                      <a:pt x="36" y="0"/>
                      <a:pt x="36" y="0"/>
                    </a:cubicBezTo>
                    <a:cubicBezTo>
                      <a:pt x="29" y="0"/>
                      <a:pt x="24" y="5"/>
                      <a:pt x="24" y="12"/>
                    </a:cubicBezTo>
                    <a:cubicBezTo>
                      <a:pt x="12" y="12"/>
                      <a:pt x="12" y="12"/>
                      <a:pt x="12" y="12"/>
                    </a:cubicBezTo>
                    <a:cubicBezTo>
                      <a:pt x="5" y="12"/>
                      <a:pt x="0" y="17"/>
                      <a:pt x="0" y="24"/>
                    </a:cubicBezTo>
                    <a:cubicBezTo>
                      <a:pt x="12" y="24"/>
                      <a:pt x="12" y="24"/>
                      <a:pt x="12" y="24"/>
                    </a:cubicBezTo>
                    <a:cubicBezTo>
                      <a:pt x="19" y="24"/>
                      <a:pt x="24" y="29"/>
                      <a:pt x="24" y="36"/>
                    </a:cubicBezTo>
                    <a:cubicBezTo>
                      <a:pt x="24" y="84"/>
                      <a:pt x="24" y="84"/>
                      <a:pt x="24" y="84"/>
                    </a:cubicBezTo>
                    <a:cubicBezTo>
                      <a:pt x="24" y="91"/>
                      <a:pt x="19" y="96"/>
                      <a:pt x="12" y="96"/>
                    </a:cubicBezTo>
                    <a:cubicBezTo>
                      <a:pt x="0" y="96"/>
                      <a:pt x="0" y="96"/>
                      <a:pt x="0" y="96"/>
                    </a:cubicBezTo>
                    <a:cubicBezTo>
                      <a:pt x="0" y="103"/>
                      <a:pt x="5" y="108"/>
                      <a:pt x="12" y="108"/>
                    </a:cubicBezTo>
                    <a:cubicBezTo>
                      <a:pt x="132" y="108"/>
                      <a:pt x="132" y="108"/>
                      <a:pt x="132" y="108"/>
                    </a:cubicBezTo>
                    <a:cubicBezTo>
                      <a:pt x="139" y="108"/>
                      <a:pt x="144" y="103"/>
                      <a:pt x="144" y="96"/>
                    </a:cubicBezTo>
                    <a:cubicBezTo>
                      <a:pt x="144" y="24"/>
                      <a:pt x="144" y="24"/>
                      <a:pt x="144" y="24"/>
                    </a:cubicBezTo>
                    <a:cubicBezTo>
                      <a:pt x="144" y="17"/>
                      <a:pt x="139" y="12"/>
                      <a:pt x="132" y="12"/>
                    </a:cubicBezTo>
                    <a:moveTo>
                      <a:pt x="78" y="90"/>
                    </a:moveTo>
                    <a:cubicBezTo>
                      <a:pt x="61" y="90"/>
                      <a:pt x="48" y="77"/>
                      <a:pt x="48" y="60"/>
                    </a:cubicBezTo>
                    <a:cubicBezTo>
                      <a:pt x="48" y="43"/>
                      <a:pt x="61" y="30"/>
                      <a:pt x="78" y="30"/>
                    </a:cubicBezTo>
                    <a:cubicBezTo>
                      <a:pt x="95" y="30"/>
                      <a:pt x="108" y="43"/>
                      <a:pt x="108" y="60"/>
                    </a:cubicBezTo>
                    <a:cubicBezTo>
                      <a:pt x="108" y="77"/>
                      <a:pt x="95" y="90"/>
                      <a:pt x="78" y="90"/>
                    </a:cubicBezTo>
                    <a:moveTo>
                      <a:pt x="123" y="48"/>
                    </a:moveTo>
                    <a:cubicBezTo>
                      <a:pt x="118" y="48"/>
                      <a:pt x="114" y="44"/>
                      <a:pt x="114" y="39"/>
                    </a:cubicBezTo>
                    <a:cubicBezTo>
                      <a:pt x="114" y="34"/>
                      <a:pt x="118" y="30"/>
                      <a:pt x="123" y="30"/>
                    </a:cubicBezTo>
                    <a:cubicBezTo>
                      <a:pt x="128" y="30"/>
                      <a:pt x="132" y="34"/>
                      <a:pt x="132" y="39"/>
                    </a:cubicBezTo>
                    <a:cubicBezTo>
                      <a:pt x="132" y="44"/>
                      <a:pt x="128" y="48"/>
                      <a:pt x="123"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6" name="Rectangle 87"/>
              <p:cNvSpPr>
                <a:spLocks noChangeArrowheads="1"/>
              </p:cNvSpPr>
              <p:nvPr/>
            </p:nvSpPr>
            <p:spPr bwMode="auto">
              <a:xfrm>
                <a:off x="6778626" y="1035050"/>
                <a:ext cx="6667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67" name="Rectangle 88"/>
              <p:cNvSpPr>
                <a:spLocks noChangeArrowheads="1"/>
              </p:cNvSpPr>
              <p:nvPr/>
            </p:nvSpPr>
            <p:spPr bwMode="auto">
              <a:xfrm>
                <a:off x="6778626" y="1035050"/>
                <a:ext cx="6667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68" name="Oval 89"/>
              <p:cNvSpPr>
                <a:spLocks noChangeArrowheads="1"/>
              </p:cNvSpPr>
              <p:nvPr/>
            </p:nvSpPr>
            <p:spPr bwMode="auto">
              <a:xfrm>
                <a:off x="6778626" y="1035050"/>
                <a:ext cx="66675" cy="666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9" name="Freeform 90"/>
              <p:cNvSpPr/>
              <p:nvPr/>
            </p:nvSpPr>
            <p:spPr bwMode="auto">
              <a:xfrm>
                <a:off x="6350001" y="1012825"/>
                <a:ext cx="0" cy="269875"/>
              </a:xfrm>
              <a:custGeom>
                <a:avLst/>
                <a:gdLst>
                  <a:gd name="T0" fmla="*/ 170 h 170"/>
                  <a:gd name="T1" fmla="*/ 170 h 170"/>
                  <a:gd name="T2" fmla="*/ 0 h 170"/>
                  <a:gd name="T3" fmla="*/ 170 h 170"/>
                </a:gdLst>
                <a:ahLst/>
                <a:cxnLst>
                  <a:cxn ang="0">
                    <a:pos x="0" y="T0"/>
                  </a:cxn>
                  <a:cxn ang="0">
                    <a:pos x="0" y="T1"/>
                  </a:cxn>
                  <a:cxn ang="0">
                    <a:pos x="0" y="T2"/>
                  </a:cxn>
                  <a:cxn ang="0">
                    <a:pos x="0" y="T3"/>
                  </a:cxn>
                </a:cxnLst>
                <a:rect l="0" t="0" r="r" b="b"/>
                <a:pathLst>
                  <a:path h="170">
                    <a:moveTo>
                      <a:pt x="0" y="170"/>
                    </a:moveTo>
                    <a:lnTo>
                      <a:pt x="0" y="170"/>
                    </a:lnTo>
                    <a:lnTo>
                      <a:pt x="0" y="0"/>
                    </a:lnTo>
                    <a:lnTo>
                      <a:pt x="0"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0" name="Rectangle 91"/>
              <p:cNvSpPr>
                <a:spLocks noChangeArrowheads="1"/>
              </p:cNvSpPr>
              <p:nvPr/>
            </p:nvSpPr>
            <p:spPr bwMode="auto">
              <a:xfrm>
                <a:off x="6350001" y="1012825"/>
                <a:ext cx="90488" cy="269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71" name="Rectangle 92"/>
              <p:cNvSpPr>
                <a:spLocks noChangeArrowheads="1"/>
              </p:cNvSpPr>
              <p:nvPr/>
            </p:nvSpPr>
            <p:spPr bwMode="auto">
              <a:xfrm>
                <a:off x="6350001" y="1012825"/>
                <a:ext cx="90488" cy="269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72" name="Freeform 93"/>
              <p:cNvSpPr/>
              <p:nvPr/>
            </p:nvSpPr>
            <p:spPr bwMode="auto">
              <a:xfrm>
                <a:off x="6350001" y="1012825"/>
                <a:ext cx="90488" cy="269875"/>
              </a:xfrm>
              <a:custGeom>
                <a:avLst/>
                <a:gdLst>
                  <a:gd name="T0" fmla="*/ 12 w 24"/>
                  <a:gd name="T1" fmla="*/ 0 h 72"/>
                  <a:gd name="T2" fmla="*/ 0 w 24"/>
                  <a:gd name="T3" fmla="*/ 0 h 72"/>
                  <a:gd name="T4" fmla="*/ 0 w 24"/>
                  <a:gd name="T5" fmla="*/ 0 h 72"/>
                  <a:gd name="T6" fmla="*/ 0 w 24"/>
                  <a:gd name="T7" fmla="*/ 72 h 72"/>
                  <a:gd name="T8" fmla="*/ 12 w 24"/>
                  <a:gd name="T9" fmla="*/ 72 h 72"/>
                  <a:gd name="T10" fmla="*/ 24 w 24"/>
                  <a:gd name="T11" fmla="*/ 60 h 72"/>
                  <a:gd name="T12" fmla="*/ 24 w 24"/>
                  <a:gd name="T13" fmla="*/ 12 h 72"/>
                  <a:gd name="T14" fmla="*/ 12 w 24"/>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2">
                    <a:moveTo>
                      <a:pt x="12" y="0"/>
                    </a:moveTo>
                    <a:cubicBezTo>
                      <a:pt x="0" y="0"/>
                      <a:pt x="0" y="0"/>
                      <a:pt x="0" y="0"/>
                    </a:cubicBezTo>
                    <a:cubicBezTo>
                      <a:pt x="0" y="0"/>
                      <a:pt x="0" y="0"/>
                      <a:pt x="0" y="0"/>
                    </a:cubicBezTo>
                    <a:cubicBezTo>
                      <a:pt x="0" y="72"/>
                      <a:pt x="0" y="72"/>
                      <a:pt x="0" y="72"/>
                    </a:cubicBezTo>
                    <a:cubicBezTo>
                      <a:pt x="12" y="72"/>
                      <a:pt x="12" y="72"/>
                      <a:pt x="12" y="72"/>
                    </a:cubicBezTo>
                    <a:cubicBezTo>
                      <a:pt x="19" y="72"/>
                      <a:pt x="24" y="67"/>
                      <a:pt x="24" y="60"/>
                    </a:cubicBezTo>
                    <a:cubicBezTo>
                      <a:pt x="24" y="12"/>
                      <a:pt x="24" y="12"/>
                      <a:pt x="24" y="12"/>
                    </a:cubicBezTo>
                    <a:cubicBezTo>
                      <a:pt x="24" y="5"/>
                      <a:pt x="19"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sp>
        <p:nvSpPr>
          <p:cNvPr id="73" name="矩形 72"/>
          <p:cNvSpPr/>
          <p:nvPr/>
        </p:nvSpPr>
        <p:spPr>
          <a:xfrm>
            <a:off x="4235651" y="3475246"/>
            <a:ext cx="1751683" cy="323165"/>
          </a:xfrm>
          <a:prstGeom prst="rect">
            <a:avLst/>
          </a:prstGeom>
        </p:spPr>
        <p:txBody>
          <a:bodyPr wrap="squar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000"/>
                            </p:stCondLst>
                            <p:childTnLst>
                              <p:par>
                                <p:cTn id="15" presetID="50" presetClass="entr" presetSubtype="0" decel="10000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1000" fill="hold"/>
                                        <p:tgtEl>
                                          <p:spTgt spid="49"/>
                                        </p:tgtEl>
                                        <p:attrNameLst>
                                          <p:attrName>ppt_w</p:attrName>
                                        </p:attrNameLst>
                                      </p:cBhvr>
                                      <p:tavLst>
                                        <p:tav tm="0">
                                          <p:val>
                                            <p:strVal val="#ppt_w+.3"/>
                                          </p:val>
                                        </p:tav>
                                        <p:tav tm="100000">
                                          <p:val>
                                            <p:strVal val="#ppt_w"/>
                                          </p:val>
                                        </p:tav>
                                      </p:tavLst>
                                    </p:anim>
                                    <p:anim calcmode="lin" valueType="num">
                                      <p:cBhvr>
                                        <p:cTn id="18" dur="1000" fill="hold"/>
                                        <p:tgtEl>
                                          <p:spTgt spid="49"/>
                                        </p:tgtEl>
                                        <p:attrNameLst>
                                          <p:attrName>ppt_h</p:attrName>
                                        </p:attrNameLst>
                                      </p:cBhvr>
                                      <p:tavLst>
                                        <p:tav tm="0">
                                          <p:val>
                                            <p:strVal val="#ppt_h"/>
                                          </p:val>
                                        </p:tav>
                                        <p:tav tm="100000">
                                          <p:val>
                                            <p:strVal val="#ppt_h"/>
                                          </p:val>
                                        </p:tav>
                                      </p:tavLst>
                                    </p:anim>
                                    <p:animEffect transition="in" filter="fade">
                                      <p:cBhvr>
                                        <p:cTn id="19" dur="1000"/>
                                        <p:tgtEl>
                                          <p:spTgt spid="49"/>
                                        </p:tgtEl>
                                      </p:cBhvr>
                                    </p:animEffect>
                                  </p:childTnLst>
                                </p:cTn>
                              </p:par>
                              <p:par>
                                <p:cTn id="20" presetID="37"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700"/>
                                        <p:tgtEl>
                                          <p:spTgt spid="50"/>
                                        </p:tgtEl>
                                      </p:cBhvr>
                                    </p:animEffect>
                                    <p:anim calcmode="lin" valueType="num">
                                      <p:cBhvr>
                                        <p:cTn id="23" dur="700" fill="hold"/>
                                        <p:tgtEl>
                                          <p:spTgt spid="50"/>
                                        </p:tgtEl>
                                        <p:attrNameLst>
                                          <p:attrName>ppt_x</p:attrName>
                                        </p:attrNameLst>
                                      </p:cBhvr>
                                      <p:tavLst>
                                        <p:tav tm="0">
                                          <p:val>
                                            <p:strVal val="#ppt_x"/>
                                          </p:val>
                                        </p:tav>
                                        <p:tav tm="100000">
                                          <p:val>
                                            <p:strVal val="#ppt_x"/>
                                          </p:val>
                                        </p:tav>
                                      </p:tavLst>
                                    </p:anim>
                                    <p:anim calcmode="lin" valueType="num">
                                      <p:cBhvr>
                                        <p:cTn id="24" dur="630" decel="100000" fill="hold"/>
                                        <p:tgtEl>
                                          <p:spTgt spid="50"/>
                                        </p:tgtEl>
                                        <p:attrNameLst>
                                          <p:attrName>ppt_y</p:attrName>
                                        </p:attrNameLst>
                                      </p:cBhvr>
                                      <p:tavLst>
                                        <p:tav tm="0">
                                          <p:val>
                                            <p:strVal val="#ppt_y+1"/>
                                          </p:val>
                                        </p:tav>
                                        <p:tav tm="100000">
                                          <p:val>
                                            <p:strVal val="#ppt_y-.03"/>
                                          </p:val>
                                        </p:tav>
                                      </p:tavLst>
                                    </p:anim>
                                    <p:anim calcmode="lin" valueType="num">
                                      <p:cBhvr>
                                        <p:cTn id="25" dur="70" accel="100000" fill="hold">
                                          <p:stCondLst>
                                            <p:cond delay="630"/>
                                          </p:stCondLst>
                                        </p:cTn>
                                        <p:tgtEl>
                                          <p:spTgt spid="50"/>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ppt_w</p:attrName>
                                        </p:attrNameLst>
                                      </p:cBhvr>
                                      <p:tavLst>
                                        <p:tav tm="0">
                                          <p:val>
                                            <p:fltVal val="0"/>
                                          </p:val>
                                        </p:tav>
                                        <p:tav tm="100000">
                                          <p:val>
                                            <p:strVal val="#ppt_w"/>
                                          </p:val>
                                        </p:tav>
                                      </p:tavLst>
                                    </p:anim>
                                    <p:anim calcmode="lin" valueType="num">
                                      <p:cBhvr>
                                        <p:cTn id="30" dur="500" fill="hold"/>
                                        <p:tgtEl>
                                          <p:spTgt spid="51"/>
                                        </p:tgtEl>
                                        <p:attrNameLst>
                                          <p:attrName>ppt_h</p:attrName>
                                        </p:attrNameLst>
                                      </p:cBhvr>
                                      <p:tavLst>
                                        <p:tav tm="0">
                                          <p:val>
                                            <p:fltVal val="0"/>
                                          </p:val>
                                        </p:tav>
                                        <p:tav tm="100000">
                                          <p:val>
                                            <p:strVal val="#ppt_h"/>
                                          </p:val>
                                        </p:tav>
                                      </p:tavLst>
                                    </p:anim>
                                    <p:animEffect transition="in" filter="fade">
                                      <p:cBhvr>
                                        <p:cTn id="31" dur="500"/>
                                        <p:tgtEl>
                                          <p:spTgt spid="51"/>
                                        </p:tgtEl>
                                      </p:cBhvr>
                                    </p:animEffect>
                                  </p:childTnLst>
                                </p:cTn>
                              </p:par>
                            </p:childTnLst>
                          </p:cTn>
                        </p:par>
                        <p:par>
                          <p:cTn id="32" fill="hold">
                            <p:stCondLst>
                              <p:cond delay="2500"/>
                            </p:stCondLst>
                            <p:childTnLst>
                              <p:par>
                                <p:cTn id="33" presetID="50" presetClass="entr" presetSubtype="0" decel="100000"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p:cTn id="35" dur="1000" fill="hold"/>
                                        <p:tgtEl>
                                          <p:spTgt spid="52"/>
                                        </p:tgtEl>
                                        <p:attrNameLst>
                                          <p:attrName>ppt_w</p:attrName>
                                        </p:attrNameLst>
                                      </p:cBhvr>
                                      <p:tavLst>
                                        <p:tav tm="0">
                                          <p:val>
                                            <p:strVal val="#ppt_w+.3"/>
                                          </p:val>
                                        </p:tav>
                                        <p:tav tm="100000">
                                          <p:val>
                                            <p:strVal val="#ppt_w"/>
                                          </p:val>
                                        </p:tav>
                                      </p:tavLst>
                                    </p:anim>
                                    <p:anim calcmode="lin" valueType="num">
                                      <p:cBhvr>
                                        <p:cTn id="36" dur="1000" fill="hold"/>
                                        <p:tgtEl>
                                          <p:spTgt spid="52"/>
                                        </p:tgtEl>
                                        <p:attrNameLst>
                                          <p:attrName>ppt_h</p:attrName>
                                        </p:attrNameLst>
                                      </p:cBhvr>
                                      <p:tavLst>
                                        <p:tav tm="0">
                                          <p:val>
                                            <p:strVal val="#ppt_h"/>
                                          </p:val>
                                        </p:tav>
                                        <p:tav tm="100000">
                                          <p:val>
                                            <p:strVal val="#ppt_h"/>
                                          </p:val>
                                        </p:tav>
                                      </p:tavLst>
                                    </p:anim>
                                    <p:animEffect transition="in" filter="fade">
                                      <p:cBhvr>
                                        <p:cTn id="37" dur="1000"/>
                                        <p:tgtEl>
                                          <p:spTgt spid="52"/>
                                        </p:tgtEl>
                                      </p:cBhvr>
                                    </p:animEffect>
                                  </p:childTnLst>
                                </p:cTn>
                              </p:par>
                              <p:par>
                                <p:cTn id="38" presetID="37"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700"/>
                                        <p:tgtEl>
                                          <p:spTgt spid="53"/>
                                        </p:tgtEl>
                                      </p:cBhvr>
                                    </p:animEffect>
                                    <p:anim calcmode="lin" valueType="num">
                                      <p:cBhvr>
                                        <p:cTn id="41" dur="700" fill="hold"/>
                                        <p:tgtEl>
                                          <p:spTgt spid="53"/>
                                        </p:tgtEl>
                                        <p:attrNameLst>
                                          <p:attrName>ppt_x</p:attrName>
                                        </p:attrNameLst>
                                      </p:cBhvr>
                                      <p:tavLst>
                                        <p:tav tm="0">
                                          <p:val>
                                            <p:strVal val="#ppt_x"/>
                                          </p:val>
                                        </p:tav>
                                        <p:tav tm="100000">
                                          <p:val>
                                            <p:strVal val="#ppt_x"/>
                                          </p:val>
                                        </p:tav>
                                      </p:tavLst>
                                    </p:anim>
                                    <p:anim calcmode="lin" valueType="num">
                                      <p:cBhvr>
                                        <p:cTn id="42" dur="630" decel="100000" fill="hold"/>
                                        <p:tgtEl>
                                          <p:spTgt spid="53"/>
                                        </p:tgtEl>
                                        <p:attrNameLst>
                                          <p:attrName>ppt_y</p:attrName>
                                        </p:attrNameLst>
                                      </p:cBhvr>
                                      <p:tavLst>
                                        <p:tav tm="0">
                                          <p:val>
                                            <p:strVal val="#ppt_y+1"/>
                                          </p:val>
                                        </p:tav>
                                        <p:tav tm="100000">
                                          <p:val>
                                            <p:strVal val="#ppt_y-.03"/>
                                          </p:val>
                                        </p:tav>
                                      </p:tavLst>
                                    </p:anim>
                                    <p:anim calcmode="lin" valueType="num">
                                      <p:cBhvr>
                                        <p:cTn id="43" dur="70" accel="100000" fill="hold">
                                          <p:stCondLst>
                                            <p:cond delay="630"/>
                                          </p:stCondLst>
                                        </p:cTn>
                                        <p:tgtEl>
                                          <p:spTgt spid="53"/>
                                        </p:tgtEl>
                                        <p:attrNameLst>
                                          <p:attrName>ppt_y</p:attrName>
                                        </p:attrNameLst>
                                      </p:cBhvr>
                                      <p:tavLst>
                                        <p:tav tm="0">
                                          <p:val>
                                            <p:strVal val="#ppt_y-.03"/>
                                          </p:val>
                                        </p:tav>
                                        <p:tav tm="100000">
                                          <p:val>
                                            <p:strVal val="#ppt_y"/>
                                          </p:val>
                                        </p:tav>
                                      </p:tavLst>
                                    </p:anim>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childTnLst>
                          </p:cTn>
                        </p:par>
                        <p:par>
                          <p:cTn id="50" fill="hold">
                            <p:stCondLst>
                              <p:cond delay="4000"/>
                            </p:stCondLst>
                            <p:childTnLst>
                              <p:par>
                                <p:cTn id="51" presetID="50" presetClass="entr" presetSubtype="0" decel="100000" fill="hold" grpId="0" nodeType="after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1000" fill="hold"/>
                                        <p:tgtEl>
                                          <p:spTgt spid="55"/>
                                        </p:tgtEl>
                                        <p:attrNameLst>
                                          <p:attrName>ppt_w</p:attrName>
                                        </p:attrNameLst>
                                      </p:cBhvr>
                                      <p:tavLst>
                                        <p:tav tm="0">
                                          <p:val>
                                            <p:strVal val="#ppt_w+.3"/>
                                          </p:val>
                                        </p:tav>
                                        <p:tav tm="100000">
                                          <p:val>
                                            <p:strVal val="#ppt_w"/>
                                          </p:val>
                                        </p:tav>
                                      </p:tavLst>
                                    </p:anim>
                                    <p:anim calcmode="lin" valueType="num">
                                      <p:cBhvr>
                                        <p:cTn id="54" dur="1000" fill="hold"/>
                                        <p:tgtEl>
                                          <p:spTgt spid="55"/>
                                        </p:tgtEl>
                                        <p:attrNameLst>
                                          <p:attrName>ppt_h</p:attrName>
                                        </p:attrNameLst>
                                      </p:cBhvr>
                                      <p:tavLst>
                                        <p:tav tm="0">
                                          <p:val>
                                            <p:strVal val="#ppt_h"/>
                                          </p:val>
                                        </p:tav>
                                        <p:tav tm="100000">
                                          <p:val>
                                            <p:strVal val="#ppt_h"/>
                                          </p:val>
                                        </p:tav>
                                      </p:tavLst>
                                    </p:anim>
                                    <p:animEffect transition="in" filter="fade">
                                      <p:cBhvr>
                                        <p:cTn id="55" dur="1000"/>
                                        <p:tgtEl>
                                          <p:spTgt spid="55"/>
                                        </p:tgtEl>
                                      </p:cBhvr>
                                    </p:animEffect>
                                  </p:childTnLst>
                                </p:cTn>
                              </p:par>
                              <p:par>
                                <p:cTn id="56" presetID="37"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700"/>
                                        <p:tgtEl>
                                          <p:spTgt spid="56"/>
                                        </p:tgtEl>
                                      </p:cBhvr>
                                    </p:animEffect>
                                    <p:anim calcmode="lin" valueType="num">
                                      <p:cBhvr>
                                        <p:cTn id="59" dur="700" fill="hold"/>
                                        <p:tgtEl>
                                          <p:spTgt spid="56"/>
                                        </p:tgtEl>
                                        <p:attrNameLst>
                                          <p:attrName>ppt_x</p:attrName>
                                        </p:attrNameLst>
                                      </p:cBhvr>
                                      <p:tavLst>
                                        <p:tav tm="0">
                                          <p:val>
                                            <p:strVal val="#ppt_x"/>
                                          </p:val>
                                        </p:tav>
                                        <p:tav tm="100000">
                                          <p:val>
                                            <p:strVal val="#ppt_x"/>
                                          </p:val>
                                        </p:tav>
                                      </p:tavLst>
                                    </p:anim>
                                    <p:anim calcmode="lin" valueType="num">
                                      <p:cBhvr>
                                        <p:cTn id="60" dur="630" decel="100000" fill="hold"/>
                                        <p:tgtEl>
                                          <p:spTgt spid="56"/>
                                        </p:tgtEl>
                                        <p:attrNameLst>
                                          <p:attrName>ppt_y</p:attrName>
                                        </p:attrNameLst>
                                      </p:cBhvr>
                                      <p:tavLst>
                                        <p:tav tm="0">
                                          <p:val>
                                            <p:strVal val="#ppt_y+1"/>
                                          </p:val>
                                        </p:tav>
                                        <p:tav tm="100000">
                                          <p:val>
                                            <p:strVal val="#ppt_y-.03"/>
                                          </p:val>
                                        </p:tav>
                                      </p:tavLst>
                                    </p:anim>
                                    <p:anim calcmode="lin" valueType="num">
                                      <p:cBhvr>
                                        <p:cTn id="61" dur="70" accel="100000" fill="hold">
                                          <p:stCondLst>
                                            <p:cond delay="630"/>
                                          </p:stCondLst>
                                        </p:cTn>
                                        <p:tgtEl>
                                          <p:spTgt spid="56"/>
                                        </p:tgtEl>
                                        <p:attrNameLst>
                                          <p:attrName>ppt_y</p:attrName>
                                        </p:attrNameLst>
                                      </p:cBhvr>
                                      <p:tavLst>
                                        <p:tav tm="0">
                                          <p:val>
                                            <p:strVal val="#ppt_y-.03"/>
                                          </p:val>
                                        </p:tav>
                                        <p:tav tm="100000">
                                          <p:val>
                                            <p:strVal val="#ppt_y"/>
                                          </p:val>
                                        </p:tav>
                                      </p:tavLst>
                                    </p:anim>
                                  </p:childTnLst>
                                </p:cTn>
                              </p:par>
                            </p:childTnLst>
                          </p:cTn>
                        </p:par>
                        <p:par>
                          <p:cTn id="62" fill="hold">
                            <p:stCondLst>
                              <p:cond delay="5000"/>
                            </p:stCondLst>
                            <p:childTnLst>
                              <p:par>
                                <p:cTn id="63" presetID="53" presetClass="entr" presetSubtype="16" fill="hold" grpId="0" nodeType="after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p:cTn id="65" dur="500" fill="hold"/>
                                        <p:tgtEl>
                                          <p:spTgt spid="57"/>
                                        </p:tgtEl>
                                        <p:attrNameLst>
                                          <p:attrName>ppt_w</p:attrName>
                                        </p:attrNameLst>
                                      </p:cBhvr>
                                      <p:tavLst>
                                        <p:tav tm="0">
                                          <p:val>
                                            <p:fltVal val="0"/>
                                          </p:val>
                                        </p:tav>
                                        <p:tav tm="100000">
                                          <p:val>
                                            <p:strVal val="#ppt_w"/>
                                          </p:val>
                                        </p:tav>
                                      </p:tavLst>
                                    </p:anim>
                                    <p:anim calcmode="lin" valueType="num">
                                      <p:cBhvr>
                                        <p:cTn id="66" dur="500" fill="hold"/>
                                        <p:tgtEl>
                                          <p:spTgt spid="57"/>
                                        </p:tgtEl>
                                        <p:attrNameLst>
                                          <p:attrName>ppt_h</p:attrName>
                                        </p:attrNameLst>
                                      </p:cBhvr>
                                      <p:tavLst>
                                        <p:tav tm="0">
                                          <p:val>
                                            <p:fltVal val="0"/>
                                          </p:val>
                                        </p:tav>
                                        <p:tav tm="100000">
                                          <p:val>
                                            <p:strVal val="#ppt_h"/>
                                          </p:val>
                                        </p:tav>
                                      </p:tavLst>
                                    </p:anim>
                                    <p:animEffect transition="in" filter="fade">
                                      <p:cBhvr>
                                        <p:cTn id="67" dur="500"/>
                                        <p:tgtEl>
                                          <p:spTgt spid="57"/>
                                        </p:tgtEl>
                                      </p:cBhvr>
                                    </p:animEffect>
                                  </p:childTnLst>
                                </p:cTn>
                              </p:par>
                            </p:childTnLst>
                          </p:cTn>
                        </p:par>
                        <p:par>
                          <p:cTn id="68" fill="hold">
                            <p:stCondLst>
                              <p:cond delay="5500"/>
                            </p:stCondLst>
                            <p:childTnLst>
                              <p:par>
                                <p:cTn id="69" presetID="50" presetClass="entr" presetSubtype="0" decel="100000" fill="hold" grpId="0" nodeType="after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p:cTn id="71" dur="1000" fill="hold"/>
                                        <p:tgtEl>
                                          <p:spTgt spid="58"/>
                                        </p:tgtEl>
                                        <p:attrNameLst>
                                          <p:attrName>ppt_w</p:attrName>
                                        </p:attrNameLst>
                                      </p:cBhvr>
                                      <p:tavLst>
                                        <p:tav tm="0">
                                          <p:val>
                                            <p:strVal val="#ppt_w+.3"/>
                                          </p:val>
                                        </p:tav>
                                        <p:tav tm="100000">
                                          <p:val>
                                            <p:strVal val="#ppt_w"/>
                                          </p:val>
                                        </p:tav>
                                      </p:tavLst>
                                    </p:anim>
                                    <p:anim calcmode="lin" valueType="num">
                                      <p:cBhvr>
                                        <p:cTn id="72" dur="1000" fill="hold"/>
                                        <p:tgtEl>
                                          <p:spTgt spid="58"/>
                                        </p:tgtEl>
                                        <p:attrNameLst>
                                          <p:attrName>ppt_h</p:attrName>
                                        </p:attrNameLst>
                                      </p:cBhvr>
                                      <p:tavLst>
                                        <p:tav tm="0">
                                          <p:val>
                                            <p:strVal val="#ppt_h"/>
                                          </p:val>
                                        </p:tav>
                                        <p:tav tm="100000">
                                          <p:val>
                                            <p:strVal val="#ppt_h"/>
                                          </p:val>
                                        </p:tav>
                                      </p:tavLst>
                                    </p:anim>
                                    <p:animEffect transition="in" filter="fade">
                                      <p:cBhvr>
                                        <p:cTn id="73" dur="1000"/>
                                        <p:tgtEl>
                                          <p:spTgt spid="58"/>
                                        </p:tgtEl>
                                      </p:cBhvr>
                                    </p:animEffect>
                                  </p:childTnLst>
                                </p:cTn>
                              </p:par>
                              <p:par>
                                <p:cTn id="74" presetID="37" presetClass="entr" presetSubtype="0"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fade">
                                      <p:cBhvr>
                                        <p:cTn id="76" dur="700"/>
                                        <p:tgtEl>
                                          <p:spTgt spid="59"/>
                                        </p:tgtEl>
                                      </p:cBhvr>
                                    </p:animEffect>
                                    <p:anim calcmode="lin" valueType="num">
                                      <p:cBhvr>
                                        <p:cTn id="77" dur="700" fill="hold"/>
                                        <p:tgtEl>
                                          <p:spTgt spid="59"/>
                                        </p:tgtEl>
                                        <p:attrNameLst>
                                          <p:attrName>ppt_x</p:attrName>
                                        </p:attrNameLst>
                                      </p:cBhvr>
                                      <p:tavLst>
                                        <p:tav tm="0">
                                          <p:val>
                                            <p:strVal val="#ppt_x"/>
                                          </p:val>
                                        </p:tav>
                                        <p:tav tm="100000">
                                          <p:val>
                                            <p:strVal val="#ppt_x"/>
                                          </p:val>
                                        </p:tav>
                                      </p:tavLst>
                                    </p:anim>
                                    <p:anim calcmode="lin" valueType="num">
                                      <p:cBhvr>
                                        <p:cTn id="78" dur="630" decel="100000" fill="hold"/>
                                        <p:tgtEl>
                                          <p:spTgt spid="59"/>
                                        </p:tgtEl>
                                        <p:attrNameLst>
                                          <p:attrName>ppt_y</p:attrName>
                                        </p:attrNameLst>
                                      </p:cBhvr>
                                      <p:tavLst>
                                        <p:tav tm="0">
                                          <p:val>
                                            <p:strVal val="#ppt_y+1"/>
                                          </p:val>
                                        </p:tav>
                                        <p:tav tm="100000">
                                          <p:val>
                                            <p:strVal val="#ppt_y-.03"/>
                                          </p:val>
                                        </p:tav>
                                      </p:tavLst>
                                    </p:anim>
                                    <p:anim calcmode="lin" valueType="num">
                                      <p:cBhvr>
                                        <p:cTn id="79" dur="70" accel="100000" fill="hold">
                                          <p:stCondLst>
                                            <p:cond delay="630"/>
                                          </p:stCondLst>
                                        </p:cTn>
                                        <p:tgtEl>
                                          <p:spTgt spid="59"/>
                                        </p:tgtEl>
                                        <p:attrNameLst>
                                          <p:attrName>ppt_y</p:attrName>
                                        </p:attrNameLst>
                                      </p:cBhvr>
                                      <p:tavLst>
                                        <p:tav tm="0">
                                          <p:val>
                                            <p:strVal val="#ppt_y-.03"/>
                                          </p:val>
                                        </p:tav>
                                        <p:tav tm="100000">
                                          <p:val>
                                            <p:strVal val="#ppt_y"/>
                                          </p:val>
                                        </p:tav>
                                      </p:tavLst>
                                    </p:anim>
                                  </p:childTnLst>
                                </p:cTn>
                              </p:par>
                            </p:childTnLst>
                          </p:cTn>
                        </p:par>
                        <p:par>
                          <p:cTn id="80" fill="hold">
                            <p:stCondLst>
                              <p:cond delay="6500"/>
                            </p:stCondLst>
                            <p:childTnLst>
                              <p:par>
                                <p:cTn id="81" presetID="47" presetClass="entr" presetSubtype="0" fill="hold" nodeType="after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fade">
                                      <p:cBhvr>
                                        <p:cTn id="83" dur="700"/>
                                        <p:tgtEl>
                                          <p:spTgt spid="61"/>
                                        </p:tgtEl>
                                      </p:cBhvr>
                                    </p:animEffect>
                                    <p:anim calcmode="lin" valueType="num">
                                      <p:cBhvr>
                                        <p:cTn id="84" dur="700" fill="hold"/>
                                        <p:tgtEl>
                                          <p:spTgt spid="61"/>
                                        </p:tgtEl>
                                        <p:attrNameLst>
                                          <p:attrName>ppt_x</p:attrName>
                                        </p:attrNameLst>
                                      </p:cBhvr>
                                      <p:tavLst>
                                        <p:tav tm="0">
                                          <p:val>
                                            <p:strVal val="#ppt_x"/>
                                          </p:val>
                                        </p:tav>
                                        <p:tav tm="100000">
                                          <p:val>
                                            <p:strVal val="#ppt_x"/>
                                          </p:val>
                                        </p:tav>
                                      </p:tavLst>
                                    </p:anim>
                                    <p:anim calcmode="lin" valueType="num">
                                      <p:cBhvr>
                                        <p:cTn id="85" dur="700" fill="hold"/>
                                        <p:tgtEl>
                                          <p:spTgt spid="61"/>
                                        </p:tgtEl>
                                        <p:attrNameLst>
                                          <p:attrName>ppt_y</p:attrName>
                                        </p:attrNameLst>
                                      </p:cBhvr>
                                      <p:tavLst>
                                        <p:tav tm="0">
                                          <p:val>
                                            <p:strVal val="#ppt_y-.1"/>
                                          </p:val>
                                        </p:tav>
                                        <p:tav tm="100000">
                                          <p:val>
                                            <p:strVal val="#ppt_y"/>
                                          </p:val>
                                        </p:tav>
                                      </p:tavLst>
                                    </p:anim>
                                  </p:childTnLst>
                                </p:cTn>
                              </p:par>
                              <p:par>
                                <p:cTn id="86" presetID="17" presetClass="entr" presetSubtype="10"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strVal val="#ppt_h"/>
                                          </p:val>
                                        </p:tav>
                                        <p:tav tm="100000">
                                          <p:val>
                                            <p:strVal val="#ppt_h"/>
                                          </p:val>
                                        </p:tav>
                                      </p:tavLst>
                                    </p:anim>
                                  </p:childTnLst>
                                </p:cTn>
                              </p:par>
                              <p:par>
                                <p:cTn id="90" presetID="12" presetClass="entr" presetSubtype="1"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anim calcmode="lin" valueType="num">
                                      <p:cBhvr additive="base">
                                        <p:cTn id="92" dur="500"/>
                                        <p:tgtEl>
                                          <p:spTgt spid="60"/>
                                        </p:tgtEl>
                                        <p:attrNameLst>
                                          <p:attrName>ppt_y</p:attrName>
                                        </p:attrNameLst>
                                      </p:cBhvr>
                                      <p:tavLst>
                                        <p:tav tm="0">
                                          <p:val>
                                            <p:strVal val="#ppt_y-#ppt_h*1.125000"/>
                                          </p:val>
                                        </p:tav>
                                        <p:tav tm="100000">
                                          <p:val>
                                            <p:strVal val="#ppt_y"/>
                                          </p:val>
                                        </p:tav>
                                      </p:tavLst>
                                    </p:anim>
                                    <p:animEffect transition="in" filter="wipe(down)">
                                      <p:cBhvr>
                                        <p:cTn id="9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0" grpId="0"/>
      <p:bldP spid="51" grpId="0" animBg="1"/>
      <p:bldP spid="52" grpId="0"/>
      <p:bldP spid="53" grpId="0"/>
      <p:bldP spid="54" grpId="0" animBg="1"/>
      <p:bldP spid="55" grpId="0"/>
      <p:bldP spid="56" grpId="0"/>
      <p:bldP spid="57" grpId="0" animBg="1"/>
      <p:bldP spid="58" grpId="0"/>
      <p:bldP spid="59" grpId="0"/>
      <p:bldP spid="60" grpId="0"/>
      <p:bldP spid="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02</a:t>
              </a:r>
              <a:endParaRPr lang="zh-CN" altLang="en-US" sz="2700" dirty="0">
                <a:solidFill>
                  <a:srgbClr val="2FA598"/>
                </a:solidFill>
                <a:latin typeface="Agency FB" panose="020B0503020202020204" pitchFamily="34" charset="0"/>
              </a:endParaRPr>
            </a:p>
          </p:txBody>
        </p:sp>
      </p:grpSp>
      <p:sp>
        <p:nvSpPr>
          <p:cNvPr id="11" name="Freeform 5"/>
          <p:cNvSpPr/>
          <p:nvPr/>
        </p:nvSpPr>
        <p:spPr bwMode="auto">
          <a:xfrm rot="5400000">
            <a:off x="906124" y="1160949"/>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2" name="Freeform 5"/>
          <p:cNvSpPr/>
          <p:nvPr/>
        </p:nvSpPr>
        <p:spPr bwMode="auto">
          <a:xfrm rot="5400000">
            <a:off x="1096936" y="1330128"/>
            <a:ext cx="1400197" cy="124143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3" name="Freeform 5"/>
          <p:cNvSpPr/>
          <p:nvPr/>
        </p:nvSpPr>
        <p:spPr bwMode="auto">
          <a:xfrm rot="5400000">
            <a:off x="1286844" y="1498499"/>
            <a:ext cx="1020383" cy="9046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5875">
            <a:noFill/>
          </a:ln>
          <a:effectLst>
            <a:innerShdw blurRad="63500" dist="25400" dir="81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4" name="文本框 15"/>
          <p:cNvSpPr txBox="1"/>
          <p:nvPr/>
        </p:nvSpPr>
        <p:spPr>
          <a:xfrm>
            <a:off x="1507408" y="1678220"/>
            <a:ext cx="579255" cy="507831"/>
          </a:xfrm>
          <a:prstGeom prst="rect">
            <a:avLst/>
          </a:prstGeom>
          <a:noFill/>
        </p:spPr>
        <p:txBody>
          <a:bodyPr wrap="square" rtlCol="0">
            <a:spAutoFit/>
          </a:bodyPr>
          <a:lstStyle/>
          <a:p>
            <a:pPr algn="ctr"/>
            <a:r>
              <a:rPr lang="en-US" altLang="zh-CN" sz="2700" dirty="0">
                <a:solidFill>
                  <a:prstClr val="white"/>
                </a:solidFill>
                <a:latin typeface="Impact" panose="020B0806030902050204" pitchFamily="34" charset="0"/>
              </a:rPr>
              <a:t>01</a:t>
            </a:r>
            <a:endParaRPr lang="zh-CN" altLang="en-US" sz="2700" dirty="0">
              <a:solidFill>
                <a:prstClr val="white"/>
              </a:solidFill>
              <a:latin typeface="Impact" panose="020B0806030902050204" pitchFamily="34" charset="0"/>
            </a:endParaRPr>
          </a:p>
        </p:txBody>
      </p:sp>
      <p:sp>
        <p:nvSpPr>
          <p:cNvPr id="15" name="Freeform 5"/>
          <p:cNvSpPr/>
          <p:nvPr/>
        </p:nvSpPr>
        <p:spPr bwMode="auto">
          <a:xfrm rot="5400000">
            <a:off x="2747017" y="3104682"/>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6" name="Freeform 5"/>
          <p:cNvSpPr/>
          <p:nvPr/>
        </p:nvSpPr>
        <p:spPr bwMode="auto">
          <a:xfrm rot="5400000">
            <a:off x="2937831" y="3273859"/>
            <a:ext cx="1400197" cy="124143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7" name="Freeform 5"/>
          <p:cNvSpPr/>
          <p:nvPr/>
        </p:nvSpPr>
        <p:spPr bwMode="auto">
          <a:xfrm rot="5400000">
            <a:off x="3127735" y="3442231"/>
            <a:ext cx="1020383" cy="9046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5875">
            <a:noFill/>
          </a:ln>
          <a:effectLst>
            <a:innerShdw blurRad="63500" dist="25400" dir="81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文本框 54"/>
          <p:cNvSpPr txBox="1"/>
          <p:nvPr/>
        </p:nvSpPr>
        <p:spPr>
          <a:xfrm>
            <a:off x="3348299" y="3621951"/>
            <a:ext cx="579255" cy="507831"/>
          </a:xfrm>
          <a:prstGeom prst="rect">
            <a:avLst/>
          </a:prstGeom>
          <a:noFill/>
        </p:spPr>
        <p:txBody>
          <a:bodyPr wrap="square" rtlCol="0">
            <a:spAutoFit/>
          </a:bodyPr>
          <a:lstStyle/>
          <a:p>
            <a:pPr algn="ctr"/>
            <a:r>
              <a:rPr lang="en-US" altLang="zh-CN" sz="2700" dirty="0">
                <a:solidFill>
                  <a:prstClr val="white"/>
                </a:solidFill>
                <a:latin typeface="Impact" panose="020B0806030902050204" pitchFamily="34" charset="0"/>
              </a:rPr>
              <a:t>02</a:t>
            </a:r>
            <a:endParaRPr lang="zh-CN" altLang="en-US" sz="2700" dirty="0">
              <a:solidFill>
                <a:prstClr val="white"/>
              </a:solidFill>
              <a:latin typeface="Impact" panose="020B0806030902050204" pitchFamily="34" charset="0"/>
            </a:endParaRPr>
          </a:p>
        </p:txBody>
      </p:sp>
      <p:sp>
        <p:nvSpPr>
          <p:cNvPr id="19" name="Freeform 5"/>
          <p:cNvSpPr/>
          <p:nvPr/>
        </p:nvSpPr>
        <p:spPr bwMode="auto">
          <a:xfrm rot="5400000">
            <a:off x="4598271" y="1160949"/>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0" name="Freeform 5"/>
          <p:cNvSpPr/>
          <p:nvPr/>
        </p:nvSpPr>
        <p:spPr bwMode="auto">
          <a:xfrm rot="5400000">
            <a:off x="4789085" y="1330128"/>
            <a:ext cx="1400197" cy="124143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1" name="Freeform 5"/>
          <p:cNvSpPr/>
          <p:nvPr/>
        </p:nvSpPr>
        <p:spPr bwMode="auto">
          <a:xfrm rot="5400000">
            <a:off x="4978991" y="1498499"/>
            <a:ext cx="1020383" cy="9046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5875">
            <a:noFill/>
          </a:ln>
          <a:effectLst>
            <a:innerShdw blurRad="63500" dist="25400" dir="81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2" name="文本框 59"/>
          <p:cNvSpPr txBox="1"/>
          <p:nvPr/>
        </p:nvSpPr>
        <p:spPr>
          <a:xfrm>
            <a:off x="5148665" y="1678220"/>
            <a:ext cx="710048" cy="507831"/>
          </a:xfrm>
          <a:prstGeom prst="rect">
            <a:avLst/>
          </a:prstGeom>
          <a:noFill/>
        </p:spPr>
        <p:txBody>
          <a:bodyPr wrap="square" rtlCol="0">
            <a:spAutoFit/>
          </a:bodyPr>
          <a:lstStyle/>
          <a:p>
            <a:pPr algn="ctr"/>
            <a:r>
              <a:rPr lang="en-US" altLang="zh-CN" sz="2700" dirty="0">
                <a:solidFill>
                  <a:prstClr val="white"/>
                </a:solidFill>
                <a:latin typeface="Impact" panose="020B0806030902050204" pitchFamily="34" charset="0"/>
              </a:rPr>
              <a:t>03</a:t>
            </a:r>
            <a:endParaRPr lang="zh-CN" altLang="en-US" sz="2700" dirty="0">
              <a:solidFill>
                <a:prstClr val="white"/>
              </a:solidFill>
              <a:latin typeface="Impact" panose="020B0806030902050204" pitchFamily="34" charset="0"/>
            </a:endParaRPr>
          </a:p>
        </p:txBody>
      </p:sp>
      <p:sp>
        <p:nvSpPr>
          <p:cNvPr id="23" name="Freeform 5"/>
          <p:cNvSpPr/>
          <p:nvPr/>
        </p:nvSpPr>
        <p:spPr bwMode="auto">
          <a:xfrm rot="5400000">
            <a:off x="6456056" y="3104682"/>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4" name="Freeform 5"/>
          <p:cNvSpPr/>
          <p:nvPr/>
        </p:nvSpPr>
        <p:spPr bwMode="auto">
          <a:xfrm rot="5400000">
            <a:off x="6646871" y="3273859"/>
            <a:ext cx="1400197" cy="124143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5" name="Freeform 5"/>
          <p:cNvSpPr/>
          <p:nvPr/>
        </p:nvSpPr>
        <p:spPr bwMode="auto">
          <a:xfrm rot="5400000">
            <a:off x="6836777" y="3442231"/>
            <a:ext cx="1020383" cy="9046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15875">
            <a:noFill/>
          </a:ln>
          <a:effectLst>
            <a:innerShdw blurRad="63500" dist="25400" dir="8100000">
              <a:prstClr val="black">
                <a:alpha val="50000"/>
              </a:prstClr>
            </a:inn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6" name="文本框 87"/>
          <p:cNvSpPr txBox="1"/>
          <p:nvPr/>
        </p:nvSpPr>
        <p:spPr>
          <a:xfrm>
            <a:off x="7057341" y="3621951"/>
            <a:ext cx="579255" cy="507831"/>
          </a:xfrm>
          <a:prstGeom prst="rect">
            <a:avLst/>
          </a:prstGeom>
          <a:noFill/>
        </p:spPr>
        <p:txBody>
          <a:bodyPr wrap="square" rtlCol="0">
            <a:spAutoFit/>
          </a:bodyPr>
          <a:lstStyle/>
          <a:p>
            <a:pPr algn="ctr"/>
            <a:r>
              <a:rPr lang="en-US" altLang="zh-CN" sz="2700" dirty="0">
                <a:solidFill>
                  <a:prstClr val="white"/>
                </a:solidFill>
                <a:latin typeface="Impact" panose="020B0806030902050204" pitchFamily="34" charset="0"/>
              </a:rPr>
              <a:t>04</a:t>
            </a:r>
            <a:endParaRPr lang="zh-CN" altLang="en-US" sz="2700" dirty="0">
              <a:solidFill>
                <a:prstClr val="white"/>
              </a:solidFill>
              <a:latin typeface="Impact" panose="020B0806030902050204" pitchFamily="34" charset="0"/>
            </a:endParaRPr>
          </a:p>
        </p:txBody>
      </p:sp>
      <p:sp>
        <p:nvSpPr>
          <p:cNvPr id="27" name="Freeform 5"/>
          <p:cNvSpPr/>
          <p:nvPr/>
        </p:nvSpPr>
        <p:spPr bwMode="auto">
          <a:xfrm rot="5400000">
            <a:off x="906125" y="3104682"/>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8" name="Freeform 5"/>
          <p:cNvSpPr/>
          <p:nvPr/>
        </p:nvSpPr>
        <p:spPr bwMode="auto">
          <a:xfrm rot="5400000">
            <a:off x="2744183" y="1160949"/>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29" name="Freeform 5"/>
          <p:cNvSpPr/>
          <p:nvPr/>
        </p:nvSpPr>
        <p:spPr bwMode="auto">
          <a:xfrm rot="5400000">
            <a:off x="4598271" y="3104682"/>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30" name="Freeform 5"/>
          <p:cNvSpPr/>
          <p:nvPr/>
        </p:nvSpPr>
        <p:spPr bwMode="auto">
          <a:xfrm rot="5400000">
            <a:off x="6456057" y="1160949"/>
            <a:ext cx="1781820" cy="157978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nvGrpSpPr>
          <p:cNvPr id="31" name="组合 30"/>
          <p:cNvGrpSpPr/>
          <p:nvPr/>
        </p:nvGrpSpPr>
        <p:grpSpPr>
          <a:xfrm>
            <a:off x="4842522" y="3339384"/>
            <a:ext cx="1267376" cy="1072142"/>
            <a:chOff x="6455856" y="4453542"/>
            <a:chExt cx="1689614" cy="1429854"/>
          </a:xfrm>
        </p:grpSpPr>
        <p:sp>
          <p:nvSpPr>
            <p:cNvPr id="32" name="文本框 38"/>
            <p:cNvSpPr txBox="1"/>
            <p:nvPr/>
          </p:nvSpPr>
          <p:spPr>
            <a:xfrm>
              <a:off x="6671673" y="4453542"/>
              <a:ext cx="1277281" cy="430986"/>
            </a:xfrm>
            <a:prstGeom prst="rect">
              <a:avLst/>
            </a:prstGeom>
            <a:noFill/>
          </p:spPr>
          <p:txBody>
            <a:bodyPr wrap="square" rtlCol="0">
              <a:spAutoFit/>
            </a:bodyPr>
            <a:lstStyle/>
            <a:p>
              <a:r>
                <a:rPr lang="zh-CN" altLang="en-US" sz="1500" dirty="0">
                  <a:solidFill>
                    <a:srgbClr val="2FA598"/>
                  </a:solidFill>
                  <a:latin typeface="微软雅黑" panose="020B0503020204020204" pitchFamily="34" charset="-122"/>
                  <a:ea typeface="微软雅黑" panose="020B0503020204020204" pitchFamily="34" charset="-122"/>
                </a:rPr>
                <a:t>添加标题</a:t>
              </a:r>
              <a:endParaRPr lang="zh-CN" altLang="en-US" sz="1500" dirty="0">
                <a:solidFill>
                  <a:srgbClr val="2FA598"/>
                </a:solidFill>
                <a:latin typeface="微软雅黑" panose="020B0503020204020204" pitchFamily="34" charset="-122"/>
                <a:ea typeface="微软雅黑" panose="020B0503020204020204" pitchFamily="34" charset="-122"/>
              </a:endParaRPr>
            </a:p>
          </p:txBody>
        </p:sp>
        <p:sp>
          <p:nvSpPr>
            <p:cNvPr id="33" name="矩形 47"/>
            <p:cNvSpPr>
              <a:spLocks noChangeArrowheads="1"/>
            </p:cNvSpPr>
            <p:nvPr/>
          </p:nvSpPr>
          <p:spPr bwMode="auto">
            <a:xfrm>
              <a:off x="6455856" y="4853652"/>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4" name="组合 33"/>
          <p:cNvGrpSpPr/>
          <p:nvPr/>
        </p:nvGrpSpPr>
        <p:grpSpPr>
          <a:xfrm>
            <a:off x="1198093" y="3335144"/>
            <a:ext cx="1267376" cy="1072141"/>
            <a:chOff x="1597250" y="4447889"/>
            <a:chExt cx="1689614" cy="1429853"/>
          </a:xfrm>
        </p:grpSpPr>
        <p:sp>
          <p:nvSpPr>
            <p:cNvPr id="35" name="文本框 27"/>
            <p:cNvSpPr txBox="1"/>
            <p:nvPr/>
          </p:nvSpPr>
          <p:spPr>
            <a:xfrm>
              <a:off x="1793588" y="4447889"/>
              <a:ext cx="1277281" cy="430987"/>
            </a:xfrm>
            <a:prstGeom prst="rect">
              <a:avLst/>
            </a:prstGeom>
            <a:noFill/>
          </p:spPr>
          <p:txBody>
            <a:bodyPr wrap="square" rtlCol="0">
              <a:spAutoFit/>
            </a:bodyPr>
            <a:lstStyle/>
            <a:p>
              <a:r>
                <a:rPr lang="zh-CN" altLang="en-US" sz="1500" dirty="0">
                  <a:solidFill>
                    <a:srgbClr val="2FA598"/>
                  </a:solidFill>
                  <a:latin typeface="微软雅黑" panose="020B0503020204020204" pitchFamily="34" charset="-122"/>
                  <a:ea typeface="微软雅黑" panose="020B0503020204020204" pitchFamily="34" charset="-122"/>
                </a:rPr>
                <a:t>添加标题</a:t>
              </a:r>
              <a:endParaRPr lang="zh-CN" altLang="en-US" sz="1500" dirty="0">
                <a:solidFill>
                  <a:srgbClr val="2FA598"/>
                </a:solidFill>
                <a:latin typeface="微软雅黑" panose="020B0503020204020204" pitchFamily="34" charset="-122"/>
                <a:ea typeface="微软雅黑" panose="020B0503020204020204" pitchFamily="34" charset="-122"/>
              </a:endParaRPr>
            </a:p>
          </p:txBody>
        </p:sp>
        <p:sp>
          <p:nvSpPr>
            <p:cNvPr id="36" name="矩形 47"/>
            <p:cNvSpPr>
              <a:spLocks noChangeArrowheads="1"/>
            </p:cNvSpPr>
            <p:nvPr/>
          </p:nvSpPr>
          <p:spPr bwMode="auto">
            <a:xfrm>
              <a:off x="1597250" y="4847998"/>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7" name="组合 36"/>
          <p:cNvGrpSpPr/>
          <p:nvPr/>
        </p:nvGrpSpPr>
        <p:grpSpPr>
          <a:xfrm>
            <a:off x="3008599" y="1385065"/>
            <a:ext cx="1267376" cy="1072141"/>
            <a:chOff x="4010943" y="1847180"/>
            <a:chExt cx="1689614" cy="1429853"/>
          </a:xfrm>
        </p:grpSpPr>
        <p:sp>
          <p:nvSpPr>
            <p:cNvPr id="38" name="文本框 29"/>
            <p:cNvSpPr txBox="1"/>
            <p:nvPr/>
          </p:nvSpPr>
          <p:spPr>
            <a:xfrm>
              <a:off x="4196909" y="1847180"/>
              <a:ext cx="1277281" cy="430987"/>
            </a:xfrm>
            <a:prstGeom prst="rect">
              <a:avLst/>
            </a:prstGeom>
            <a:noFill/>
          </p:spPr>
          <p:txBody>
            <a:bodyPr wrap="square" rtlCol="0">
              <a:spAutoFit/>
            </a:bodyPr>
            <a:lstStyle/>
            <a:p>
              <a:r>
                <a:rPr lang="zh-CN" altLang="en-US" sz="1500" dirty="0">
                  <a:solidFill>
                    <a:srgbClr val="2FA598"/>
                  </a:solidFill>
                  <a:latin typeface="微软雅黑" panose="020B0503020204020204" pitchFamily="34" charset="-122"/>
                  <a:ea typeface="微软雅黑" panose="020B0503020204020204" pitchFamily="34" charset="-122"/>
                </a:rPr>
                <a:t>添加标题</a:t>
              </a:r>
              <a:endParaRPr lang="zh-CN" altLang="en-US" sz="1500" dirty="0">
                <a:solidFill>
                  <a:srgbClr val="2FA598"/>
                </a:solidFill>
                <a:latin typeface="微软雅黑" panose="020B0503020204020204" pitchFamily="34" charset="-122"/>
                <a:ea typeface="微软雅黑" panose="020B0503020204020204" pitchFamily="34" charset="-122"/>
              </a:endParaRPr>
            </a:p>
          </p:txBody>
        </p:sp>
        <p:sp>
          <p:nvSpPr>
            <p:cNvPr id="39" name="矩形 47"/>
            <p:cNvSpPr>
              <a:spLocks noChangeArrowheads="1"/>
            </p:cNvSpPr>
            <p:nvPr/>
          </p:nvSpPr>
          <p:spPr bwMode="auto">
            <a:xfrm>
              <a:off x="4010943" y="2247289"/>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0" name="组合 39"/>
          <p:cNvGrpSpPr/>
          <p:nvPr/>
        </p:nvGrpSpPr>
        <p:grpSpPr>
          <a:xfrm>
            <a:off x="6703694" y="1383893"/>
            <a:ext cx="1267376" cy="1072139"/>
            <a:chOff x="8937096" y="1845618"/>
            <a:chExt cx="1689614" cy="1429851"/>
          </a:xfrm>
        </p:grpSpPr>
        <p:sp>
          <p:nvSpPr>
            <p:cNvPr id="41" name="文本框 41"/>
            <p:cNvSpPr txBox="1"/>
            <p:nvPr/>
          </p:nvSpPr>
          <p:spPr>
            <a:xfrm>
              <a:off x="9138404" y="1845618"/>
              <a:ext cx="1277281" cy="430987"/>
            </a:xfrm>
            <a:prstGeom prst="rect">
              <a:avLst/>
            </a:prstGeom>
            <a:noFill/>
          </p:spPr>
          <p:txBody>
            <a:bodyPr wrap="square" rtlCol="0">
              <a:spAutoFit/>
            </a:bodyPr>
            <a:lstStyle/>
            <a:p>
              <a:r>
                <a:rPr lang="zh-CN" altLang="en-US" sz="1500" dirty="0">
                  <a:solidFill>
                    <a:srgbClr val="2FA598"/>
                  </a:solidFill>
                  <a:latin typeface="微软雅黑" panose="020B0503020204020204" pitchFamily="34" charset="-122"/>
                  <a:ea typeface="微软雅黑" panose="020B0503020204020204" pitchFamily="34" charset="-122"/>
                </a:rPr>
                <a:t>添加标题</a:t>
              </a:r>
              <a:endParaRPr lang="zh-CN" altLang="en-US" sz="1500" dirty="0">
                <a:solidFill>
                  <a:srgbClr val="2FA598"/>
                </a:solidFill>
                <a:latin typeface="微软雅黑" panose="020B0503020204020204" pitchFamily="34" charset="-122"/>
                <a:ea typeface="微软雅黑" panose="020B0503020204020204" pitchFamily="34" charset="-122"/>
              </a:endParaRPr>
            </a:p>
          </p:txBody>
        </p:sp>
        <p:sp>
          <p:nvSpPr>
            <p:cNvPr id="42" name="矩形 47"/>
            <p:cNvSpPr>
              <a:spLocks noChangeArrowheads="1"/>
            </p:cNvSpPr>
            <p:nvPr/>
          </p:nvSpPr>
          <p:spPr bwMode="auto">
            <a:xfrm>
              <a:off x="8937096" y="2245725"/>
              <a:ext cx="1689614" cy="10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17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200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par>
                                <p:cTn id="50" presetID="53" presetClass="entr" presetSubtype="16" fill="hold" grpId="0" nodeType="withEffect">
                                  <p:stCondLst>
                                    <p:cond delay="225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par>
                                <p:cTn id="55" presetID="53" presetClass="entr" presetSubtype="16" fill="hold" grpId="0" nodeType="withEffect">
                                  <p:stCondLst>
                                    <p:cond delay="25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500" fill="hold"/>
                                        <p:tgtEl>
                                          <p:spTgt spid="21"/>
                                        </p:tgtEl>
                                        <p:attrNameLst>
                                          <p:attrName>ppt_w</p:attrName>
                                        </p:attrNameLst>
                                      </p:cBhvr>
                                      <p:tavLst>
                                        <p:tav tm="0">
                                          <p:val>
                                            <p:fltVal val="0"/>
                                          </p:val>
                                        </p:tav>
                                        <p:tav tm="100000">
                                          <p:val>
                                            <p:strVal val="#ppt_w"/>
                                          </p:val>
                                        </p:tav>
                                      </p:tavLst>
                                    </p:anim>
                                    <p:anim calcmode="lin" valueType="num">
                                      <p:cBhvr>
                                        <p:cTn id="58" dur="500" fill="hold"/>
                                        <p:tgtEl>
                                          <p:spTgt spid="21"/>
                                        </p:tgtEl>
                                        <p:attrNameLst>
                                          <p:attrName>ppt_h</p:attrName>
                                        </p:attrNameLst>
                                      </p:cBhvr>
                                      <p:tavLst>
                                        <p:tav tm="0">
                                          <p:val>
                                            <p:fltVal val="0"/>
                                          </p:val>
                                        </p:tav>
                                        <p:tav tm="100000">
                                          <p:val>
                                            <p:strVal val="#ppt_h"/>
                                          </p:val>
                                        </p:tav>
                                      </p:tavLst>
                                    </p:anim>
                                    <p:animEffect transition="in" filter="fade">
                                      <p:cBhvr>
                                        <p:cTn id="59" dur="500"/>
                                        <p:tgtEl>
                                          <p:spTgt spid="21"/>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300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par>
                                <p:cTn id="70" presetID="53" presetClass="entr" presetSubtype="16" fill="hold" grpId="0" nodeType="withEffect">
                                  <p:stCondLst>
                                    <p:cond delay="325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grpId="0" nodeType="withEffect">
                                  <p:stCondLst>
                                    <p:cond delay="350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par>
                                <p:cTn id="80" presetID="53" presetClass="entr" presetSubtype="16" fill="hold" grpId="0" nodeType="withEffect">
                                  <p:stCondLst>
                                    <p:cond delay="375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childTnLst>
                                </p:cTn>
                              </p:par>
                            </p:childTnLst>
                          </p:cTn>
                        </p:par>
                        <p:par>
                          <p:cTn id="85" fill="hold">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00" fill="hold"/>
                                        <p:tgtEl>
                                          <p:spTgt spid="28"/>
                                        </p:tgtEl>
                                        <p:attrNameLst>
                                          <p:attrName>ppt_w</p:attrName>
                                        </p:attrNameLst>
                                      </p:cBhvr>
                                      <p:tavLst>
                                        <p:tav tm="0">
                                          <p:val>
                                            <p:fltVal val="0"/>
                                          </p:val>
                                        </p:tav>
                                        <p:tav tm="100000">
                                          <p:val>
                                            <p:strVal val="#ppt_w"/>
                                          </p:val>
                                        </p:tav>
                                      </p:tavLst>
                                    </p:anim>
                                    <p:anim calcmode="lin" valueType="num">
                                      <p:cBhvr>
                                        <p:cTn id="89" dur="100" fill="hold"/>
                                        <p:tgtEl>
                                          <p:spTgt spid="28"/>
                                        </p:tgtEl>
                                        <p:attrNameLst>
                                          <p:attrName>ppt_h</p:attrName>
                                        </p:attrNameLst>
                                      </p:cBhvr>
                                      <p:tavLst>
                                        <p:tav tm="0">
                                          <p:val>
                                            <p:fltVal val="0"/>
                                          </p:val>
                                        </p:tav>
                                        <p:tav tm="100000">
                                          <p:val>
                                            <p:strVal val="#ppt_h"/>
                                          </p:val>
                                        </p:tav>
                                      </p:tavLst>
                                    </p:anim>
                                    <p:animEffect transition="in" filter="fade">
                                      <p:cBhvr>
                                        <p:cTn id="90" dur="100"/>
                                        <p:tgtEl>
                                          <p:spTgt spid="28"/>
                                        </p:tgtEl>
                                      </p:cBhvr>
                                    </p:animEffect>
                                  </p:childTnLst>
                                </p:cTn>
                              </p:par>
                              <p:par>
                                <p:cTn id="91" presetID="6" presetClass="emph" presetSubtype="0" fill="hold" grpId="1" nodeType="withEffect">
                                  <p:stCondLst>
                                    <p:cond delay="100"/>
                                  </p:stCondLst>
                                  <p:childTnLst>
                                    <p:animScale>
                                      <p:cBhvr>
                                        <p:cTn id="92" dur="100" fill="hold"/>
                                        <p:tgtEl>
                                          <p:spTgt spid="28"/>
                                        </p:tgtEl>
                                      </p:cBhvr>
                                      <p:by x="110000" y="110000"/>
                                    </p:animScale>
                                  </p:childTnLst>
                                </p:cTn>
                              </p:par>
                              <p:par>
                                <p:cTn id="93" presetID="6" presetClass="emph" presetSubtype="0" fill="hold" grpId="2" nodeType="withEffect">
                                  <p:stCondLst>
                                    <p:cond delay="200"/>
                                  </p:stCondLst>
                                  <p:childTnLst>
                                    <p:animScale>
                                      <p:cBhvr>
                                        <p:cTn id="94" dur="200" fill="hold"/>
                                        <p:tgtEl>
                                          <p:spTgt spid="28"/>
                                        </p:tgtEl>
                                      </p:cBhvr>
                                      <p:by x="90000" y="90000"/>
                                    </p:animScale>
                                  </p:childTnLst>
                                </p:cTn>
                              </p:par>
                              <p:par>
                                <p:cTn id="95" presetID="6" presetClass="emph" presetSubtype="0" fill="hold" grpId="3" nodeType="withEffect">
                                  <p:stCondLst>
                                    <p:cond delay="400"/>
                                  </p:stCondLst>
                                  <p:childTnLst>
                                    <p:animScale>
                                      <p:cBhvr>
                                        <p:cTn id="96" dur="100" fill="hold"/>
                                        <p:tgtEl>
                                          <p:spTgt spid="28"/>
                                        </p:tgtEl>
                                      </p:cBhvr>
                                      <p:by x="105000" y="105000"/>
                                    </p:animScale>
                                  </p:childTnLst>
                                </p:cTn>
                              </p:par>
                              <p:par>
                                <p:cTn id="97" presetID="6" presetClass="emph" presetSubtype="0" fill="hold" grpId="4" nodeType="withEffect">
                                  <p:stCondLst>
                                    <p:cond delay="500"/>
                                  </p:stCondLst>
                                  <p:childTnLst>
                                    <p:animScale>
                                      <p:cBhvr>
                                        <p:cTn id="98" dur="200" fill="hold"/>
                                        <p:tgtEl>
                                          <p:spTgt spid="28"/>
                                        </p:tgtEl>
                                      </p:cBhvr>
                                      <p:by x="95000" y="95000"/>
                                    </p:animScale>
                                  </p:childTnLst>
                                </p:cTn>
                              </p:par>
                            </p:childTnLst>
                          </p:cTn>
                        </p:par>
                        <p:par>
                          <p:cTn id="99" fill="hold">
                            <p:stCondLst>
                              <p:cond delay="1000"/>
                            </p:stCondLst>
                            <p:childTnLst>
                              <p:par>
                                <p:cTn id="100" presetID="53" presetClass="entr" presetSubtype="16" fill="hold" grpId="0" nodeType="afterEffect">
                                  <p:stCondLst>
                                    <p:cond delay="0"/>
                                  </p:stCondLst>
                                  <p:childTnLst>
                                    <p:set>
                                      <p:cBhvr>
                                        <p:cTn id="101" dur="1" fill="hold">
                                          <p:stCondLst>
                                            <p:cond delay="0"/>
                                          </p:stCondLst>
                                        </p:cTn>
                                        <p:tgtEl>
                                          <p:spTgt spid="29"/>
                                        </p:tgtEl>
                                        <p:attrNameLst>
                                          <p:attrName>style.visibility</p:attrName>
                                        </p:attrNameLst>
                                      </p:cBhvr>
                                      <p:to>
                                        <p:strVal val="visible"/>
                                      </p:to>
                                    </p:set>
                                    <p:anim calcmode="lin" valueType="num">
                                      <p:cBhvr>
                                        <p:cTn id="102" dur="100" fill="hold"/>
                                        <p:tgtEl>
                                          <p:spTgt spid="29"/>
                                        </p:tgtEl>
                                        <p:attrNameLst>
                                          <p:attrName>ppt_w</p:attrName>
                                        </p:attrNameLst>
                                      </p:cBhvr>
                                      <p:tavLst>
                                        <p:tav tm="0">
                                          <p:val>
                                            <p:fltVal val="0"/>
                                          </p:val>
                                        </p:tav>
                                        <p:tav tm="100000">
                                          <p:val>
                                            <p:strVal val="#ppt_w"/>
                                          </p:val>
                                        </p:tav>
                                      </p:tavLst>
                                    </p:anim>
                                    <p:anim calcmode="lin" valueType="num">
                                      <p:cBhvr>
                                        <p:cTn id="103" dur="100" fill="hold"/>
                                        <p:tgtEl>
                                          <p:spTgt spid="29"/>
                                        </p:tgtEl>
                                        <p:attrNameLst>
                                          <p:attrName>ppt_h</p:attrName>
                                        </p:attrNameLst>
                                      </p:cBhvr>
                                      <p:tavLst>
                                        <p:tav tm="0">
                                          <p:val>
                                            <p:fltVal val="0"/>
                                          </p:val>
                                        </p:tav>
                                        <p:tav tm="100000">
                                          <p:val>
                                            <p:strVal val="#ppt_h"/>
                                          </p:val>
                                        </p:tav>
                                      </p:tavLst>
                                    </p:anim>
                                    <p:animEffect transition="in" filter="fade">
                                      <p:cBhvr>
                                        <p:cTn id="104" dur="100"/>
                                        <p:tgtEl>
                                          <p:spTgt spid="29"/>
                                        </p:tgtEl>
                                      </p:cBhvr>
                                    </p:animEffect>
                                  </p:childTnLst>
                                </p:cTn>
                              </p:par>
                              <p:par>
                                <p:cTn id="105" presetID="6" presetClass="emph" presetSubtype="0" fill="hold" grpId="1" nodeType="withEffect">
                                  <p:stCondLst>
                                    <p:cond delay="100"/>
                                  </p:stCondLst>
                                  <p:childTnLst>
                                    <p:animScale>
                                      <p:cBhvr>
                                        <p:cTn id="106" dur="100" fill="hold"/>
                                        <p:tgtEl>
                                          <p:spTgt spid="29"/>
                                        </p:tgtEl>
                                      </p:cBhvr>
                                      <p:by x="110000" y="110000"/>
                                    </p:animScale>
                                  </p:childTnLst>
                                </p:cTn>
                              </p:par>
                              <p:par>
                                <p:cTn id="107" presetID="6" presetClass="emph" presetSubtype="0" fill="hold" grpId="2" nodeType="withEffect">
                                  <p:stCondLst>
                                    <p:cond delay="200"/>
                                  </p:stCondLst>
                                  <p:childTnLst>
                                    <p:animScale>
                                      <p:cBhvr>
                                        <p:cTn id="108" dur="200" fill="hold"/>
                                        <p:tgtEl>
                                          <p:spTgt spid="29"/>
                                        </p:tgtEl>
                                      </p:cBhvr>
                                      <p:by x="90000" y="90000"/>
                                    </p:animScale>
                                  </p:childTnLst>
                                </p:cTn>
                              </p:par>
                              <p:par>
                                <p:cTn id="109" presetID="6" presetClass="emph" presetSubtype="0" fill="hold" grpId="3" nodeType="withEffect">
                                  <p:stCondLst>
                                    <p:cond delay="400"/>
                                  </p:stCondLst>
                                  <p:childTnLst>
                                    <p:animScale>
                                      <p:cBhvr>
                                        <p:cTn id="110" dur="100" fill="hold"/>
                                        <p:tgtEl>
                                          <p:spTgt spid="29"/>
                                        </p:tgtEl>
                                      </p:cBhvr>
                                      <p:by x="105000" y="105000"/>
                                    </p:animScale>
                                  </p:childTnLst>
                                </p:cTn>
                              </p:par>
                              <p:par>
                                <p:cTn id="111" presetID="6" presetClass="emph" presetSubtype="0" fill="hold" grpId="4" nodeType="withEffect">
                                  <p:stCondLst>
                                    <p:cond delay="500"/>
                                  </p:stCondLst>
                                  <p:childTnLst>
                                    <p:animScale>
                                      <p:cBhvr>
                                        <p:cTn id="112" dur="200" fill="hold"/>
                                        <p:tgtEl>
                                          <p:spTgt spid="29"/>
                                        </p:tgtEl>
                                      </p:cBhvr>
                                      <p:by x="95000" y="95000"/>
                                    </p:animScale>
                                  </p:childTnLst>
                                </p:cTn>
                              </p:par>
                            </p:childTnLst>
                          </p:cTn>
                        </p:par>
                        <p:par>
                          <p:cTn id="113" fill="hold">
                            <p:stCondLst>
                              <p:cond delay="1500"/>
                            </p:stCondLst>
                            <p:childTnLst>
                              <p:par>
                                <p:cTn id="114" presetID="53" presetClass="entr" presetSubtype="16" fill="hold" grpId="0" nodeType="after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p:cTn id="116" dur="100" fill="hold"/>
                                        <p:tgtEl>
                                          <p:spTgt spid="27"/>
                                        </p:tgtEl>
                                        <p:attrNameLst>
                                          <p:attrName>ppt_w</p:attrName>
                                        </p:attrNameLst>
                                      </p:cBhvr>
                                      <p:tavLst>
                                        <p:tav tm="0">
                                          <p:val>
                                            <p:fltVal val="0"/>
                                          </p:val>
                                        </p:tav>
                                        <p:tav tm="100000">
                                          <p:val>
                                            <p:strVal val="#ppt_w"/>
                                          </p:val>
                                        </p:tav>
                                      </p:tavLst>
                                    </p:anim>
                                    <p:anim calcmode="lin" valueType="num">
                                      <p:cBhvr>
                                        <p:cTn id="117" dur="100" fill="hold"/>
                                        <p:tgtEl>
                                          <p:spTgt spid="27"/>
                                        </p:tgtEl>
                                        <p:attrNameLst>
                                          <p:attrName>ppt_h</p:attrName>
                                        </p:attrNameLst>
                                      </p:cBhvr>
                                      <p:tavLst>
                                        <p:tav tm="0">
                                          <p:val>
                                            <p:fltVal val="0"/>
                                          </p:val>
                                        </p:tav>
                                        <p:tav tm="100000">
                                          <p:val>
                                            <p:strVal val="#ppt_h"/>
                                          </p:val>
                                        </p:tav>
                                      </p:tavLst>
                                    </p:anim>
                                    <p:animEffect transition="in" filter="fade">
                                      <p:cBhvr>
                                        <p:cTn id="118" dur="100"/>
                                        <p:tgtEl>
                                          <p:spTgt spid="27"/>
                                        </p:tgtEl>
                                      </p:cBhvr>
                                    </p:animEffect>
                                  </p:childTnLst>
                                </p:cTn>
                              </p:par>
                              <p:par>
                                <p:cTn id="119" presetID="6" presetClass="emph" presetSubtype="0" fill="hold" grpId="1" nodeType="withEffect">
                                  <p:stCondLst>
                                    <p:cond delay="100"/>
                                  </p:stCondLst>
                                  <p:childTnLst>
                                    <p:animScale>
                                      <p:cBhvr>
                                        <p:cTn id="120" dur="100" fill="hold"/>
                                        <p:tgtEl>
                                          <p:spTgt spid="27"/>
                                        </p:tgtEl>
                                      </p:cBhvr>
                                      <p:by x="110000" y="110000"/>
                                    </p:animScale>
                                  </p:childTnLst>
                                </p:cTn>
                              </p:par>
                              <p:par>
                                <p:cTn id="121" presetID="6" presetClass="emph" presetSubtype="0" fill="hold" grpId="2" nodeType="withEffect">
                                  <p:stCondLst>
                                    <p:cond delay="200"/>
                                  </p:stCondLst>
                                  <p:childTnLst>
                                    <p:animScale>
                                      <p:cBhvr>
                                        <p:cTn id="122" dur="200" fill="hold"/>
                                        <p:tgtEl>
                                          <p:spTgt spid="27"/>
                                        </p:tgtEl>
                                      </p:cBhvr>
                                      <p:by x="90000" y="90000"/>
                                    </p:animScale>
                                  </p:childTnLst>
                                </p:cTn>
                              </p:par>
                              <p:par>
                                <p:cTn id="123" presetID="6" presetClass="emph" presetSubtype="0" fill="hold" grpId="3" nodeType="withEffect">
                                  <p:stCondLst>
                                    <p:cond delay="400"/>
                                  </p:stCondLst>
                                  <p:childTnLst>
                                    <p:animScale>
                                      <p:cBhvr>
                                        <p:cTn id="124" dur="100" fill="hold"/>
                                        <p:tgtEl>
                                          <p:spTgt spid="27"/>
                                        </p:tgtEl>
                                      </p:cBhvr>
                                      <p:by x="105000" y="105000"/>
                                    </p:animScale>
                                  </p:childTnLst>
                                </p:cTn>
                              </p:par>
                              <p:par>
                                <p:cTn id="125" presetID="6" presetClass="emph" presetSubtype="0" fill="hold" grpId="4" nodeType="withEffect">
                                  <p:stCondLst>
                                    <p:cond delay="500"/>
                                  </p:stCondLst>
                                  <p:childTnLst>
                                    <p:animScale>
                                      <p:cBhvr>
                                        <p:cTn id="126" dur="200" fill="hold"/>
                                        <p:tgtEl>
                                          <p:spTgt spid="27"/>
                                        </p:tgtEl>
                                      </p:cBhvr>
                                      <p:by x="95000" y="95000"/>
                                    </p:animScale>
                                  </p:childTnLst>
                                </p:cTn>
                              </p:par>
                            </p:childTnLst>
                          </p:cTn>
                        </p:par>
                        <p:par>
                          <p:cTn id="127" fill="hold">
                            <p:stCondLst>
                              <p:cond delay="2000"/>
                            </p:stCondLst>
                            <p:childTnLst>
                              <p:par>
                                <p:cTn id="128" presetID="53" presetClass="entr" presetSubtype="16" fill="hold" grpId="0" nodeType="afterEffect">
                                  <p:stCondLst>
                                    <p:cond delay="0"/>
                                  </p:stCondLst>
                                  <p:childTnLst>
                                    <p:set>
                                      <p:cBhvr>
                                        <p:cTn id="129" dur="1" fill="hold">
                                          <p:stCondLst>
                                            <p:cond delay="0"/>
                                          </p:stCondLst>
                                        </p:cTn>
                                        <p:tgtEl>
                                          <p:spTgt spid="30"/>
                                        </p:tgtEl>
                                        <p:attrNameLst>
                                          <p:attrName>style.visibility</p:attrName>
                                        </p:attrNameLst>
                                      </p:cBhvr>
                                      <p:to>
                                        <p:strVal val="visible"/>
                                      </p:to>
                                    </p:set>
                                    <p:anim calcmode="lin" valueType="num">
                                      <p:cBhvr>
                                        <p:cTn id="130" dur="100" fill="hold"/>
                                        <p:tgtEl>
                                          <p:spTgt spid="30"/>
                                        </p:tgtEl>
                                        <p:attrNameLst>
                                          <p:attrName>ppt_w</p:attrName>
                                        </p:attrNameLst>
                                      </p:cBhvr>
                                      <p:tavLst>
                                        <p:tav tm="0">
                                          <p:val>
                                            <p:fltVal val="0"/>
                                          </p:val>
                                        </p:tav>
                                        <p:tav tm="100000">
                                          <p:val>
                                            <p:strVal val="#ppt_w"/>
                                          </p:val>
                                        </p:tav>
                                      </p:tavLst>
                                    </p:anim>
                                    <p:anim calcmode="lin" valueType="num">
                                      <p:cBhvr>
                                        <p:cTn id="131" dur="100" fill="hold"/>
                                        <p:tgtEl>
                                          <p:spTgt spid="30"/>
                                        </p:tgtEl>
                                        <p:attrNameLst>
                                          <p:attrName>ppt_h</p:attrName>
                                        </p:attrNameLst>
                                      </p:cBhvr>
                                      <p:tavLst>
                                        <p:tav tm="0">
                                          <p:val>
                                            <p:fltVal val="0"/>
                                          </p:val>
                                        </p:tav>
                                        <p:tav tm="100000">
                                          <p:val>
                                            <p:strVal val="#ppt_h"/>
                                          </p:val>
                                        </p:tav>
                                      </p:tavLst>
                                    </p:anim>
                                    <p:animEffect transition="in" filter="fade">
                                      <p:cBhvr>
                                        <p:cTn id="132" dur="100"/>
                                        <p:tgtEl>
                                          <p:spTgt spid="30"/>
                                        </p:tgtEl>
                                      </p:cBhvr>
                                    </p:animEffect>
                                  </p:childTnLst>
                                </p:cTn>
                              </p:par>
                              <p:par>
                                <p:cTn id="133" presetID="6" presetClass="emph" presetSubtype="0" fill="hold" grpId="1" nodeType="withEffect">
                                  <p:stCondLst>
                                    <p:cond delay="100"/>
                                  </p:stCondLst>
                                  <p:childTnLst>
                                    <p:animScale>
                                      <p:cBhvr>
                                        <p:cTn id="134" dur="100" fill="hold"/>
                                        <p:tgtEl>
                                          <p:spTgt spid="30"/>
                                        </p:tgtEl>
                                      </p:cBhvr>
                                      <p:by x="110000" y="110000"/>
                                    </p:animScale>
                                  </p:childTnLst>
                                </p:cTn>
                              </p:par>
                              <p:par>
                                <p:cTn id="135" presetID="6" presetClass="emph" presetSubtype="0" fill="hold" grpId="2" nodeType="withEffect">
                                  <p:stCondLst>
                                    <p:cond delay="200"/>
                                  </p:stCondLst>
                                  <p:childTnLst>
                                    <p:animScale>
                                      <p:cBhvr>
                                        <p:cTn id="136" dur="200" fill="hold"/>
                                        <p:tgtEl>
                                          <p:spTgt spid="30"/>
                                        </p:tgtEl>
                                      </p:cBhvr>
                                      <p:by x="90000" y="90000"/>
                                    </p:animScale>
                                  </p:childTnLst>
                                </p:cTn>
                              </p:par>
                              <p:par>
                                <p:cTn id="137" presetID="6" presetClass="emph" presetSubtype="0" fill="hold" grpId="3" nodeType="withEffect">
                                  <p:stCondLst>
                                    <p:cond delay="400"/>
                                  </p:stCondLst>
                                  <p:childTnLst>
                                    <p:animScale>
                                      <p:cBhvr>
                                        <p:cTn id="138" dur="100" fill="hold"/>
                                        <p:tgtEl>
                                          <p:spTgt spid="30"/>
                                        </p:tgtEl>
                                      </p:cBhvr>
                                      <p:by x="105000" y="105000"/>
                                    </p:animScale>
                                  </p:childTnLst>
                                </p:cTn>
                              </p:par>
                              <p:par>
                                <p:cTn id="139" presetID="6" presetClass="emph" presetSubtype="0" fill="hold" grpId="4" nodeType="withEffect">
                                  <p:stCondLst>
                                    <p:cond delay="500"/>
                                  </p:stCondLst>
                                  <p:childTnLst>
                                    <p:animScale>
                                      <p:cBhvr>
                                        <p:cTn id="140" dur="200" fill="hold"/>
                                        <p:tgtEl>
                                          <p:spTgt spid="30"/>
                                        </p:tgtEl>
                                      </p:cBhvr>
                                      <p:by x="95000" y="95000"/>
                                    </p:animScale>
                                  </p:childTnLst>
                                </p:cTn>
                              </p:par>
                            </p:childTnLst>
                          </p:cTn>
                        </p:par>
                        <p:par>
                          <p:cTn id="141" fill="hold">
                            <p:stCondLst>
                              <p:cond delay="2500"/>
                            </p:stCondLst>
                            <p:childTnLst>
                              <p:par>
                                <p:cTn id="142" presetID="14" presetClass="entr" presetSubtype="5" fill="hold" nodeType="afterEffect">
                                  <p:stCondLst>
                                    <p:cond delay="0"/>
                                  </p:stCondLst>
                                  <p:childTnLst>
                                    <p:set>
                                      <p:cBhvr>
                                        <p:cTn id="143" dur="1" fill="hold">
                                          <p:stCondLst>
                                            <p:cond delay="0"/>
                                          </p:stCondLst>
                                        </p:cTn>
                                        <p:tgtEl>
                                          <p:spTgt spid="37"/>
                                        </p:tgtEl>
                                        <p:attrNameLst>
                                          <p:attrName>style.visibility</p:attrName>
                                        </p:attrNameLst>
                                      </p:cBhvr>
                                      <p:to>
                                        <p:strVal val="visible"/>
                                      </p:to>
                                    </p:set>
                                    <p:animEffect transition="in" filter="randombar(vertical)">
                                      <p:cBhvr>
                                        <p:cTn id="144" dur="250"/>
                                        <p:tgtEl>
                                          <p:spTgt spid="37"/>
                                        </p:tgtEl>
                                      </p:cBhvr>
                                    </p:animEffect>
                                  </p:childTnLst>
                                </p:cTn>
                              </p:par>
                            </p:childTnLst>
                          </p:cTn>
                        </p:par>
                        <p:par>
                          <p:cTn id="145" fill="hold">
                            <p:stCondLst>
                              <p:cond delay="3000"/>
                            </p:stCondLst>
                            <p:childTnLst>
                              <p:par>
                                <p:cTn id="146" presetID="14" presetClass="entr" presetSubtype="5" fill="hold" nodeType="afterEffect">
                                  <p:stCondLst>
                                    <p:cond delay="0"/>
                                  </p:stCondLst>
                                  <p:childTnLst>
                                    <p:set>
                                      <p:cBhvr>
                                        <p:cTn id="147" dur="1" fill="hold">
                                          <p:stCondLst>
                                            <p:cond delay="0"/>
                                          </p:stCondLst>
                                        </p:cTn>
                                        <p:tgtEl>
                                          <p:spTgt spid="40"/>
                                        </p:tgtEl>
                                        <p:attrNameLst>
                                          <p:attrName>style.visibility</p:attrName>
                                        </p:attrNameLst>
                                      </p:cBhvr>
                                      <p:to>
                                        <p:strVal val="visible"/>
                                      </p:to>
                                    </p:set>
                                    <p:animEffect transition="in" filter="randombar(vertical)">
                                      <p:cBhvr>
                                        <p:cTn id="148" dur="250"/>
                                        <p:tgtEl>
                                          <p:spTgt spid="40"/>
                                        </p:tgtEl>
                                      </p:cBhvr>
                                    </p:animEffect>
                                  </p:childTnLst>
                                </p:cTn>
                              </p:par>
                            </p:childTnLst>
                          </p:cTn>
                        </p:par>
                        <p:par>
                          <p:cTn id="149" fill="hold">
                            <p:stCondLst>
                              <p:cond delay="3500"/>
                            </p:stCondLst>
                            <p:childTnLst>
                              <p:par>
                                <p:cTn id="150" presetID="14" presetClass="entr" presetSubtype="5" fill="hold" nodeType="after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randombar(vertical)">
                                      <p:cBhvr>
                                        <p:cTn id="152" dur="250"/>
                                        <p:tgtEl>
                                          <p:spTgt spid="31"/>
                                        </p:tgtEl>
                                      </p:cBhvr>
                                    </p:animEffect>
                                  </p:childTnLst>
                                </p:cTn>
                              </p:par>
                            </p:childTnLst>
                          </p:cTn>
                        </p:par>
                        <p:par>
                          <p:cTn id="153" fill="hold">
                            <p:stCondLst>
                              <p:cond delay="4000"/>
                            </p:stCondLst>
                            <p:childTnLst>
                              <p:par>
                                <p:cTn id="154" presetID="14" presetClass="entr" presetSubtype="5" fill="hold" nodeType="afterEffect">
                                  <p:stCondLst>
                                    <p:cond delay="0"/>
                                  </p:stCondLst>
                                  <p:childTnLst>
                                    <p:set>
                                      <p:cBhvr>
                                        <p:cTn id="155" dur="1" fill="hold">
                                          <p:stCondLst>
                                            <p:cond delay="0"/>
                                          </p:stCondLst>
                                        </p:cTn>
                                        <p:tgtEl>
                                          <p:spTgt spid="34"/>
                                        </p:tgtEl>
                                        <p:attrNameLst>
                                          <p:attrName>style.visibility</p:attrName>
                                        </p:attrNameLst>
                                      </p:cBhvr>
                                      <p:to>
                                        <p:strVal val="visible"/>
                                      </p:to>
                                    </p:set>
                                    <p:animEffect transition="in" filter="randombar(vertical)">
                                      <p:cBhvr>
                                        <p:cTn id="156"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animBg="1"/>
      <p:bldP spid="16" grpId="0" animBg="1"/>
      <p:bldP spid="17" grpId="0" animBg="1"/>
      <p:bldP spid="18" grpId="0"/>
      <p:bldP spid="19" grpId="0" animBg="1"/>
      <p:bldP spid="20" grpId="0" animBg="1"/>
      <p:bldP spid="21" grpId="0" animBg="1"/>
      <p:bldP spid="22" grpId="0"/>
      <p:bldP spid="23" grpId="0" animBg="1"/>
      <p:bldP spid="24" grpId="0" animBg="1"/>
      <p:bldP spid="25" grpId="0" animBg="1"/>
      <p:bldP spid="26" grpId="0"/>
      <p:bldP spid="27" grpId="0" animBg="1"/>
      <p:bldP spid="27" grpId="1" animBg="1"/>
      <p:bldP spid="27" grpId="2" animBg="1"/>
      <p:bldP spid="27" grpId="3" animBg="1"/>
      <p:bldP spid="27" grpId="4"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02</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3275691" y="1754530"/>
            <a:ext cx="1072994" cy="1194849"/>
            <a:chOff x="4566926" y="2539398"/>
            <a:chExt cx="1430659" cy="1593132"/>
          </a:xfrm>
        </p:grpSpPr>
        <p:sp>
          <p:nvSpPr>
            <p:cNvPr id="12" name="任意多边形 11"/>
            <p:cNvSpPr/>
            <p:nvPr/>
          </p:nvSpPr>
          <p:spPr>
            <a:xfrm rot="5400000">
              <a:off x="4485690" y="2620634"/>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Freeform 803"/>
            <p:cNvSpPr/>
            <p:nvPr/>
          </p:nvSpPr>
          <p:spPr bwMode="auto">
            <a:xfrm>
              <a:off x="4861296" y="2935438"/>
              <a:ext cx="841920" cy="8010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14" name="组合 13"/>
          <p:cNvGrpSpPr/>
          <p:nvPr/>
        </p:nvGrpSpPr>
        <p:grpSpPr>
          <a:xfrm>
            <a:off x="4502496" y="1888862"/>
            <a:ext cx="594286" cy="661776"/>
            <a:chOff x="6202666" y="2718508"/>
            <a:chExt cx="792381" cy="882368"/>
          </a:xfrm>
        </p:grpSpPr>
        <p:sp>
          <p:nvSpPr>
            <p:cNvPr id="15" name="任意多边形 14"/>
            <p:cNvSpPr/>
            <p:nvPr/>
          </p:nvSpPr>
          <p:spPr>
            <a:xfrm rot="5400000">
              <a:off x="6157673" y="2763501"/>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6" name="组合 15"/>
            <p:cNvGrpSpPr/>
            <p:nvPr/>
          </p:nvGrpSpPr>
          <p:grpSpPr>
            <a:xfrm>
              <a:off x="6343274" y="2947322"/>
              <a:ext cx="521320" cy="424738"/>
              <a:chOff x="8323263" y="-182563"/>
              <a:chExt cx="754063" cy="614364"/>
            </a:xfrm>
            <a:solidFill>
              <a:srgbClr val="2FA598"/>
            </a:solidFill>
          </p:grpSpPr>
          <p:sp>
            <p:nvSpPr>
              <p:cNvPr id="17"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9"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23" name="组合 22"/>
          <p:cNvGrpSpPr/>
          <p:nvPr/>
        </p:nvGrpSpPr>
        <p:grpSpPr>
          <a:xfrm>
            <a:off x="6020256" y="2550638"/>
            <a:ext cx="594286" cy="661776"/>
            <a:chOff x="8226347" y="3600876"/>
            <a:chExt cx="792381" cy="882368"/>
          </a:xfrm>
        </p:grpSpPr>
        <p:sp>
          <p:nvSpPr>
            <p:cNvPr id="24" name="任意多边形 23"/>
            <p:cNvSpPr/>
            <p:nvPr/>
          </p:nvSpPr>
          <p:spPr>
            <a:xfrm rot="5400000">
              <a:off x="8181354" y="3645869"/>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5" name="Freeform 810"/>
            <p:cNvSpPr>
              <a:spLocks noEditPoints="1"/>
            </p:cNvSpPr>
            <p:nvPr/>
          </p:nvSpPr>
          <p:spPr bwMode="auto">
            <a:xfrm>
              <a:off x="8383880" y="3863791"/>
              <a:ext cx="477316" cy="356536"/>
            </a:xfrm>
            <a:custGeom>
              <a:avLst/>
              <a:gdLst>
                <a:gd name="T0" fmla="*/ 160 w 174"/>
                <a:gd name="T1" fmla="*/ 97 h 130"/>
                <a:gd name="T2" fmla="*/ 14 w 174"/>
                <a:gd name="T3" fmla="*/ 97 h 130"/>
                <a:gd name="T4" fmla="*/ 3 w 174"/>
                <a:gd name="T5" fmla="*/ 118 h 130"/>
                <a:gd name="T6" fmla="*/ 171 w 174"/>
                <a:gd name="T7" fmla="*/ 118 h 130"/>
                <a:gd name="T8" fmla="*/ 160 w 174"/>
                <a:gd name="T9" fmla="*/ 97 h 130"/>
                <a:gd name="T10" fmla="*/ 69 w 174"/>
                <a:gd name="T11" fmla="*/ 113 h 130"/>
                <a:gd name="T12" fmla="*/ 73 w 174"/>
                <a:gd name="T13" fmla="*/ 105 h 130"/>
                <a:gd name="T14" fmla="*/ 101 w 174"/>
                <a:gd name="T15" fmla="*/ 105 h 130"/>
                <a:gd name="T16" fmla="*/ 105 w 174"/>
                <a:gd name="T17" fmla="*/ 113 h 130"/>
                <a:gd name="T18" fmla="*/ 69 w 174"/>
                <a:gd name="T19" fmla="*/ 113 h 130"/>
                <a:gd name="T20" fmla="*/ 157 w 174"/>
                <a:gd name="T21" fmla="*/ 92 h 130"/>
                <a:gd name="T22" fmla="*/ 157 w 174"/>
                <a:gd name="T23" fmla="*/ 92 h 130"/>
                <a:gd name="T24" fmla="*/ 157 w 174"/>
                <a:gd name="T25" fmla="*/ 91 h 130"/>
                <a:gd name="T26" fmla="*/ 157 w 174"/>
                <a:gd name="T27" fmla="*/ 4 h 130"/>
                <a:gd name="T28" fmla="*/ 153 w 174"/>
                <a:gd name="T29" fmla="*/ 0 h 130"/>
                <a:gd name="T30" fmla="*/ 21 w 174"/>
                <a:gd name="T31" fmla="*/ 0 h 130"/>
                <a:gd name="T32" fmla="*/ 17 w 174"/>
                <a:gd name="T33" fmla="*/ 4 h 130"/>
                <a:gd name="T34" fmla="*/ 17 w 174"/>
                <a:gd name="T35" fmla="*/ 91 h 130"/>
                <a:gd name="T36" fmla="*/ 17 w 174"/>
                <a:gd name="T37" fmla="*/ 92 h 130"/>
                <a:gd name="T38" fmla="*/ 17 w 174"/>
                <a:gd name="T39" fmla="*/ 92 h 130"/>
                <a:gd name="T40" fmla="*/ 16 w 174"/>
                <a:gd name="T41" fmla="*/ 92 h 130"/>
                <a:gd name="T42" fmla="*/ 158 w 174"/>
                <a:gd name="T43" fmla="*/ 92 h 130"/>
                <a:gd name="T44" fmla="*/ 157 w 174"/>
                <a:gd name="T45" fmla="*/ 92 h 130"/>
                <a:gd name="T46" fmla="*/ 147 w 174"/>
                <a:gd name="T47" fmla="*/ 85 h 130"/>
                <a:gd name="T48" fmla="*/ 27 w 174"/>
                <a:gd name="T49" fmla="*/ 85 h 130"/>
                <a:gd name="T50" fmla="*/ 27 w 174"/>
                <a:gd name="T51" fmla="*/ 10 h 130"/>
                <a:gd name="T52" fmla="*/ 147 w 174"/>
                <a:gd name="T53" fmla="*/ 10 h 130"/>
                <a:gd name="T54" fmla="*/ 147 w 174"/>
                <a:gd name="T55" fmla="*/ 85 h 130"/>
                <a:gd name="T56" fmla="*/ 173 w 174"/>
                <a:gd name="T57" fmla="*/ 123 h 130"/>
                <a:gd name="T58" fmla="*/ 1 w 174"/>
                <a:gd name="T59" fmla="*/ 123 h 130"/>
                <a:gd name="T60" fmla="*/ 0 w 174"/>
                <a:gd name="T61" fmla="*/ 124 h 130"/>
                <a:gd name="T62" fmla="*/ 4 w 174"/>
                <a:gd name="T63" fmla="*/ 130 h 130"/>
                <a:gd name="T64" fmla="*/ 170 w 174"/>
                <a:gd name="T65" fmla="*/ 130 h 130"/>
                <a:gd name="T66" fmla="*/ 174 w 174"/>
                <a:gd name="T67" fmla="*/ 124 h 130"/>
                <a:gd name="T68" fmla="*/ 173 w 174"/>
                <a:gd name="T69" fmla="*/ 12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30">
                  <a:moveTo>
                    <a:pt x="160" y="97"/>
                  </a:moveTo>
                  <a:cubicBezTo>
                    <a:pt x="14" y="97"/>
                    <a:pt x="14" y="97"/>
                    <a:pt x="14" y="97"/>
                  </a:cubicBezTo>
                  <a:cubicBezTo>
                    <a:pt x="3" y="118"/>
                    <a:pt x="3" y="118"/>
                    <a:pt x="3" y="118"/>
                  </a:cubicBezTo>
                  <a:cubicBezTo>
                    <a:pt x="171" y="118"/>
                    <a:pt x="171" y="118"/>
                    <a:pt x="171" y="118"/>
                  </a:cubicBezTo>
                  <a:lnTo>
                    <a:pt x="160" y="97"/>
                  </a:lnTo>
                  <a:close/>
                  <a:moveTo>
                    <a:pt x="69" y="113"/>
                  </a:moveTo>
                  <a:cubicBezTo>
                    <a:pt x="73" y="105"/>
                    <a:pt x="73" y="105"/>
                    <a:pt x="73" y="105"/>
                  </a:cubicBezTo>
                  <a:cubicBezTo>
                    <a:pt x="101" y="105"/>
                    <a:pt x="101" y="105"/>
                    <a:pt x="101" y="105"/>
                  </a:cubicBezTo>
                  <a:cubicBezTo>
                    <a:pt x="105" y="113"/>
                    <a:pt x="105" y="113"/>
                    <a:pt x="105" y="113"/>
                  </a:cubicBezTo>
                  <a:lnTo>
                    <a:pt x="69" y="113"/>
                  </a:lnTo>
                  <a:close/>
                  <a:moveTo>
                    <a:pt x="157" y="92"/>
                  </a:moveTo>
                  <a:cubicBezTo>
                    <a:pt x="157" y="92"/>
                    <a:pt x="157" y="92"/>
                    <a:pt x="157" y="92"/>
                  </a:cubicBezTo>
                  <a:cubicBezTo>
                    <a:pt x="157" y="92"/>
                    <a:pt x="157" y="92"/>
                    <a:pt x="157" y="91"/>
                  </a:cubicBezTo>
                  <a:cubicBezTo>
                    <a:pt x="157" y="4"/>
                    <a:pt x="157" y="4"/>
                    <a:pt x="157" y="4"/>
                  </a:cubicBezTo>
                  <a:cubicBezTo>
                    <a:pt x="157" y="2"/>
                    <a:pt x="156" y="0"/>
                    <a:pt x="153" y="0"/>
                  </a:cubicBezTo>
                  <a:cubicBezTo>
                    <a:pt x="21" y="0"/>
                    <a:pt x="21" y="0"/>
                    <a:pt x="21" y="0"/>
                  </a:cubicBezTo>
                  <a:cubicBezTo>
                    <a:pt x="18" y="0"/>
                    <a:pt x="17" y="2"/>
                    <a:pt x="17" y="4"/>
                  </a:cubicBezTo>
                  <a:cubicBezTo>
                    <a:pt x="17" y="91"/>
                    <a:pt x="17" y="91"/>
                    <a:pt x="17" y="91"/>
                  </a:cubicBezTo>
                  <a:cubicBezTo>
                    <a:pt x="17" y="92"/>
                    <a:pt x="17" y="92"/>
                    <a:pt x="17" y="92"/>
                  </a:cubicBezTo>
                  <a:cubicBezTo>
                    <a:pt x="17" y="92"/>
                    <a:pt x="17" y="92"/>
                    <a:pt x="17" y="92"/>
                  </a:cubicBezTo>
                  <a:cubicBezTo>
                    <a:pt x="16" y="92"/>
                    <a:pt x="16" y="92"/>
                    <a:pt x="16" y="92"/>
                  </a:cubicBezTo>
                  <a:cubicBezTo>
                    <a:pt x="158" y="92"/>
                    <a:pt x="158" y="92"/>
                    <a:pt x="158" y="92"/>
                  </a:cubicBezTo>
                  <a:lnTo>
                    <a:pt x="157" y="92"/>
                  </a:lnTo>
                  <a:close/>
                  <a:moveTo>
                    <a:pt x="147" y="85"/>
                  </a:moveTo>
                  <a:cubicBezTo>
                    <a:pt x="27" y="85"/>
                    <a:pt x="27" y="85"/>
                    <a:pt x="27" y="85"/>
                  </a:cubicBezTo>
                  <a:cubicBezTo>
                    <a:pt x="27" y="10"/>
                    <a:pt x="27" y="10"/>
                    <a:pt x="27" y="10"/>
                  </a:cubicBezTo>
                  <a:cubicBezTo>
                    <a:pt x="147" y="10"/>
                    <a:pt x="147" y="10"/>
                    <a:pt x="147" y="10"/>
                  </a:cubicBezTo>
                  <a:lnTo>
                    <a:pt x="147" y="85"/>
                  </a:lnTo>
                  <a:close/>
                  <a:moveTo>
                    <a:pt x="173" y="123"/>
                  </a:moveTo>
                  <a:cubicBezTo>
                    <a:pt x="1" y="123"/>
                    <a:pt x="1" y="123"/>
                    <a:pt x="1" y="123"/>
                  </a:cubicBezTo>
                  <a:cubicBezTo>
                    <a:pt x="0" y="124"/>
                    <a:pt x="0" y="124"/>
                    <a:pt x="0" y="124"/>
                  </a:cubicBezTo>
                  <a:cubicBezTo>
                    <a:pt x="0" y="126"/>
                    <a:pt x="2" y="130"/>
                    <a:pt x="4" y="130"/>
                  </a:cubicBezTo>
                  <a:cubicBezTo>
                    <a:pt x="170" y="130"/>
                    <a:pt x="170" y="130"/>
                    <a:pt x="170" y="130"/>
                  </a:cubicBezTo>
                  <a:cubicBezTo>
                    <a:pt x="172" y="130"/>
                    <a:pt x="174" y="126"/>
                    <a:pt x="174" y="124"/>
                  </a:cubicBezTo>
                  <a:lnTo>
                    <a:pt x="173" y="123"/>
                  </a:ln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26" name="组合 25"/>
          <p:cNvGrpSpPr/>
          <p:nvPr/>
        </p:nvGrpSpPr>
        <p:grpSpPr>
          <a:xfrm>
            <a:off x="4828729" y="2374790"/>
            <a:ext cx="1072994" cy="1194849"/>
            <a:chOff x="6438305" y="3166385"/>
            <a:chExt cx="1430659" cy="1593132"/>
          </a:xfrm>
        </p:grpSpPr>
        <p:sp>
          <p:nvSpPr>
            <p:cNvPr id="27" name="任意多边形 26"/>
            <p:cNvSpPr/>
            <p:nvPr/>
          </p:nvSpPr>
          <p:spPr>
            <a:xfrm rot="5400000">
              <a:off x="6357069" y="3247621"/>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8" name="Freeform 817"/>
            <p:cNvSpPr>
              <a:spLocks noEditPoints="1"/>
            </p:cNvSpPr>
            <p:nvPr/>
          </p:nvSpPr>
          <p:spPr bwMode="auto">
            <a:xfrm>
              <a:off x="6728188" y="3538535"/>
              <a:ext cx="850894" cy="84883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29" name="组合 28"/>
          <p:cNvGrpSpPr/>
          <p:nvPr/>
        </p:nvGrpSpPr>
        <p:grpSpPr>
          <a:xfrm>
            <a:off x="2699440" y="2769940"/>
            <a:ext cx="908672" cy="1011865"/>
            <a:chOff x="3599253" y="3693252"/>
            <a:chExt cx="1211562" cy="1349153"/>
          </a:xfrm>
        </p:grpSpPr>
        <p:sp>
          <p:nvSpPr>
            <p:cNvPr id="30" name="任意多边形 29"/>
            <p:cNvSpPr/>
            <p:nvPr/>
          </p:nvSpPr>
          <p:spPr>
            <a:xfrm rot="5400000">
              <a:off x="3530457" y="3762048"/>
              <a:ext cx="1349153" cy="12115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Freeform 895"/>
            <p:cNvSpPr/>
            <p:nvPr/>
          </p:nvSpPr>
          <p:spPr bwMode="auto">
            <a:xfrm>
              <a:off x="3874833" y="4020302"/>
              <a:ext cx="660400" cy="644525"/>
            </a:xfrm>
            <a:custGeom>
              <a:avLst/>
              <a:gdLst>
                <a:gd name="T0" fmla="*/ 169 w 176"/>
                <a:gd name="T1" fmla="*/ 81 h 172"/>
                <a:gd name="T2" fmla="*/ 94 w 176"/>
                <a:gd name="T3" fmla="*/ 81 h 172"/>
                <a:gd name="T4" fmla="*/ 94 w 176"/>
                <a:gd name="T5" fmla="*/ 49 h 172"/>
                <a:gd name="T6" fmla="*/ 80 w 176"/>
                <a:gd name="T7" fmla="*/ 15 h 172"/>
                <a:gd name="T8" fmla="*/ 47 w 176"/>
                <a:gd name="T9" fmla="*/ 0 h 172"/>
                <a:gd name="T10" fmla="*/ 14 w 176"/>
                <a:gd name="T11" fmla="*/ 15 h 172"/>
                <a:gd name="T12" fmla="*/ 0 w 176"/>
                <a:gd name="T13" fmla="*/ 49 h 172"/>
                <a:gd name="T14" fmla="*/ 0 w 176"/>
                <a:gd name="T15" fmla="*/ 91 h 172"/>
                <a:gd name="T16" fmla="*/ 25 w 176"/>
                <a:gd name="T17" fmla="*/ 91 h 172"/>
                <a:gd name="T18" fmla="*/ 25 w 176"/>
                <a:gd name="T19" fmla="*/ 86 h 172"/>
                <a:gd name="T20" fmla="*/ 10 w 176"/>
                <a:gd name="T21" fmla="*/ 71 h 172"/>
                <a:gd name="T22" fmla="*/ 25 w 176"/>
                <a:gd name="T23" fmla="*/ 71 h 172"/>
                <a:gd name="T24" fmla="*/ 25 w 176"/>
                <a:gd name="T25" fmla="*/ 49 h 172"/>
                <a:gd name="T26" fmla="*/ 31 w 176"/>
                <a:gd name="T27" fmla="*/ 32 h 172"/>
                <a:gd name="T28" fmla="*/ 47 w 176"/>
                <a:gd name="T29" fmla="*/ 25 h 172"/>
                <a:gd name="T30" fmla="*/ 62 w 176"/>
                <a:gd name="T31" fmla="*/ 32 h 172"/>
                <a:gd name="T32" fmla="*/ 69 w 176"/>
                <a:gd name="T33" fmla="*/ 49 h 172"/>
                <a:gd name="T34" fmla="*/ 69 w 176"/>
                <a:gd name="T35" fmla="*/ 81 h 172"/>
                <a:gd name="T36" fmla="*/ 59 w 176"/>
                <a:gd name="T37" fmla="*/ 81 h 172"/>
                <a:gd name="T38" fmla="*/ 52 w 176"/>
                <a:gd name="T39" fmla="*/ 87 h 172"/>
                <a:gd name="T40" fmla="*/ 52 w 176"/>
                <a:gd name="T41" fmla="*/ 165 h 172"/>
                <a:gd name="T42" fmla="*/ 59 w 176"/>
                <a:gd name="T43" fmla="*/ 172 h 172"/>
                <a:gd name="T44" fmla="*/ 169 w 176"/>
                <a:gd name="T45" fmla="*/ 172 h 172"/>
                <a:gd name="T46" fmla="*/ 176 w 176"/>
                <a:gd name="T47" fmla="*/ 165 h 172"/>
                <a:gd name="T48" fmla="*/ 176 w 176"/>
                <a:gd name="T49" fmla="*/ 87 h 172"/>
                <a:gd name="T50" fmla="*/ 169 w 176"/>
                <a:gd name="T51" fmla="*/ 8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72">
                  <a:moveTo>
                    <a:pt x="169" y="81"/>
                  </a:moveTo>
                  <a:cubicBezTo>
                    <a:pt x="94" y="81"/>
                    <a:pt x="94" y="81"/>
                    <a:pt x="94" y="81"/>
                  </a:cubicBezTo>
                  <a:cubicBezTo>
                    <a:pt x="94" y="49"/>
                    <a:pt x="94" y="49"/>
                    <a:pt x="94" y="49"/>
                  </a:cubicBezTo>
                  <a:cubicBezTo>
                    <a:pt x="94" y="36"/>
                    <a:pt x="89" y="24"/>
                    <a:pt x="80" y="15"/>
                  </a:cubicBezTo>
                  <a:cubicBezTo>
                    <a:pt x="72" y="6"/>
                    <a:pt x="60" y="0"/>
                    <a:pt x="47" y="0"/>
                  </a:cubicBezTo>
                  <a:cubicBezTo>
                    <a:pt x="34" y="0"/>
                    <a:pt x="22" y="6"/>
                    <a:pt x="14" y="15"/>
                  </a:cubicBezTo>
                  <a:cubicBezTo>
                    <a:pt x="5" y="24"/>
                    <a:pt x="0" y="36"/>
                    <a:pt x="0" y="49"/>
                  </a:cubicBezTo>
                  <a:cubicBezTo>
                    <a:pt x="0" y="91"/>
                    <a:pt x="0" y="91"/>
                    <a:pt x="0" y="91"/>
                  </a:cubicBezTo>
                  <a:cubicBezTo>
                    <a:pt x="25" y="91"/>
                    <a:pt x="25" y="91"/>
                    <a:pt x="25" y="91"/>
                  </a:cubicBezTo>
                  <a:cubicBezTo>
                    <a:pt x="25" y="86"/>
                    <a:pt x="25" y="86"/>
                    <a:pt x="25" y="86"/>
                  </a:cubicBezTo>
                  <a:cubicBezTo>
                    <a:pt x="10" y="71"/>
                    <a:pt x="10" y="71"/>
                    <a:pt x="10" y="71"/>
                  </a:cubicBezTo>
                  <a:cubicBezTo>
                    <a:pt x="25" y="71"/>
                    <a:pt x="25" y="71"/>
                    <a:pt x="25" y="71"/>
                  </a:cubicBezTo>
                  <a:cubicBezTo>
                    <a:pt x="25" y="49"/>
                    <a:pt x="25" y="49"/>
                    <a:pt x="25" y="49"/>
                  </a:cubicBezTo>
                  <a:cubicBezTo>
                    <a:pt x="25" y="42"/>
                    <a:pt x="27" y="36"/>
                    <a:pt x="31" y="32"/>
                  </a:cubicBezTo>
                  <a:cubicBezTo>
                    <a:pt x="36" y="27"/>
                    <a:pt x="41" y="25"/>
                    <a:pt x="47" y="25"/>
                  </a:cubicBezTo>
                  <a:cubicBezTo>
                    <a:pt x="53" y="25"/>
                    <a:pt x="58" y="27"/>
                    <a:pt x="62" y="32"/>
                  </a:cubicBezTo>
                  <a:cubicBezTo>
                    <a:pt x="67" y="36"/>
                    <a:pt x="69" y="42"/>
                    <a:pt x="69" y="49"/>
                  </a:cubicBezTo>
                  <a:cubicBezTo>
                    <a:pt x="69" y="81"/>
                    <a:pt x="69" y="81"/>
                    <a:pt x="69" y="81"/>
                  </a:cubicBezTo>
                  <a:cubicBezTo>
                    <a:pt x="59" y="81"/>
                    <a:pt x="59" y="81"/>
                    <a:pt x="59" y="81"/>
                  </a:cubicBezTo>
                  <a:cubicBezTo>
                    <a:pt x="55" y="81"/>
                    <a:pt x="52" y="84"/>
                    <a:pt x="52" y="87"/>
                  </a:cubicBezTo>
                  <a:cubicBezTo>
                    <a:pt x="52" y="165"/>
                    <a:pt x="52" y="165"/>
                    <a:pt x="52" y="165"/>
                  </a:cubicBezTo>
                  <a:cubicBezTo>
                    <a:pt x="52" y="169"/>
                    <a:pt x="55" y="172"/>
                    <a:pt x="59" y="172"/>
                  </a:cubicBezTo>
                  <a:cubicBezTo>
                    <a:pt x="169" y="172"/>
                    <a:pt x="169" y="172"/>
                    <a:pt x="169" y="172"/>
                  </a:cubicBezTo>
                  <a:cubicBezTo>
                    <a:pt x="173" y="172"/>
                    <a:pt x="176" y="169"/>
                    <a:pt x="176" y="165"/>
                  </a:cubicBezTo>
                  <a:cubicBezTo>
                    <a:pt x="176" y="87"/>
                    <a:pt x="176" y="87"/>
                    <a:pt x="176" y="87"/>
                  </a:cubicBezTo>
                  <a:cubicBezTo>
                    <a:pt x="176" y="84"/>
                    <a:pt x="173" y="81"/>
                    <a:pt x="169" y="81"/>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32" name="组合 31"/>
          <p:cNvGrpSpPr/>
          <p:nvPr/>
        </p:nvGrpSpPr>
        <p:grpSpPr>
          <a:xfrm>
            <a:off x="2230450" y="2310437"/>
            <a:ext cx="594286" cy="661776"/>
            <a:chOff x="3173272" y="3280607"/>
            <a:chExt cx="792381" cy="882368"/>
          </a:xfrm>
        </p:grpSpPr>
        <p:sp>
          <p:nvSpPr>
            <p:cNvPr id="33" name="任意多边形 32"/>
            <p:cNvSpPr/>
            <p:nvPr/>
          </p:nvSpPr>
          <p:spPr>
            <a:xfrm rot="5400000">
              <a:off x="3128279" y="3325600"/>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Freeform 1051"/>
            <p:cNvSpPr>
              <a:spLocks noEditPoints="1"/>
            </p:cNvSpPr>
            <p:nvPr/>
          </p:nvSpPr>
          <p:spPr bwMode="auto">
            <a:xfrm>
              <a:off x="3294148" y="3480022"/>
              <a:ext cx="550630" cy="490096"/>
            </a:xfrm>
            <a:custGeom>
              <a:avLst/>
              <a:gdLst>
                <a:gd name="T0" fmla="*/ 200 w 200"/>
                <a:gd name="T1" fmla="*/ 62 h 178"/>
                <a:gd name="T2" fmla="*/ 176 w 200"/>
                <a:gd name="T3" fmla="*/ 39 h 178"/>
                <a:gd name="T4" fmla="*/ 171 w 200"/>
                <a:gd name="T5" fmla="*/ 39 h 178"/>
                <a:gd name="T6" fmla="*/ 171 w 200"/>
                <a:gd name="T7" fmla="*/ 38 h 178"/>
                <a:gd name="T8" fmla="*/ 135 w 200"/>
                <a:gd name="T9" fmla="*/ 3 h 178"/>
                <a:gd name="T10" fmla="*/ 106 w 200"/>
                <a:gd name="T11" fmla="*/ 16 h 178"/>
                <a:gd name="T12" fmla="*/ 70 w 200"/>
                <a:gd name="T13" fmla="*/ 0 h 178"/>
                <a:gd name="T14" fmla="*/ 24 w 200"/>
                <a:gd name="T15" fmla="*/ 45 h 178"/>
                <a:gd name="T16" fmla="*/ 26 w 200"/>
                <a:gd name="T17" fmla="*/ 59 h 178"/>
                <a:gd name="T18" fmla="*/ 0 w 200"/>
                <a:gd name="T19" fmla="*/ 89 h 178"/>
                <a:gd name="T20" fmla="*/ 31 w 200"/>
                <a:gd name="T21" fmla="*/ 119 h 178"/>
                <a:gd name="T22" fmla="*/ 43 w 200"/>
                <a:gd name="T23" fmla="*/ 117 h 178"/>
                <a:gd name="T24" fmla="*/ 60 w 200"/>
                <a:gd name="T25" fmla="*/ 133 h 178"/>
                <a:gd name="T26" fmla="*/ 61 w 200"/>
                <a:gd name="T27" fmla="*/ 133 h 178"/>
                <a:gd name="T28" fmla="*/ 73 w 200"/>
                <a:gd name="T29" fmla="*/ 143 h 178"/>
                <a:gd name="T30" fmla="*/ 84 w 200"/>
                <a:gd name="T31" fmla="*/ 131 h 178"/>
                <a:gd name="T32" fmla="*/ 77 w 200"/>
                <a:gd name="T33" fmla="*/ 122 h 178"/>
                <a:gd name="T34" fmla="*/ 78 w 200"/>
                <a:gd name="T35" fmla="*/ 116 h 178"/>
                <a:gd name="T36" fmla="*/ 78 w 200"/>
                <a:gd name="T37" fmla="*/ 115 h 178"/>
                <a:gd name="T38" fmla="*/ 88 w 200"/>
                <a:gd name="T39" fmla="*/ 117 h 178"/>
                <a:gd name="T40" fmla="*/ 92 w 200"/>
                <a:gd name="T41" fmla="*/ 117 h 178"/>
                <a:gd name="T42" fmla="*/ 97 w 200"/>
                <a:gd name="T43" fmla="*/ 131 h 178"/>
                <a:gd name="T44" fmla="*/ 89 w 200"/>
                <a:gd name="T45" fmla="*/ 141 h 178"/>
                <a:gd name="T46" fmla="*/ 99 w 200"/>
                <a:gd name="T47" fmla="*/ 151 h 178"/>
                <a:gd name="T48" fmla="*/ 109 w 200"/>
                <a:gd name="T49" fmla="*/ 140 h 178"/>
                <a:gd name="T50" fmla="*/ 109 w 200"/>
                <a:gd name="T51" fmla="*/ 139 h 178"/>
                <a:gd name="T52" fmla="*/ 117 w 200"/>
                <a:gd name="T53" fmla="*/ 140 h 178"/>
                <a:gd name="T54" fmla="*/ 142 w 200"/>
                <a:gd name="T55" fmla="*/ 116 h 178"/>
                <a:gd name="T56" fmla="*/ 152 w 200"/>
                <a:gd name="T57" fmla="*/ 117 h 178"/>
                <a:gd name="T58" fmla="*/ 177 w 200"/>
                <a:gd name="T59" fmla="*/ 93 h 178"/>
                <a:gd name="T60" fmla="*/ 175 w 200"/>
                <a:gd name="T61" fmla="*/ 84 h 178"/>
                <a:gd name="T62" fmla="*/ 176 w 200"/>
                <a:gd name="T63" fmla="*/ 84 h 178"/>
                <a:gd name="T64" fmla="*/ 200 w 200"/>
                <a:gd name="T65" fmla="*/ 62 h 178"/>
                <a:gd name="T66" fmla="*/ 117 w 200"/>
                <a:gd name="T67" fmla="*/ 147 h 178"/>
                <a:gd name="T68" fmla="*/ 120 w 200"/>
                <a:gd name="T69" fmla="*/ 145 h 178"/>
                <a:gd name="T70" fmla="*/ 117 w 200"/>
                <a:gd name="T71" fmla="*/ 143 h 178"/>
                <a:gd name="T72" fmla="*/ 114 w 200"/>
                <a:gd name="T73" fmla="*/ 145 h 178"/>
                <a:gd name="T74" fmla="*/ 117 w 200"/>
                <a:gd name="T75" fmla="*/ 147 h 178"/>
                <a:gd name="T76" fmla="*/ 116 w 200"/>
                <a:gd name="T77" fmla="*/ 168 h 178"/>
                <a:gd name="T78" fmla="*/ 111 w 200"/>
                <a:gd name="T79" fmla="*/ 173 h 178"/>
                <a:gd name="T80" fmla="*/ 117 w 200"/>
                <a:gd name="T81" fmla="*/ 178 h 178"/>
                <a:gd name="T82" fmla="*/ 122 w 200"/>
                <a:gd name="T83" fmla="*/ 173 h 178"/>
                <a:gd name="T84" fmla="*/ 116 w 200"/>
                <a:gd name="T85" fmla="*/ 168 h 178"/>
                <a:gd name="T86" fmla="*/ 116 w 200"/>
                <a:gd name="T87" fmla="*/ 155 h 178"/>
                <a:gd name="T88" fmla="*/ 111 w 200"/>
                <a:gd name="T89" fmla="*/ 150 h 178"/>
                <a:gd name="T90" fmla="*/ 106 w 200"/>
                <a:gd name="T91" fmla="*/ 155 h 178"/>
                <a:gd name="T92" fmla="*/ 111 w 200"/>
                <a:gd name="T93" fmla="*/ 160 h 178"/>
                <a:gd name="T94" fmla="*/ 116 w 200"/>
                <a:gd name="T95" fmla="*/ 155 h 178"/>
                <a:gd name="T96" fmla="*/ 97 w 200"/>
                <a:gd name="T97" fmla="*/ 156 h 178"/>
                <a:gd name="T98" fmla="*/ 89 w 200"/>
                <a:gd name="T99" fmla="*/ 164 h 178"/>
                <a:gd name="T100" fmla="*/ 98 w 200"/>
                <a:gd name="T101" fmla="*/ 172 h 178"/>
                <a:gd name="T102" fmla="*/ 106 w 200"/>
                <a:gd name="T103" fmla="*/ 163 h 178"/>
                <a:gd name="T104" fmla="*/ 97 w 200"/>
                <a:gd name="T105"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178">
                  <a:moveTo>
                    <a:pt x="200" y="62"/>
                  </a:moveTo>
                  <a:cubicBezTo>
                    <a:pt x="200" y="49"/>
                    <a:pt x="189" y="39"/>
                    <a:pt x="176" y="39"/>
                  </a:cubicBezTo>
                  <a:cubicBezTo>
                    <a:pt x="174" y="39"/>
                    <a:pt x="172" y="39"/>
                    <a:pt x="171" y="39"/>
                  </a:cubicBezTo>
                  <a:cubicBezTo>
                    <a:pt x="171" y="39"/>
                    <a:pt x="171" y="38"/>
                    <a:pt x="171" y="38"/>
                  </a:cubicBezTo>
                  <a:cubicBezTo>
                    <a:pt x="171" y="18"/>
                    <a:pt x="155" y="3"/>
                    <a:pt x="135" y="3"/>
                  </a:cubicBezTo>
                  <a:cubicBezTo>
                    <a:pt x="123" y="3"/>
                    <a:pt x="113" y="8"/>
                    <a:pt x="106" y="16"/>
                  </a:cubicBezTo>
                  <a:cubicBezTo>
                    <a:pt x="98" y="6"/>
                    <a:pt x="85" y="0"/>
                    <a:pt x="70" y="0"/>
                  </a:cubicBezTo>
                  <a:cubicBezTo>
                    <a:pt x="45" y="0"/>
                    <a:pt x="24" y="20"/>
                    <a:pt x="24" y="45"/>
                  </a:cubicBezTo>
                  <a:cubicBezTo>
                    <a:pt x="24" y="50"/>
                    <a:pt x="25" y="55"/>
                    <a:pt x="26" y="59"/>
                  </a:cubicBezTo>
                  <a:cubicBezTo>
                    <a:pt x="11" y="62"/>
                    <a:pt x="0" y="74"/>
                    <a:pt x="0" y="89"/>
                  </a:cubicBezTo>
                  <a:cubicBezTo>
                    <a:pt x="0" y="106"/>
                    <a:pt x="14" y="119"/>
                    <a:pt x="31" y="119"/>
                  </a:cubicBezTo>
                  <a:cubicBezTo>
                    <a:pt x="36" y="119"/>
                    <a:pt x="39" y="119"/>
                    <a:pt x="43" y="117"/>
                  </a:cubicBezTo>
                  <a:cubicBezTo>
                    <a:pt x="44" y="126"/>
                    <a:pt x="51" y="133"/>
                    <a:pt x="60" y="133"/>
                  </a:cubicBezTo>
                  <a:cubicBezTo>
                    <a:pt x="61" y="133"/>
                    <a:pt x="61" y="133"/>
                    <a:pt x="61" y="133"/>
                  </a:cubicBezTo>
                  <a:cubicBezTo>
                    <a:pt x="62" y="138"/>
                    <a:pt x="67" y="143"/>
                    <a:pt x="73" y="143"/>
                  </a:cubicBezTo>
                  <a:cubicBezTo>
                    <a:pt x="79" y="143"/>
                    <a:pt x="84" y="137"/>
                    <a:pt x="84" y="131"/>
                  </a:cubicBezTo>
                  <a:cubicBezTo>
                    <a:pt x="84" y="127"/>
                    <a:pt x="81" y="123"/>
                    <a:pt x="77" y="122"/>
                  </a:cubicBezTo>
                  <a:cubicBezTo>
                    <a:pt x="78" y="120"/>
                    <a:pt x="78" y="118"/>
                    <a:pt x="78" y="116"/>
                  </a:cubicBezTo>
                  <a:cubicBezTo>
                    <a:pt x="78" y="115"/>
                    <a:pt x="78" y="115"/>
                    <a:pt x="78" y="115"/>
                  </a:cubicBezTo>
                  <a:cubicBezTo>
                    <a:pt x="81" y="116"/>
                    <a:pt x="84" y="117"/>
                    <a:pt x="88" y="117"/>
                  </a:cubicBezTo>
                  <a:cubicBezTo>
                    <a:pt x="89" y="117"/>
                    <a:pt x="90" y="117"/>
                    <a:pt x="92" y="117"/>
                  </a:cubicBezTo>
                  <a:cubicBezTo>
                    <a:pt x="92" y="122"/>
                    <a:pt x="94" y="127"/>
                    <a:pt x="97" y="131"/>
                  </a:cubicBezTo>
                  <a:cubicBezTo>
                    <a:pt x="92" y="132"/>
                    <a:pt x="88" y="136"/>
                    <a:pt x="89" y="141"/>
                  </a:cubicBezTo>
                  <a:cubicBezTo>
                    <a:pt x="89" y="146"/>
                    <a:pt x="93" y="151"/>
                    <a:pt x="99" y="151"/>
                  </a:cubicBezTo>
                  <a:cubicBezTo>
                    <a:pt x="105" y="150"/>
                    <a:pt x="109" y="146"/>
                    <a:pt x="109" y="140"/>
                  </a:cubicBezTo>
                  <a:cubicBezTo>
                    <a:pt x="109" y="140"/>
                    <a:pt x="109" y="139"/>
                    <a:pt x="109" y="139"/>
                  </a:cubicBezTo>
                  <a:cubicBezTo>
                    <a:pt x="111" y="140"/>
                    <a:pt x="114" y="140"/>
                    <a:pt x="117" y="140"/>
                  </a:cubicBezTo>
                  <a:cubicBezTo>
                    <a:pt x="131" y="140"/>
                    <a:pt x="142" y="129"/>
                    <a:pt x="142" y="116"/>
                  </a:cubicBezTo>
                  <a:cubicBezTo>
                    <a:pt x="145" y="117"/>
                    <a:pt x="148" y="117"/>
                    <a:pt x="152" y="117"/>
                  </a:cubicBezTo>
                  <a:cubicBezTo>
                    <a:pt x="166" y="117"/>
                    <a:pt x="177" y="106"/>
                    <a:pt x="177" y="93"/>
                  </a:cubicBezTo>
                  <a:cubicBezTo>
                    <a:pt x="177" y="90"/>
                    <a:pt x="176" y="87"/>
                    <a:pt x="175" y="84"/>
                  </a:cubicBezTo>
                  <a:cubicBezTo>
                    <a:pt x="176" y="84"/>
                    <a:pt x="176" y="84"/>
                    <a:pt x="176" y="84"/>
                  </a:cubicBezTo>
                  <a:cubicBezTo>
                    <a:pt x="189" y="84"/>
                    <a:pt x="200" y="74"/>
                    <a:pt x="200" y="62"/>
                  </a:cubicBezTo>
                  <a:close/>
                  <a:moveTo>
                    <a:pt x="117" y="147"/>
                  </a:moveTo>
                  <a:cubicBezTo>
                    <a:pt x="119" y="147"/>
                    <a:pt x="120" y="146"/>
                    <a:pt x="120" y="145"/>
                  </a:cubicBezTo>
                  <a:cubicBezTo>
                    <a:pt x="120" y="144"/>
                    <a:pt x="118" y="142"/>
                    <a:pt x="117" y="143"/>
                  </a:cubicBezTo>
                  <a:cubicBezTo>
                    <a:pt x="116" y="143"/>
                    <a:pt x="114" y="144"/>
                    <a:pt x="114" y="145"/>
                  </a:cubicBezTo>
                  <a:cubicBezTo>
                    <a:pt x="115" y="146"/>
                    <a:pt x="116" y="148"/>
                    <a:pt x="117" y="147"/>
                  </a:cubicBezTo>
                  <a:close/>
                  <a:moveTo>
                    <a:pt x="116" y="168"/>
                  </a:moveTo>
                  <a:cubicBezTo>
                    <a:pt x="113" y="168"/>
                    <a:pt x="111" y="170"/>
                    <a:pt x="111" y="173"/>
                  </a:cubicBezTo>
                  <a:cubicBezTo>
                    <a:pt x="111" y="176"/>
                    <a:pt x="114" y="178"/>
                    <a:pt x="117" y="178"/>
                  </a:cubicBezTo>
                  <a:cubicBezTo>
                    <a:pt x="120" y="178"/>
                    <a:pt x="122" y="175"/>
                    <a:pt x="122" y="173"/>
                  </a:cubicBezTo>
                  <a:cubicBezTo>
                    <a:pt x="122" y="170"/>
                    <a:pt x="119" y="167"/>
                    <a:pt x="116" y="168"/>
                  </a:cubicBezTo>
                  <a:close/>
                  <a:moveTo>
                    <a:pt x="116" y="155"/>
                  </a:moveTo>
                  <a:cubicBezTo>
                    <a:pt x="116" y="152"/>
                    <a:pt x="114" y="150"/>
                    <a:pt x="111" y="150"/>
                  </a:cubicBezTo>
                  <a:cubicBezTo>
                    <a:pt x="108" y="150"/>
                    <a:pt x="106" y="152"/>
                    <a:pt x="106" y="155"/>
                  </a:cubicBezTo>
                  <a:cubicBezTo>
                    <a:pt x="106" y="158"/>
                    <a:pt x="108" y="161"/>
                    <a:pt x="111" y="160"/>
                  </a:cubicBezTo>
                  <a:cubicBezTo>
                    <a:pt x="114" y="160"/>
                    <a:pt x="117" y="158"/>
                    <a:pt x="116" y="155"/>
                  </a:cubicBezTo>
                  <a:close/>
                  <a:moveTo>
                    <a:pt x="97" y="156"/>
                  </a:moveTo>
                  <a:cubicBezTo>
                    <a:pt x="92" y="156"/>
                    <a:pt x="89" y="159"/>
                    <a:pt x="89" y="164"/>
                  </a:cubicBezTo>
                  <a:cubicBezTo>
                    <a:pt x="89" y="168"/>
                    <a:pt x="93" y="172"/>
                    <a:pt x="98" y="172"/>
                  </a:cubicBezTo>
                  <a:cubicBezTo>
                    <a:pt x="102" y="172"/>
                    <a:pt x="106" y="168"/>
                    <a:pt x="106" y="163"/>
                  </a:cubicBezTo>
                  <a:cubicBezTo>
                    <a:pt x="106" y="159"/>
                    <a:pt x="102" y="155"/>
                    <a:pt x="97" y="156"/>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sp>
        <p:nvSpPr>
          <p:cNvPr id="35" name="任意多边形 34"/>
          <p:cNvSpPr/>
          <p:nvPr/>
        </p:nvSpPr>
        <p:spPr>
          <a:xfrm>
            <a:off x="2091719" y="1758910"/>
            <a:ext cx="1201918" cy="268664"/>
          </a:xfrm>
          <a:custGeom>
            <a:avLst/>
            <a:gdLst>
              <a:gd name="connsiteX0" fmla="*/ 1602557 w 1602557"/>
              <a:gd name="connsiteY0" fmla="*/ 358219 h 358219"/>
              <a:gd name="connsiteX1" fmla="*/ 0 w 1602557"/>
              <a:gd name="connsiteY1" fmla="*/ 358219 h 358219"/>
              <a:gd name="connsiteX2" fmla="*/ 0 w 1602557"/>
              <a:gd name="connsiteY2" fmla="*/ 0 h 358219"/>
            </a:gdLst>
            <a:ahLst/>
            <a:cxnLst>
              <a:cxn ang="0">
                <a:pos x="connsiteX0" y="connsiteY0"/>
              </a:cxn>
              <a:cxn ang="0">
                <a:pos x="connsiteX1" y="connsiteY1"/>
              </a:cxn>
              <a:cxn ang="0">
                <a:pos x="connsiteX2" y="connsiteY2"/>
              </a:cxn>
            </a:cxnLst>
            <a:rect l="l" t="t" r="r" b="b"/>
            <a:pathLst>
              <a:path w="1602557" h="358219">
                <a:moveTo>
                  <a:pt x="1602557" y="358219"/>
                </a:moveTo>
                <a:lnTo>
                  <a:pt x="0" y="358219"/>
                </a:lnTo>
                <a:lnTo>
                  <a:pt x="0"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任意多边形 35"/>
          <p:cNvSpPr/>
          <p:nvPr/>
        </p:nvSpPr>
        <p:spPr>
          <a:xfrm>
            <a:off x="4806638" y="1377124"/>
            <a:ext cx="671660" cy="509048"/>
          </a:xfrm>
          <a:custGeom>
            <a:avLst/>
            <a:gdLst>
              <a:gd name="connsiteX0" fmla="*/ 0 w 895546"/>
              <a:gd name="connsiteY0" fmla="*/ 678730 h 678730"/>
              <a:gd name="connsiteX1" fmla="*/ 0 w 895546"/>
              <a:gd name="connsiteY1" fmla="*/ 0 h 678730"/>
              <a:gd name="connsiteX2" fmla="*/ 895546 w 895546"/>
              <a:gd name="connsiteY2" fmla="*/ 0 h 678730"/>
            </a:gdLst>
            <a:ahLst/>
            <a:cxnLst>
              <a:cxn ang="0">
                <a:pos x="connsiteX0" y="connsiteY0"/>
              </a:cxn>
              <a:cxn ang="0">
                <a:pos x="connsiteX1" y="connsiteY1"/>
              </a:cxn>
              <a:cxn ang="0">
                <a:pos x="connsiteX2" y="connsiteY2"/>
              </a:cxn>
            </a:cxnLst>
            <a:rect l="l" t="t" r="r" b="b"/>
            <a:pathLst>
              <a:path w="895546" h="678730">
                <a:moveTo>
                  <a:pt x="0" y="678730"/>
                </a:moveTo>
                <a:lnTo>
                  <a:pt x="0" y="0"/>
                </a:lnTo>
                <a:lnTo>
                  <a:pt x="895546"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7" name="任意多边形 36"/>
          <p:cNvSpPr/>
          <p:nvPr/>
        </p:nvSpPr>
        <p:spPr>
          <a:xfrm>
            <a:off x="6319643" y="2126555"/>
            <a:ext cx="501977" cy="424206"/>
          </a:xfrm>
          <a:custGeom>
            <a:avLst/>
            <a:gdLst>
              <a:gd name="connsiteX0" fmla="*/ 0 w 669303"/>
              <a:gd name="connsiteY0" fmla="*/ 565608 h 565608"/>
              <a:gd name="connsiteX1" fmla="*/ 0 w 669303"/>
              <a:gd name="connsiteY1" fmla="*/ 0 h 565608"/>
              <a:gd name="connsiteX2" fmla="*/ 669303 w 669303"/>
              <a:gd name="connsiteY2" fmla="*/ 0 h 565608"/>
            </a:gdLst>
            <a:ahLst/>
            <a:cxnLst>
              <a:cxn ang="0">
                <a:pos x="connsiteX0" y="connsiteY0"/>
              </a:cxn>
              <a:cxn ang="0">
                <a:pos x="connsiteX1" y="connsiteY1"/>
              </a:cxn>
              <a:cxn ang="0">
                <a:pos x="connsiteX2" y="connsiteY2"/>
              </a:cxn>
            </a:cxnLst>
            <a:rect l="l" t="t" r="r" b="b"/>
            <a:pathLst>
              <a:path w="669303" h="565608">
                <a:moveTo>
                  <a:pt x="0" y="565608"/>
                </a:moveTo>
                <a:lnTo>
                  <a:pt x="0" y="0"/>
                </a:lnTo>
                <a:lnTo>
                  <a:pt x="669303"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8" name="任意多边形 37"/>
          <p:cNvSpPr/>
          <p:nvPr/>
        </p:nvSpPr>
        <p:spPr>
          <a:xfrm>
            <a:off x="5379319" y="3568857"/>
            <a:ext cx="615099" cy="558538"/>
          </a:xfrm>
          <a:custGeom>
            <a:avLst/>
            <a:gdLst>
              <a:gd name="connsiteX0" fmla="*/ 0 w 820132"/>
              <a:gd name="connsiteY0" fmla="*/ 0 h 744717"/>
              <a:gd name="connsiteX1" fmla="*/ 0 w 820132"/>
              <a:gd name="connsiteY1" fmla="*/ 744717 h 744717"/>
              <a:gd name="connsiteX2" fmla="*/ 820132 w 820132"/>
              <a:gd name="connsiteY2" fmla="*/ 744717 h 744717"/>
            </a:gdLst>
            <a:ahLst/>
            <a:cxnLst>
              <a:cxn ang="0">
                <a:pos x="connsiteX0" y="connsiteY0"/>
              </a:cxn>
              <a:cxn ang="0">
                <a:pos x="connsiteX1" y="connsiteY1"/>
              </a:cxn>
              <a:cxn ang="0">
                <a:pos x="connsiteX2" y="connsiteY2"/>
              </a:cxn>
            </a:cxnLst>
            <a:rect l="l" t="t" r="r" b="b"/>
            <a:pathLst>
              <a:path w="820132" h="744717">
                <a:moveTo>
                  <a:pt x="0" y="0"/>
                </a:moveTo>
                <a:lnTo>
                  <a:pt x="0" y="744717"/>
                </a:lnTo>
                <a:lnTo>
                  <a:pt x="820132" y="74471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9" name="任意多边形 38"/>
          <p:cNvSpPr/>
          <p:nvPr/>
        </p:nvSpPr>
        <p:spPr>
          <a:xfrm>
            <a:off x="2289683" y="3533507"/>
            <a:ext cx="417137" cy="360575"/>
          </a:xfrm>
          <a:custGeom>
            <a:avLst/>
            <a:gdLst>
              <a:gd name="connsiteX0" fmla="*/ 556182 w 556182"/>
              <a:gd name="connsiteY0" fmla="*/ 0 h 480767"/>
              <a:gd name="connsiteX1" fmla="*/ 0 w 556182"/>
              <a:gd name="connsiteY1" fmla="*/ 0 h 480767"/>
              <a:gd name="connsiteX2" fmla="*/ 0 w 556182"/>
              <a:gd name="connsiteY2" fmla="*/ 480767 h 480767"/>
            </a:gdLst>
            <a:ahLst/>
            <a:cxnLst>
              <a:cxn ang="0">
                <a:pos x="connsiteX0" y="connsiteY0"/>
              </a:cxn>
              <a:cxn ang="0">
                <a:pos x="connsiteX1" y="connsiteY1"/>
              </a:cxn>
              <a:cxn ang="0">
                <a:pos x="connsiteX2" y="connsiteY2"/>
              </a:cxn>
            </a:cxnLst>
            <a:rect l="l" t="t" r="r" b="b"/>
            <a:pathLst>
              <a:path w="556182" h="480767">
                <a:moveTo>
                  <a:pt x="556182" y="0"/>
                </a:moveTo>
                <a:lnTo>
                  <a:pt x="0" y="0"/>
                </a:lnTo>
                <a:lnTo>
                  <a:pt x="0" y="48076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0" name="任意多边形 39"/>
          <p:cNvSpPr/>
          <p:nvPr/>
        </p:nvSpPr>
        <p:spPr>
          <a:xfrm>
            <a:off x="1391779" y="2663882"/>
            <a:ext cx="855483" cy="332295"/>
          </a:xfrm>
          <a:custGeom>
            <a:avLst/>
            <a:gdLst>
              <a:gd name="connsiteX0" fmla="*/ 1140644 w 1140644"/>
              <a:gd name="connsiteY0" fmla="*/ 0 h 443060"/>
              <a:gd name="connsiteX1" fmla="*/ 0 w 1140644"/>
              <a:gd name="connsiteY1" fmla="*/ 0 h 443060"/>
              <a:gd name="connsiteX2" fmla="*/ 0 w 1140644"/>
              <a:gd name="connsiteY2" fmla="*/ 443060 h 443060"/>
            </a:gdLst>
            <a:ahLst/>
            <a:cxnLst>
              <a:cxn ang="0">
                <a:pos x="connsiteX0" y="connsiteY0"/>
              </a:cxn>
              <a:cxn ang="0">
                <a:pos x="connsiteX1" y="connsiteY1"/>
              </a:cxn>
              <a:cxn ang="0">
                <a:pos x="connsiteX2" y="connsiteY2"/>
              </a:cxn>
            </a:cxnLst>
            <a:rect l="l" t="t" r="r" b="b"/>
            <a:pathLst>
              <a:path w="1140644" h="443060">
                <a:moveTo>
                  <a:pt x="1140644" y="0"/>
                </a:moveTo>
                <a:lnTo>
                  <a:pt x="0" y="0"/>
                </a:lnTo>
                <a:lnTo>
                  <a:pt x="0" y="44306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1" name="椭圆 40"/>
          <p:cNvSpPr/>
          <p:nvPr/>
        </p:nvSpPr>
        <p:spPr>
          <a:xfrm>
            <a:off x="2035993" y="1660936"/>
            <a:ext cx="111452" cy="1114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2" name="椭圆 41"/>
          <p:cNvSpPr/>
          <p:nvPr/>
        </p:nvSpPr>
        <p:spPr>
          <a:xfrm>
            <a:off x="5483527" y="1321399"/>
            <a:ext cx="111452" cy="1114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3" name="椭圆 42"/>
          <p:cNvSpPr/>
          <p:nvPr/>
        </p:nvSpPr>
        <p:spPr>
          <a:xfrm>
            <a:off x="6821618" y="2070829"/>
            <a:ext cx="111452" cy="1114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4" name="椭圆 43"/>
          <p:cNvSpPr/>
          <p:nvPr/>
        </p:nvSpPr>
        <p:spPr>
          <a:xfrm>
            <a:off x="5994416" y="4071667"/>
            <a:ext cx="111452" cy="1114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5" name="椭圆 44"/>
          <p:cNvSpPr/>
          <p:nvPr/>
        </p:nvSpPr>
        <p:spPr>
          <a:xfrm>
            <a:off x="2232974" y="3893098"/>
            <a:ext cx="111452" cy="1114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6" name="椭圆 45"/>
          <p:cNvSpPr/>
          <p:nvPr/>
        </p:nvSpPr>
        <p:spPr>
          <a:xfrm>
            <a:off x="1336052" y="2996179"/>
            <a:ext cx="111452" cy="1114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7" name="矩形 46"/>
          <p:cNvSpPr/>
          <p:nvPr/>
        </p:nvSpPr>
        <p:spPr>
          <a:xfrm>
            <a:off x="1325162" y="873922"/>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48" name="矩形 47"/>
          <p:cNvSpPr/>
          <p:nvPr/>
        </p:nvSpPr>
        <p:spPr>
          <a:xfrm>
            <a:off x="1491100" y="1129108"/>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629395" y="3148778"/>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50" name="矩形 49"/>
          <p:cNvSpPr/>
          <p:nvPr/>
        </p:nvSpPr>
        <p:spPr>
          <a:xfrm>
            <a:off x="795333" y="3403964"/>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p:nvSpPr>
        <p:spPr>
          <a:xfrm>
            <a:off x="1547309" y="4108959"/>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52" name="矩形 51"/>
          <p:cNvSpPr/>
          <p:nvPr/>
        </p:nvSpPr>
        <p:spPr>
          <a:xfrm>
            <a:off x="1713248" y="4364144"/>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6383965" y="3745337"/>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54" name="矩形 53"/>
          <p:cNvSpPr/>
          <p:nvPr/>
        </p:nvSpPr>
        <p:spPr>
          <a:xfrm>
            <a:off x="6549903" y="4000523"/>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7082177" y="1772389"/>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56" name="矩形 55"/>
          <p:cNvSpPr/>
          <p:nvPr/>
        </p:nvSpPr>
        <p:spPr>
          <a:xfrm>
            <a:off x="7248116" y="2027575"/>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5752688" y="945304"/>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58" name="矩形 57"/>
          <p:cNvSpPr/>
          <p:nvPr/>
        </p:nvSpPr>
        <p:spPr>
          <a:xfrm>
            <a:off x="5918626" y="1200489"/>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up)">
                                      <p:cBhvr>
                                        <p:cTn id="13" dur="500"/>
                                        <p:tgtEl>
                                          <p:spTgt spid="14"/>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right)">
                                      <p:cBhvr>
                                        <p:cTn id="17" dur="500"/>
                                        <p:tgtEl>
                                          <p:spTgt spid="3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par>
                          <p:cTn id="23" fill="hold">
                            <p:stCondLst>
                              <p:cond delay="1500"/>
                            </p:stCondLst>
                            <p:childTnLst>
                              <p:par>
                                <p:cTn id="24" presetID="37" presetClass="entr" presetSubtype="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800"/>
                                        <p:tgtEl>
                                          <p:spTgt spid="47"/>
                                        </p:tgtEl>
                                      </p:cBhvr>
                                    </p:animEffect>
                                    <p:anim calcmode="lin" valueType="num">
                                      <p:cBhvr>
                                        <p:cTn id="27" dur="800" fill="hold"/>
                                        <p:tgtEl>
                                          <p:spTgt spid="47"/>
                                        </p:tgtEl>
                                        <p:attrNameLst>
                                          <p:attrName>ppt_x</p:attrName>
                                        </p:attrNameLst>
                                      </p:cBhvr>
                                      <p:tavLst>
                                        <p:tav tm="0">
                                          <p:val>
                                            <p:strVal val="#ppt_x"/>
                                          </p:val>
                                        </p:tav>
                                        <p:tav tm="100000">
                                          <p:val>
                                            <p:strVal val="#ppt_x"/>
                                          </p:val>
                                        </p:tav>
                                      </p:tavLst>
                                    </p:anim>
                                    <p:anim calcmode="lin" valueType="num">
                                      <p:cBhvr>
                                        <p:cTn id="28" dur="720" decel="100000" fill="hold"/>
                                        <p:tgtEl>
                                          <p:spTgt spid="47"/>
                                        </p:tgtEl>
                                        <p:attrNameLst>
                                          <p:attrName>ppt_y</p:attrName>
                                        </p:attrNameLst>
                                      </p:cBhvr>
                                      <p:tavLst>
                                        <p:tav tm="0">
                                          <p:val>
                                            <p:strVal val="#ppt_y+1"/>
                                          </p:val>
                                        </p:tav>
                                        <p:tav tm="100000">
                                          <p:val>
                                            <p:strVal val="#ppt_y-.03"/>
                                          </p:val>
                                        </p:tav>
                                      </p:tavLst>
                                    </p:anim>
                                    <p:anim calcmode="lin" valueType="num">
                                      <p:cBhvr>
                                        <p:cTn id="29" dur="80" accel="100000" fill="hold">
                                          <p:stCondLst>
                                            <p:cond delay="720"/>
                                          </p:stCondLst>
                                        </p:cTn>
                                        <p:tgtEl>
                                          <p:spTgt spid="47"/>
                                        </p:tgtEl>
                                        <p:attrNameLst>
                                          <p:attrName>ppt_y</p:attrName>
                                        </p:attrNameLst>
                                      </p:cBhvr>
                                      <p:tavLst>
                                        <p:tav tm="0">
                                          <p:val>
                                            <p:strVal val="#ppt_y-.03"/>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800"/>
                                        <p:tgtEl>
                                          <p:spTgt spid="48"/>
                                        </p:tgtEl>
                                      </p:cBhvr>
                                    </p:animEffect>
                                    <p:anim calcmode="lin" valueType="num">
                                      <p:cBhvr>
                                        <p:cTn id="33" dur="800" fill="hold"/>
                                        <p:tgtEl>
                                          <p:spTgt spid="48"/>
                                        </p:tgtEl>
                                        <p:attrNameLst>
                                          <p:attrName>ppt_x</p:attrName>
                                        </p:attrNameLst>
                                      </p:cBhvr>
                                      <p:tavLst>
                                        <p:tav tm="0">
                                          <p:val>
                                            <p:strVal val="#ppt_x"/>
                                          </p:val>
                                        </p:tav>
                                        <p:tav tm="100000">
                                          <p:val>
                                            <p:strVal val="#ppt_x"/>
                                          </p:val>
                                        </p:tav>
                                      </p:tavLst>
                                    </p:anim>
                                    <p:anim calcmode="lin" valueType="num">
                                      <p:cBhvr>
                                        <p:cTn id="34" dur="800" fill="hold"/>
                                        <p:tgtEl>
                                          <p:spTgt spid="48"/>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left)">
                                      <p:cBhvr>
                                        <p:cTn id="38" dur="500"/>
                                        <p:tgtEl>
                                          <p:spTgt spid="3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ppt_w</p:attrName>
                                        </p:attrNameLst>
                                      </p:cBhvr>
                                      <p:tavLst>
                                        <p:tav tm="0">
                                          <p:val>
                                            <p:fltVal val="0"/>
                                          </p:val>
                                        </p:tav>
                                        <p:tav tm="100000">
                                          <p:val>
                                            <p:strVal val="#ppt_w"/>
                                          </p:val>
                                        </p:tav>
                                      </p:tavLst>
                                    </p:anim>
                                    <p:anim calcmode="lin" valueType="num">
                                      <p:cBhvr>
                                        <p:cTn id="42" dur="500" fill="hold"/>
                                        <p:tgtEl>
                                          <p:spTgt spid="42"/>
                                        </p:tgtEl>
                                        <p:attrNameLst>
                                          <p:attrName>ppt_h</p:attrName>
                                        </p:attrNameLst>
                                      </p:cBhvr>
                                      <p:tavLst>
                                        <p:tav tm="0">
                                          <p:val>
                                            <p:fltVal val="0"/>
                                          </p:val>
                                        </p:tav>
                                        <p:tav tm="100000">
                                          <p:val>
                                            <p:strVal val="#ppt_h"/>
                                          </p:val>
                                        </p:tav>
                                      </p:tavLst>
                                    </p:anim>
                                    <p:animEffect transition="in" filter="fade">
                                      <p:cBhvr>
                                        <p:cTn id="43" dur="500"/>
                                        <p:tgtEl>
                                          <p:spTgt spid="42"/>
                                        </p:tgtEl>
                                      </p:cBhvr>
                                    </p:animEffect>
                                  </p:childTnLst>
                                </p:cTn>
                              </p:par>
                            </p:childTnLst>
                          </p:cTn>
                        </p:par>
                        <p:par>
                          <p:cTn id="44" fill="hold">
                            <p:stCondLst>
                              <p:cond delay="3000"/>
                            </p:stCondLst>
                            <p:childTnLst>
                              <p:par>
                                <p:cTn id="45" presetID="37"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800"/>
                                        <p:tgtEl>
                                          <p:spTgt spid="57"/>
                                        </p:tgtEl>
                                      </p:cBhvr>
                                    </p:animEffect>
                                    <p:anim calcmode="lin" valueType="num">
                                      <p:cBhvr>
                                        <p:cTn id="48" dur="800" fill="hold"/>
                                        <p:tgtEl>
                                          <p:spTgt spid="57"/>
                                        </p:tgtEl>
                                        <p:attrNameLst>
                                          <p:attrName>ppt_x</p:attrName>
                                        </p:attrNameLst>
                                      </p:cBhvr>
                                      <p:tavLst>
                                        <p:tav tm="0">
                                          <p:val>
                                            <p:strVal val="#ppt_x"/>
                                          </p:val>
                                        </p:tav>
                                        <p:tav tm="100000">
                                          <p:val>
                                            <p:strVal val="#ppt_x"/>
                                          </p:val>
                                        </p:tav>
                                      </p:tavLst>
                                    </p:anim>
                                    <p:anim calcmode="lin" valueType="num">
                                      <p:cBhvr>
                                        <p:cTn id="49" dur="720" decel="100000" fill="hold"/>
                                        <p:tgtEl>
                                          <p:spTgt spid="57"/>
                                        </p:tgtEl>
                                        <p:attrNameLst>
                                          <p:attrName>ppt_y</p:attrName>
                                        </p:attrNameLst>
                                      </p:cBhvr>
                                      <p:tavLst>
                                        <p:tav tm="0">
                                          <p:val>
                                            <p:strVal val="#ppt_y+1"/>
                                          </p:val>
                                        </p:tav>
                                        <p:tav tm="100000">
                                          <p:val>
                                            <p:strVal val="#ppt_y-.03"/>
                                          </p:val>
                                        </p:tav>
                                      </p:tavLst>
                                    </p:anim>
                                    <p:anim calcmode="lin" valueType="num">
                                      <p:cBhvr>
                                        <p:cTn id="50" dur="80" accel="100000" fill="hold">
                                          <p:stCondLst>
                                            <p:cond delay="720"/>
                                          </p:stCondLst>
                                        </p:cTn>
                                        <p:tgtEl>
                                          <p:spTgt spid="57"/>
                                        </p:tgtEl>
                                        <p:attrNameLst>
                                          <p:attrName>ppt_y</p:attrName>
                                        </p:attrNameLst>
                                      </p:cBhvr>
                                      <p:tavLst>
                                        <p:tav tm="0">
                                          <p:val>
                                            <p:strVal val="#ppt_y-.03"/>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800"/>
                                        <p:tgtEl>
                                          <p:spTgt spid="58"/>
                                        </p:tgtEl>
                                      </p:cBhvr>
                                    </p:animEffect>
                                    <p:anim calcmode="lin" valueType="num">
                                      <p:cBhvr>
                                        <p:cTn id="54" dur="800" fill="hold"/>
                                        <p:tgtEl>
                                          <p:spTgt spid="58"/>
                                        </p:tgtEl>
                                        <p:attrNameLst>
                                          <p:attrName>ppt_x</p:attrName>
                                        </p:attrNameLst>
                                      </p:cBhvr>
                                      <p:tavLst>
                                        <p:tav tm="0">
                                          <p:val>
                                            <p:strVal val="#ppt_x"/>
                                          </p:val>
                                        </p:tav>
                                        <p:tav tm="100000">
                                          <p:val>
                                            <p:strVal val="#ppt_x"/>
                                          </p:val>
                                        </p:tav>
                                      </p:tavLst>
                                    </p:anim>
                                    <p:anim calcmode="lin" valueType="num">
                                      <p:cBhvr>
                                        <p:cTn id="55" dur="800" fill="hold"/>
                                        <p:tgtEl>
                                          <p:spTgt spid="58"/>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12" presetClass="entr" presetSubtype="4"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p:tgtEl>
                                          <p:spTgt spid="32"/>
                                        </p:tgtEl>
                                        <p:attrNameLst>
                                          <p:attrName>ppt_y</p:attrName>
                                        </p:attrNameLst>
                                      </p:cBhvr>
                                      <p:tavLst>
                                        <p:tav tm="0">
                                          <p:val>
                                            <p:strVal val="#ppt_y+#ppt_h*1.125000"/>
                                          </p:val>
                                        </p:tav>
                                        <p:tav tm="100000">
                                          <p:val>
                                            <p:strVal val="#ppt_y"/>
                                          </p:val>
                                        </p:tav>
                                      </p:tavLst>
                                    </p:anim>
                                    <p:animEffect transition="in" filter="wipe(up)">
                                      <p:cBhvr>
                                        <p:cTn id="60" dur="500"/>
                                        <p:tgtEl>
                                          <p:spTgt spid="32"/>
                                        </p:tgtEl>
                                      </p:cBhvr>
                                    </p:animEffect>
                                  </p:childTnLst>
                                </p:cTn>
                              </p:par>
                            </p:childTnLst>
                          </p:cTn>
                        </p:par>
                        <p:par>
                          <p:cTn id="61" fill="hold">
                            <p:stCondLst>
                              <p:cond delay="4500"/>
                            </p:stCondLst>
                            <p:childTnLst>
                              <p:par>
                                <p:cTn id="62" presetID="12" presetClass="entr" presetSubtype="4"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p:tgtEl>
                                          <p:spTgt spid="23"/>
                                        </p:tgtEl>
                                        <p:attrNameLst>
                                          <p:attrName>ppt_y</p:attrName>
                                        </p:attrNameLst>
                                      </p:cBhvr>
                                      <p:tavLst>
                                        <p:tav tm="0">
                                          <p:val>
                                            <p:strVal val="#ppt_y+#ppt_h*1.125000"/>
                                          </p:val>
                                        </p:tav>
                                        <p:tav tm="100000">
                                          <p:val>
                                            <p:strVal val="#ppt_y"/>
                                          </p:val>
                                        </p:tav>
                                      </p:tavLst>
                                    </p:anim>
                                    <p:animEffect transition="in" filter="wipe(up)">
                                      <p:cBhvr>
                                        <p:cTn id="65" dur="500"/>
                                        <p:tgtEl>
                                          <p:spTgt spid="23"/>
                                        </p:tgtEl>
                                      </p:cBhvr>
                                    </p:animEffect>
                                  </p:childTnLst>
                                </p:cTn>
                              </p:par>
                            </p:childTnLst>
                          </p:cTn>
                        </p:par>
                        <p:par>
                          <p:cTn id="66" fill="hold">
                            <p:stCondLst>
                              <p:cond delay="5000"/>
                            </p:stCondLst>
                            <p:childTnLst>
                              <p:par>
                                <p:cTn id="67" presetID="22" presetClass="entr" presetSubtype="2"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right)">
                                      <p:cBhvr>
                                        <p:cTn id="69" dur="500"/>
                                        <p:tgtEl>
                                          <p:spTgt spid="4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p:cTn id="72" dur="500" fill="hold"/>
                                        <p:tgtEl>
                                          <p:spTgt spid="46"/>
                                        </p:tgtEl>
                                        <p:attrNameLst>
                                          <p:attrName>ppt_w</p:attrName>
                                        </p:attrNameLst>
                                      </p:cBhvr>
                                      <p:tavLst>
                                        <p:tav tm="0">
                                          <p:val>
                                            <p:fltVal val="0"/>
                                          </p:val>
                                        </p:tav>
                                        <p:tav tm="100000">
                                          <p:val>
                                            <p:strVal val="#ppt_w"/>
                                          </p:val>
                                        </p:tav>
                                      </p:tavLst>
                                    </p:anim>
                                    <p:anim calcmode="lin" valueType="num">
                                      <p:cBhvr>
                                        <p:cTn id="73" dur="500" fill="hold"/>
                                        <p:tgtEl>
                                          <p:spTgt spid="46"/>
                                        </p:tgtEl>
                                        <p:attrNameLst>
                                          <p:attrName>ppt_h</p:attrName>
                                        </p:attrNameLst>
                                      </p:cBhvr>
                                      <p:tavLst>
                                        <p:tav tm="0">
                                          <p:val>
                                            <p:fltVal val="0"/>
                                          </p:val>
                                        </p:tav>
                                        <p:tav tm="100000">
                                          <p:val>
                                            <p:strVal val="#ppt_h"/>
                                          </p:val>
                                        </p:tav>
                                      </p:tavLst>
                                    </p:anim>
                                    <p:animEffect transition="in" filter="fade">
                                      <p:cBhvr>
                                        <p:cTn id="74" dur="500"/>
                                        <p:tgtEl>
                                          <p:spTgt spid="46"/>
                                        </p:tgtEl>
                                      </p:cBhvr>
                                    </p:animEffect>
                                  </p:childTnLst>
                                </p:cTn>
                              </p:par>
                            </p:childTnLst>
                          </p:cTn>
                        </p:par>
                        <p:par>
                          <p:cTn id="75" fill="hold">
                            <p:stCondLst>
                              <p:cond delay="5500"/>
                            </p:stCondLst>
                            <p:childTnLst>
                              <p:par>
                                <p:cTn id="76" presetID="37" presetClass="entr" presetSubtype="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800"/>
                                        <p:tgtEl>
                                          <p:spTgt spid="49"/>
                                        </p:tgtEl>
                                      </p:cBhvr>
                                    </p:animEffect>
                                    <p:anim calcmode="lin" valueType="num">
                                      <p:cBhvr>
                                        <p:cTn id="79" dur="800" fill="hold"/>
                                        <p:tgtEl>
                                          <p:spTgt spid="49"/>
                                        </p:tgtEl>
                                        <p:attrNameLst>
                                          <p:attrName>ppt_x</p:attrName>
                                        </p:attrNameLst>
                                      </p:cBhvr>
                                      <p:tavLst>
                                        <p:tav tm="0">
                                          <p:val>
                                            <p:strVal val="#ppt_x"/>
                                          </p:val>
                                        </p:tav>
                                        <p:tav tm="100000">
                                          <p:val>
                                            <p:strVal val="#ppt_x"/>
                                          </p:val>
                                        </p:tav>
                                      </p:tavLst>
                                    </p:anim>
                                    <p:anim calcmode="lin" valueType="num">
                                      <p:cBhvr>
                                        <p:cTn id="80" dur="720" decel="100000" fill="hold"/>
                                        <p:tgtEl>
                                          <p:spTgt spid="49"/>
                                        </p:tgtEl>
                                        <p:attrNameLst>
                                          <p:attrName>ppt_y</p:attrName>
                                        </p:attrNameLst>
                                      </p:cBhvr>
                                      <p:tavLst>
                                        <p:tav tm="0">
                                          <p:val>
                                            <p:strVal val="#ppt_y+1"/>
                                          </p:val>
                                        </p:tav>
                                        <p:tav tm="100000">
                                          <p:val>
                                            <p:strVal val="#ppt_y-.03"/>
                                          </p:val>
                                        </p:tav>
                                      </p:tavLst>
                                    </p:anim>
                                    <p:anim calcmode="lin" valueType="num">
                                      <p:cBhvr>
                                        <p:cTn id="81" dur="80" accel="100000" fill="hold">
                                          <p:stCondLst>
                                            <p:cond delay="720"/>
                                          </p:stCondLst>
                                        </p:cTn>
                                        <p:tgtEl>
                                          <p:spTgt spid="49"/>
                                        </p:tgtEl>
                                        <p:attrNameLst>
                                          <p:attrName>ppt_y</p:attrName>
                                        </p:attrNameLst>
                                      </p:cBhvr>
                                      <p:tavLst>
                                        <p:tav tm="0">
                                          <p:val>
                                            <p:strVal val="#ppt_y-.03"/>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800"/>
                                        <p:tgtEl>
                                          <p:spTgt spid="50"/>
                                        </p:tgtEl>
                                      </p:cBhvr>
                                    </p:animEffect>
                                    <p:anim calcmode="lin" valueType="num">
                                      <p:cBhvr>
                                        <p:cTn id="85" dur="800" fill="hold"/>
                                        <p:tgtEl>
                                          <p:spTgt spid="50"/>
                                        </p:tgtEl>
                                        <p:attrNameLst>
                                          <p:attrName>ppt_x</p:attrName>
                                        </p:attrNameLst>
                                      </p:cBhvr>
                                      <p:tavLst>
                                        <p:tav tm="0">
                                          <p:val>
                                            <p:strVal val="#ppt_x"/>
                                          </p:val>
                                        </p:tav>
                                        <p:tav tm="100000">
                                          <p:val>
                                            <p:strVal val="#ppt_x"/>
                                          </p:val>
                                        </p:tav>
                                      </p:tavLst>
                                    </p:anim>
                                    <p:anim calcmode="lin" valueType="num">
                                      <p:cBhvr>
                                        <p:cTn id="86" dur="800" fill="hold"/>
                                        <p:tgtEl>
                                          <p:spTgt spid="50"/>
                                        </p:tgtEl>
                                        <p:attrNameLst>
                                          <p:attrName>ppt_y</p:attrName>
                                        </p:attrNameLst>
                                      </p:cBhvr>
                                      <p:tavLst>
                                        <p:tav tm="0">
                                          <p:val>
                                            <p:strVal val="#ppt_y-.1"/>
                                          </p:val>
                                        </p:tav>
                                        <p:tav tm="100000">
                                          <p:val>
                                            <p:strVal val="#ppt_y"/>
                                          </p:val>
                                        </p:tav>
                                      </p:tavLst>
                                    </p:anim>
                                  </p:childTnLst>
                                </p:cTn>
                              </p:par>
                            </p:childTnLst>
                          </p:cTn>
                        </p:par>
                        <p:par>
                          <p:cTn id="87" fill="hold">
                            <p:stCondLst>
                              <p:cond delay="6500"/>
                            </p:stCondLst>
                            <p:childTnLst>
                              <p:par>
                                <p:cTn id="88" presetID="22" presetClass="entr" presetSubtype="8"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left)">
                                      <p:cBhvr>
                                        <p:cTn id="90" dur="500"/>
                                        <p:tgtEl>
                                          <p:spTgt spid="37"/>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 calcmode="lin" valueType="num">
                                      <p:cBhvr>
                                        <p:cTn id="93" dur="500" fill="hold"/>
                                        <p:tgtEl>
                                          <p:spTgt spid="43"/>
                                        </p:tgtEl>
                                        <p:attrNameLst>
                                          <p:attrName>ppt_w</p:attrName>
                                        </p:attrNameLst>
                                      </p:cBhvr>
                                      <p:tavLst>
                                        <p:tav tm="0">
                                          <p:val>
                                            <p:fltVal val="0"/>
                                          </p:val>
                                        </p:tav>
                                        <p:tav tm="100000">
                                          <p:val>
                                            <p:strVal val="#ppt_w"/>
                                          </p:val>
                                        </p:tav>
                                      </p:tavLst>
                                    </p:anim>
                                    <p:anim calcmode="lin" valueType="num">
                                      <p:cBhvr>
                                        <p:cTn id="94" dur="500" fill="hold"/>
                                        <p:tgtEl>
                                          <p:spTgt spid="43"/>
                                        </p:tgtEl>
                                        <p:attrNameLst>
                                          <p:attrName>ppt_h</p:attrName>
                                        </p:attrNameLst>
                                      </p:cBhvr>
                                      <p:tavLst>
                                        <p:tav tm="0">
                                          <p:val>
                                            <p:fltVal val="0"/>
                                          </p:val>
                                        </p:tav>
                                        <p:tav tm="100000">
                                          <p:val>
                                            <p:strVal val="#ppt_h"/>
                                          </p:val>
                                        </p:tav>
                                      </p:tavLst>
                                    </p:anim>
                                    <p:animEffect transition="in" filter="fade">
                                      <p:cBhvr>
                                        <p:cTn id="95" dur="500"/>
                                        <p:tgtEl>
                                          <p:spTgt spid="43"/>
                                        </p:tgtEl>
                                      </p:cBhvr>
                                    </p:animEffect>
                                  </p:childTnLst>
                                </p:cTn>
                              </p:par>
                            </p:childTnLst>
                          </p:cTn>
                        </p:par>
                        <p:par>
                          <p:cTn id="96" fill="hold">
                            <p:stCondLst>
                              <p:cond delay="7000"/>
                            </p:stCondLst>
                            <p:childTnLst>
                              <p:par>
                                <p:cTn id="97" presetID="37" presetClass="entr" presetSubtype="0" fill="hold" grpId="0"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fade">
                                      <p:cBhvr>
                                        <p:cTn id="99" dur="800"/>
                                        <p:tgtEl>
                                          <p:spTgt spid="55"/>
                                        </p:tgtEl>
                                      </p:cBhvr>
                                    </p:animEffect>
                                    <p:anim calcmode="lin" valueType="num">
                                      <p:cBhvr>
                                        <p:cTn id="100" dur="800" fill="hold"/>
                                        <p:tgtEl>
                                          <p:spTgt spid="55"/>
                                        </p:tgtEl>
                                        <p:attrNameLst>
                                          <p:attrName>ppt_x</p:attrName>
                                        </p:attrNameLst>
                                      </p:cBhvr>
                                      <p:tavLst>
                                        <p:tav tm="0">
                                          <p:val>
                                            <p:strVal val="#ppt_x"/>
                                          </p:val>
                                        </p:tav>
                                        <p:tav tm="100000">
                                          <p:val>
                                            <p:strVal val="#ppt_x"/>
                                          </p:val>
                                        </p:tav>
                                      </p:tavLst>
                                    </p:anim>
                                    <p:anim calcmode="lin" valueType="num">
                                      <p:cBhvr>
                                        <p:cTn id="101" dur="720" decel="100000" fill="hold"/>
                                        <p:tgtEl>
                                          <p:spTgt spid="55"/>
                                        </p:tgtEl>
                                        <p:attrNameLst>
                                          <p:attrName>ppt_y</p:attrName>
                                        </p:attrNameLst>
                                      </p:cBhvr>
                                      <p:tavLst>
                                        <p:tav tm="0">
                                          <p:val>
                                            <p:strVal val="#ppt_y+1"/>
                                          </p:val>
                                        </p:tav>
                                        <p:tav tm="100000">
                                          <p:val>
                                            <p:strVal val="#ppt_y-.03"/>
                                          </p:val>
                                        </p:tav>
                                      </p:tavLst>
                                    </p:anim>
                                    <p:anim calcmode="lin" valueType="num">
                                      <p:cBhvr>
                                        <p:cTn id="102" dur="80" accel="100000" fill="hold">
                                          <p:stCondLst>
                                            <p:cond delay="720"/>
                                          </p:stCondLst>
                                        </p:cTn>
                                        <p:tgtEl>
                                          <p:spTgt spid="55"/>
                                        </p:tgtEl>
                                        <p:attrNameLst>
                                          <p:attrName>ppt_y</p:attrName>
                                        </p:attrNameLst>
                                      </p:cBhvr>
                                      <p:tavLst>
                                        <p:tav tm="0">
                                          <p:val>
                                            <p:strVal val="#ppt_y-.03"/>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800"/>
                                        <p:tgtEl>
                                          <p:spTgt spid="56"/>
                                        </p:tgtEl>
                                      </p:cBhvr>
                                    </p:animEffect>
                                    <p:anim calcmode="lin" valueType="num">
                                      <p:cBhvr>
                                        <p:cTn id="106" dur="800" fill="hold"/>
                                        <p:tgtEl>
                                          <p:spTgt spid="56"/>
                                        </p:tgtEl>
                                        <p:attrNameLst>
                                          <p:attrName>ppt_x</p:attrName>
                                        </p:attrNameLst>
                                      </p:cBhvr>
                                      <p:tavLst>
                                        <p:tav tm="0">
                                          <p:val>
                                            <p:strVal val="#ppt_x"/>
                                          </p:val>
                                        </p:tav>
                                        <p:tav tm="100000">
                                          <p:val>
                                            <p:strVal val="#ppt_x"/>
                                          </p:val>
                                        </p:tav>
                                      </p:tavLst>
                                    </p:anim>
                                    <p:anim calcmode="lin" valueType="num">
                                      <p:cBhvr>
                                        <p:cTn id="107" dur="800" fill="hold"/>
                                        <p:tgtEl>
                                          <p:spTgt spid="56"/>
                                        </p:tgtEl>
                                        <p:attrNameLst>
                                          <p:attrName>ppt_y</p:attrName>
                                        </p:attrNameLst>
                                      </p:cBhvr>
                                      <p:tavLst>
                                        <p:tav tm="0">
                                          <p:val>
                                            <p:strVal val="#ppt_y-.1"/>
                                          </p:val>
                                        </p:tav>
                                        <p:tav tm="100000">
                                          <p:val>
                                            <p:strVal val="#ppt_y"/>
                                          </p:val>
                                        </p:tav>
                                      </p:tavLst>
                                    </p:anim>
                                  </p:childTnLst>
                                </p:cTn>
                              </p:par>
                            </p:childTnLst>
                          </p:cTn>
                        </p:par>
                        <p:par>
                          <p:cTn id="108" fill="hold">
                            <p:stCondLst>
                              <p:cond delay="8000"/>
                            </p:stCondLst>
                            <p:childTnLst>
                              <p:par>
                                <p:cTn id="109" presetID="12" presetClass="entr" presetSubtype="4" fill="hold" nodeType="afterEffect">
                                  <p:stCondLst>
                                    <p:cond delay="0"/>
                                  </p:stCondLst>
                                  <p:childTnLst>
                                    <p:set>
                                      <p:cBhvr>
                                        <p:cTn id="110" dur="1" fill="hold">
                                          <p:stCondLst>
                                            <p:cond delay="0"/>
                                          </p:stCondLst>
                                        </p:cTn>
                                        <p:tgtEl>
                                          <p:spTgt spid="29"/>
                                        </p:tgtEl>
                                        <p:attrNameLst>
                                          <p:attrName>style.visibility</p:attrName>
                                        </p:attrNameLst>
                                      </p:cBhvr>
                                      <p:to>
                                        <p:strVal val="visible"/>
                                      </p:to>
                                    </p:set>
                                    <p:anim calcmode="lin" valueType="num">
                                      <p:cBhvr additive="base">
                                        <p:cTn id="111" dur="500"/>
                                        <p:tgtEl>
                                          <p:spTgt spid="29"/>
                                        </p:tgtEl>
                                        <p:attrNameLst>
                                          <p:attrName>ppt_y</p:attrName>
                                        </p:attrNameLst>
                                      </p:cBhvr>
                                      <p:tavLst>
                                        <p:tav tm="0">
                                          <p:val>
                                            <p:strVal val="#ppt_y+#ppt_h*1.125000"/>
                                          </p:val>
                                        </p:tav>
                                        <p:tav tm="100000">
                                          <p:val>
                                            <p:strVal val="#ppt_y"/>
                                          </p:val>
                                        </p:tav>
                                      </p:tavLst>
                                    </p:anim>
                                    <p:animEffect transition="in" filter="wipe(up)">
                                      <p:cBhvr>
                                        <p:cTn id="112" dur="500"/>
                                        <p:tgtEl>
                                          <p:spTgt spid="29"/>
                                        </p:tgtEl>
                                      </p:cBhvr>
                                    </p:animEffect>
                                  </p:childTnLst>
                                </p:cTn>
                              </p:par>
                            </p:childTnLst>
                          </p:cTn>
                        </p:par>
                        <p:par>
                          <p:cTn id="113" fill="hold">
                            <p:stCondLst>
                              <p:cond delay="8500"/>
                            </p:stCondLst>
                            <p:childTnLst>
                              <p:par>
                                <p:cTn id="114" presetID="12" presetClass="entr" presetSubtype="4" fill="hold" nodeType="after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additive="base">
                                        <p:cTn id="116" dur="500"/>
                                        <p:tgtEl>
                                          <p:spTgt spid="26"/>
                                        </p:tgtEl>
                                        <p:attrNameLst>
                                          <p:attrName>ppt_y</p:attrName>
                                        </p:attrNameLst>
                                      </p:cBhvr>
                                      <p:tavLst>
                                        <p:tav tm="0">
                                          <p:val>
                                            <p:strVal val="#ppt_y+#ppt_h*1.125000"/>
                                          </p:val>
                                        </p:tav>
                                        <p:tav tm="100000">
                                          <p:val>
                                            <p:strVal val="#ppt_y"/>
                                          </p:val>
                                        </p:tav>
                                      </p:tavLst>
                                    </p:anim>
                                    <p:animEffect transition="in" filter="wipe(up)">
                                      <p:cBhvr>
                                        <p:cTn id="117" dur="500"/>
                                        <p:tgtEl>
                                          <p:spTgt spid="26"/>
                                        </p:tgtEl>
                                      </p:cBhvr>
                                    </p:animEffect>
                                  </p:childTnLst>
                                </p:cTn>
                              </p:par>
                            </p:childTnLst>
                          </p:cTn>
                        </p:par>
                        <p:par>
                          <p:cTn id="118" fill="hold">
                            <p:stCondLst>
                              <p:cond delay="9000"/>
                            </p:stCondLst>
                            <p:childTnLst>
                              <p:par>
                                <p:cTn id="119" presetID="22" presetClass="entr" presetSubtype="2"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right)">
                                      <p:cBhvr>
                                        <p:cTn id="121" dur="500"/>
                                        <p:tgtEl>
                                          <p:spTgt spid="39"/>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p:cTn id="124" dur="500" fill="hold"/>
                                        <p:tgtEl>
                                          <p:spTgt spid="45"/>
                                        </p:tgtEl>
                                        <p:attrNameLst>
                                          <p:attrName>ppt_w</p:attrName>
                                        </p:attrNameLst>
                                      </p:cBhvr>
                                      <p:tavLst>
                                        <p:tav tm="0">
                                          <p:val>
                                            <p:fltVal val="0"/>
                                          </p:val>
                                        </p:tav>
                                        <p:tav tm="100000">
                                          <p:val>
                                            <p:strVal val="#ppt_w"/>
                                          </p:val>
                                        </p:tav>
                                      </p:tavLst>
                                    </p:anim>
                                    <p:anim calcmode="lin" valueType="num">
                                      <p:cBhvr>
                                        <p:cTn id="125" dur="500" fill="hold"/>
                                        <p:tgtEl>
                                          <p:spTgt spid="45"/>
                                        </p:tgtEl>
                                        <p:attrNameLst>
                                          <p:attrName>ppt_h</p:attrName>
                                        </p:attrNameLst>
                                      </p:cBhvr>
                                      <p:tavLst>
                                        <p:tav tm="0">
                                          <p:val>
                                            <p:fltVal val="0"/>
                                          </p:val>
                                        </p:tav>
                                        <p:tav tm="100000">
                                          <p:val>
                                            <p:strVal val="#ppt_h"/>
                                          </p:val>
                                        </p:tav>
                                      </p:tavLst>
                                    </p:anim>
                                    <p:animEffect transition="in" filter="fade">
                                      <p:cBhvr>
                                        <p:cTn id="126" dur="500"/>
                                        <p:tgtEl>
                                          <p:spTgt spid="45"/>
                                        </p:tgtEl>
                                      </p:cBhvr>
                                    </p:animEffect>
                                  </p:childTnLst>
                                </p:cTn>
                              </p:par>
                            </p:childTnLst>
                          </p:cTn>
                        </p:par>
                        <p:par>
                          <p:cTn id="127" fill="hold">
                            <p:stCondLst>
                              <p:cond delay="9500"/>
                            </p:stCondLst>
                            <p:childTnLst>
                              <p:par>
                                <p:cTn id="128" presetID="37" presetClass="entr" presetSubtype="0" fill="hold" grpId="0" nodeType="after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fade">
                                      <p:cBhvr>
                                        <p:cTn id="130" dur="800"/>
                                        <p:tgtEl>
                                          <p:spTgt spid="51"/>
                                        </p:tgtEl>
                                      </p:cBhvr>
                                    </p:animEffect>
                                    <p:anim calcmode="lin" valueType="num">
                                      <p:cBhvr>
                                        <p:cTn id="131" dur="800" fill="hold"/>
                                        <p:tgtEl>
                                          <p:spTgt spid="51"/>
                                        </p:tgtEl>
                                        <p:attrNameLst>
                                          <p:attrName>ppt_x</p:attrName>
                                        </p:attrNameLst>
                                      </p:cBhvr>
                                      <p:tavLst>
                                        <p:tav tm="0">
                                          <p:val>
                                            <p:strVal val="#ppt_x"/>
                                          </p:val>
                                        </p:tav>
                                        <p:tav tm="100000">
                                          <p:val>
                                            <p:strVal val="#ppt_x"/>
                                          </p:val>
                                        </p:tav>
                                      </p:tavLst>
                                    </p:anim>
                                    <p:anim calcmode="lin" valueType="num">
                                      <p:cBhvr>
                                        <p:cTn id="132" dur="720" decel="100000" fill="hold"/>
                                        <p:tgtEl>
                                          <p:spTgt spid="51"/>
                                        </p:tgtEl>
                                        <p:attrNameLst>
                                          <p:attrName>ppt_y</p:attrName>
                                        </p:attrNameLst>
                                      </p:cBhvr>
                                      <p:tavLst>
                                        <p:tav tm="0">
                                          <p:val>
                                            <p:strVal val="#ppt_y+1"/>
                                          </p:val>
                                        </p:tav>
                                        <p:tav tm="100000">
                                          <p:val>
                                            <p:strVal val="#ppt_y-.03"/>
                                          </p:val>
                                        </p:tav>
                                      </p:tavLst>
                                    </p:anim>
                                    <p:anim calcmode="lin" valueType="num">
                                      <p:cBhvr>
                                        <p:cTn id="133" dur="80" accel="100000" fill="hold">
                                          <p:stCondLst>
                                            <p:cond delay="720"/>
                                          </p:stCondLst>
                                        </p:cTn>
                                        <p:tgtEl>
                                          <p:spTgt spid="51"/>
                                        </p:tgtEl>
                                        <p:attrNameLst>
                                          <p:attrName>ppt_y</p:attrName>
                                        </p:attrNameLst>
                                      </p:cBhvr>
                                      <p:tavLst>
                                        <p:tav tm="0">
                                          <p:val>
                                            <p:strVal val="#ppt_y-.03"/>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fade">
                                      <p:cBhvr>
                                        <p:cTn id="136" dur="800"/>
                                        <p:tgtEl>
                                          <p:spTgt spid="52"/>
                                        </p:tgtEl>
                                      </p:cBhvr>
                                    </p:animEffect>
                                    <p:anim calcmode="lin" valueType="num">
                                      <p:cBhvr>
                                        <p:cTn id="137" dur="800" fill="hold"/>
                                        <p:tgtEl>
                                          <p:spTgt spid="52"/>
                                        </p:tgtEl>
                                        <p:attrNameLst>
                                          <p:attrName>ppt_x</p:attrName>
                                        </p:attrNameLst>
                                      </p:cBhvr>
                                      <p:tavLst>
                                        <p:tav tm="0">
                                          <p:val>
                                            <p:strVal val="#ppt_x"/>
                                          </p:val>
                                        </p:tav>
                                        <p:tav tm="100000">
                                          <p:val>
                                            <p:strVal val="#ppt_x"/>
                                          </p:val>
                                        </p:tav>
                                      </p:tavLst>
                                    </p:anim>
                                    <p:anim calcmode="lin" valueType="num">
                                      <p:cBhvr>
                                        <p:cTn id="138" dur="800" fill="hold"/>
                                        <p:tgtEl>
                                          <p:spTgt spid="52"/>
                                        </p:tgtEl>
                                        <p:attrNameLst>
                                          <p:attrName>ppt_y</p:attrName>
                                        </p:attrNameLst>
                                      </p:cBhvr>
                                      <p:tavLst>
                                        <p:tav tm="0">
                                          <p:val>
                                            <p:strVal val="#ppt_y-.1"/>
                                          </p:val>
                                        </p:tav>
                                        <p:tav tm="100000">
                                          <p:val>
                                            <p:strVal val="#ppt_y"/>
                                          </p:val>
                                        </p:tav>
                                      </p:tavLst>
                                    </p:anim>
                                  </p:childTnLst>
                                </p:cTn>
                              </p:par>
                            </p:childTnLst>
                          </p:cTn>
                        </p:par>
                        <p:par>
                          <p:cTn id="139" fill="hold">
                            <p:stCondLst>
                              <p:cond delay="10500"/>
                            </p:stCondLst>
                            <p:childTnLst>
                              <p:par>
                                <p:cTn id="140" presetID="22" presetClass="entr" presetSubtype="8" fill="hold" grpId="0" nodeType="after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wipe(left)">
                                      <p:cBhvr>
                                        <p:cTn id="142" dur="500"/>
                                        <p:tgtEl>
                                          <p:spTgt spid="38"/>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44"/>
                                        </p:tgtEl>
                                        <p:attrNameLst>
                                          <p:attrName>style.visibility</p:attrName>
                                        </p:attrNameLst>
                                      </p:cBhvr>
                                      <p:to>
                                        <p:strVal val="visible"/>
                                      </p:to>
                                    </p:set>
                                    <p:anim calcmode="lin" valueType="num">
                                      <p:cBhvr>
                                        <p:cTn id="145" dur="500" fill="hold"/>
                                        <p:tgtEl>
                                          <p:spTgt spid="44"/>
                                        </p:tgtEl>
                                        <p:attrNameLst>
                                          <p:attrName>ppt_w</p:attrName>
                                        </p:attrNameLst>
                                      </p:cBhvr>
                                      <p:tavLst>
                                        <p:tav tm="0">
                                          <p:val>
                                            <p:fltVal val="0"/>
                                          </p:val>
                                        </p:tav>
                                        <p:tav tm="100000">
                                          <p:val>
                                            <p:strVal val="#ppt_w"/>
                                          </p:val>
                                        </p:tav>
                                      </p:tavLst>
                                    </p:anim>
                                    <p:anim calcmode="lin" valueType="num">
                                      <p:cBhvr>
                                        <p:cTn id="146" dur="500" fill="hold"/>
                                        <p:tgtEl>
                                          <p:spTgt spid="44"/>
                                        </p:tgtEl>
                                        <p:attrNameLst>
                                          <p:attrName>ppt_h</p:attrName>
                                        </p:attrNameLst>
                                      </p:cBhvr>
                                      <p:tavLst>
                                        <p:tav tm="0">
                                          <p:val>
                                            <p:fltVal val="0"/>
                                          </p:val>
                                        </p:tav>
                                        <p:tav tm="100000">
                                          <p:val>
                                            <p:strVal val="#ppt_h"/>
                                          </p:val>
                                        </p:tav>
                                      </p:tavLst>
                                    </p:anim>
                                    <p:animEffect transition="in" filter="fade">
                                      <p:cBhvr>
                                        <p:cTn id="147" dur="500"/>
                                        <p:tgtEl>
                                          <p:spTgt spid="44"/>
                                        </p:tgtEl>
                                      </p:cBhvr>
                                    </p:animEffect>
                                  </p:childTnLst>
                                </p:cTn>
                              </p:par>
                            </p:childTnLst>
                          </p:cTn>
                        </p:par>
                        <p:par>
                          <p:cTn id="148" fill="hold">
                            <p:stCondLst>
                              <p:cond delay="11000"/>
                            </p:stCondLst>
                            <p:childTnLst>
                              <p:par>
                                <p:cTn id="149" presetID="37" presetClass="entr" presetSubtype="0" fill="hold" grpId="0" nodeType="after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fade">
                                      <p:cBhvr>
                                        <p:cTn id="151" dur="800"/>
                                        <p:tgtEl>
                                          <p:spTgt spid="53"/>
                                        </p:tgtEl>
                                      </p:cBhvr>
                                    </p:animEffect>
                                    <p:anim calcmode="lin" valueType="num">
                                      <p:cBhvr>
                                        <p:cTn id="152" dur="800" fill="hold"/>
                                        <p:tgtEl>
                                          <p:spTgt spid="53"/>
                                        </p:tgtEl>
                                        <p:attrNameLst>
                                          <p:attrName>ppt_x</p:attrName>
                                        </p:attrNameLst>
                                      </p:cBhvr>
                                      <p:tavLst>
                                        <p:tav tm="0">
                                          <p:val>
                                            <p:strVal val="#ppt_x"/>
                                          </p:val>
                                        </p:tav>
                                        <p:tav tm="100000">
                                          <p:val>
                                            <p:strVal val="#ppt_x"/>
                                          </p:val>
                                        </p:tav>
                                      </p:tavLst>
                                    </p:anim>
                                    <p:anim calcmode="lin" valueType="num">
                                      <p:cBhvr>
                                        <p:cTn id="153" dur="720" decel="100000" fill="hold"/>
                                        <p:tgtEl>
                                          <p:spTgt spid="53"/>
                                        </p:tgtEl>
                                        <p:attrNameLst>
                                          <p:attrName>ppt_y</p:attrName>
                                        </p:attrNameLst>
                                      </p:cBhvr>
                                      <p:tavLst>
                                        <p:tav tm="0">
                                          <p:val>
                                            <p:strVal val="#ppt_y+1"/>
                                          </p:val>
                                        </p:tav>
                                        <p:tav tm="100000">
                                          <p:val>
                                            <p:strVal val="#ppt_y-.03"/>
                                          </p:val>
                                        </p:tav>
                                      </p:tavLst>
                                    </p:anim>
                                    <p:anim calcmode="lin" valueType="num">
                                      <p:cBhvr>
                                        <p:cTn id="154" dur="80" accel="100000" fill="hold">
                                          <p:stCondLst>
                                            <p:cond delay="720"/>
                                          </p:stCondLst>
                                        </p:cTn>
                                        <p:tgtEl>
                                          <p:spTgt spid="53"/>
                                        </p:tgtEl>
                                        <p:attrNameLst>
                                          <p:attrName>ppt_y</p:attrName>
                                        </p:attrNameLst>
                                      </p:cBhvr>
                                      <p:tavLst>
                                        <p:tav tm="0">
                                          <p:val>
                                            <p:strVal val="#ppt_y-.03"/>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fade">
                                      <p:cBhvr>
                                        <p:cTn id="157" dur="800"/>
                                        <p:tgtEl>
                                          <p:spTgt spid="54"/>
                                        </p:tgtEl>
                                      </p:cBhvr>
                                    </p:animEffect>
                                    <p:anim calcmode="lin" valueType="num">
                                      <p:cBhvr>
                                        <p:cTn id="158" dur="800" fill="hold"/>
                                        <p:tgtEl>
                                          <p:spTgt spid="54"/>
                                        </p:tgtEl>
                                        <p:attrNameLst>
                                          <p:attrName>ppt_x</p:attrName>
                                        </p:attrNameLst>
                                      </p:cBhvr>
                                      <p:tavLst>
                                        <p:tav tm="0">
                                          <p:val>
                                            <p:strVal val="#ppt_x"/>
                                          </p:val>
                                        </p:tav>
                                        <p:tav tm="100000">
                                          <p:val>
                                            <p:strVal val="#ppt_x"/>
                                          </p:val>
                                        </p:tav>
                                      </p:tavLst>
                                    </p:anim>
                                    <p:anim calcmode="lin" valueType="num">
                                      <p:cBhvr>
                                        <p:cTn id="159" dur="8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p:bldP spid="54" grpId="0"/>
      <p:bldP spid="55" grpId="0"/>
      <p:bldP spid="56" grpId="0"/>
      <p:bldP spid="57"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183770" y="778331"/>
            <a:ext cx="2806233" cy="252004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3526215" y="959147"/>
            <a:ext cx="2121342" cy="2031707"/>
            <a:chOff x="4706287" y="1278862"/>
            <a:chExt cx="2828456" cy="2708942"/>
          </a:xfrm>
        </p:grpSpPr>
        <p:sp>
          <p:nvSpPr>
            <p:cNvPr id="4" name="任意多边形 3"/>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p:cNvGrpSpPr/>
            <p:nvPr/>
          </p:nvGrpSpPr>
          <p:grpSpPr>
            <a:xfrm>
              <a:off x="5304331" y="1278862"/>
              <a:ext cx="2212572" cy="2470168"/>
              <a:chOff x="5304331" y="1278862"/>
              <a:chExt cx="2212572" cy="2470168"/>
            </a:xfrm>
          </p:grpSpPr>
          <p:sp>
            <p:nvSpPr>
              <p:cNvPr id="6" name="文本框 5"/>
              <p:cNvSpPr txBox="1"/>
              <p:nvPr/>
            </p:nvSpPr>
            <p:spPr>
              <a:xfrm>
                <a:off x="5304331" y="1278862"/>
                <a:ext cx="2212572" cy="2246769"/>
              </a:xfrm>
              <a:prstGeom prst="rect">
                <a:avLst/>
              </a:prstGeom>
              <a:noFill/>
            </p:spPr>
            <p:txBody>
              <a:bodyPr wrap="none" rtlCol="0">
                <a:spAutoFit/>
              </a:bodyPr>
              <a:lstStyle/>
              <a:p>
                <a:r>
                  <a:rPr lang="en-US" altLang="zh-CN" sz="10350" dirty="0">
                    <a:solidFill>
                      <a:srgbClr val="2FA598"/>
                    </a:solidFill>
                    <a:latin typeface="Agency FB" panose="020B0503020202020204" pitchFamily="34" charset="0"/>
                  </a:rPr>
                  <a:t>03</a:t>
                </a:r>
                <a:endParaRPr lang="zh-CN" altLang="en-US" sz="10350" dirty="0">
                  <a:solidFill>
                    <a:srgbClr val="2FA598"/>
                  </a:solidFill>
                  <a:latin typeface="Agency FB" panose="020B0503020202020204" pitchFamily="34" charset="0"/>
                </a:endParaRPr>
              </a:p>
            </p:txBody>
          </p:sp>
          <p:sp>
            <p:nvSpPr>
              <p:cNvPr id="7" name="文本框 6"/>
              <p:cNvSpPr txBox="1"/>
              <p:nvPr/>
            </p:nvSpPr>
            <p:spPr>
              <a:xfrm>
                <a:off x="5379480" y="3195033"/>
                <a:ext cx="1742357" cy="553997"/>
              </a:xfrm>
              <a:prstGeom prst="rect">
                <a:avLst/>
              </a:prstGeom>
              <a:noFill/>
            </p:spPr>
            <p:txBody>
              <a:bodyPr wrap="none" rtlCol="0">
                <a:spAutoFit/>
              </a:bodyPr>
              <a:lstStyle/>
              <a:p>
                <a:r>
                  <a:rPr lang="en-US" altLang="zh-CN"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grpSp>
      <p:sp>
        <p:nvSpPr>
          <p:cNvPr id="8" name="文本框 7"/>
          <p:cNvSpPr txBox="1"/>
          <p:nvPr/>
        </p:nvSpPr>
        <p:spPr>
          <a:xfrm>
            <a:off x="3136143" y="3605899"/>
            <a:ext cx="2967479"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27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700" b="1" dirty="0">
              <a:solidFill>
                <a:schemeClr val="bg1"/>
              </a:solidFill>
              <a:latin typeface="方正正纤黑简体" panose="02000000000000000000" pitchFamily="2" charset="-122"/>
              <a:ea typeface="方正正纤黑简体" panose="02000000000000000000" pitchFamily="2" charset="-122"/>
            </a:endParaRPr>
          </a:p>
        </p:txBody>
      </p:sp>
      <p:sp>
        <p:nvSpPr>
          <p:cNvPr id="9" name="文本框 8"/>
          <p:cNvSpPr txBox="1"/>
          <p:nvPr/>
        </p:nvSpPr>
        <p:spPr>
          <a:xfrm>
            <a:off x="3039964" y="4058903"/>
            <a:ext cx="3147015"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49" presetClass="entr" presetSubtype="0" decel="10000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style.rotation</p:attrName>
                                        </p:attrNameLst>
                                      </p:cBhvr>
                                      <p:tavLst>
                                        <p:tav tm="0">
                                          <p:val>
                                            <p:fltVal val="360"/>
                                          </p:val>
                                        </p:tav>
                                        <p:tav tm="100000">
                                          <p:val>
                                            <p:fltVal val="0"/>
                                          </p:val>
                                        </p:tav>
                                      </p:tavLst>
                                    </p:anim>
                                    <p:animEffect transition="in" filter="fade">
                                      <p:cBhvr>
                                        <p:cTn id="15" dur="500"/>
                                        <p:tgtEl>
                                          <p:spTgt spid="2"/>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600"/>
                                        <p:tgtEl>
                                          <p:spTgt spid="8"/>
                                        </p:tgtEl>
                                      </p:cBhvr>
                                    </p:animEffect>
                                    <p:anim calcmode="lin" valueType="num">
                                      <p:cBhvr>
                                        <p:cTn id="19" dur="600" fill="hold"/>
                                        <p:tgtEl>
                                          <p:spTgt spid="8"/>
                                        </p:tgtEl>
                                        <p:attrNameLst>
                                          <p:attrName>ppt_x</p:attrName>
                                        </p:attrNameLst>
                                      </p:cBhvr>
                                      <p:tavLst>
                                        <p:tav tm="0">
                                          <p:val>
                                            <p:strVal val="#ppt_x"/>
                                          </p:val>
                                        </p:tav>
                                        <p:tav tm="100000">
                                          <p:val>
                                            <p:strVal val="#ppt_x"/>
                                          </p:val>
                                        </p:tav>
                                      </p:tavLst>
                                    </p:anim>
                                    <p:anim calcmode="lin" valueType="num">
                                      <p:cBhvr>
                                        <p:cTn id="20" dur="600" fill="hold"/>
                                        <p:tgtEl>
                                          <p:spTgt spid="8"/>
                                        </p:tgtEl>
                                        <p:attrNameLst>
                                          <p:attrName>ppt_y</p:attrName>
                                        </p:attrNameLst>
                                      </p:cBhvr>
                                      <p:tavLst>
                                        <p:tav tm="0">
                                          <p:val>
                                            <p:strVal val="#ppt_y-.1"/>
                                          </p:val>
                                        </p:tav>
                                        <p:tav tm="100000">
                                          <p:val>
                                            <p:strVal val="#ppt_y"/>
                                          </p:val>
                                        </p:tav>
                                      </p:tavLst>
                                    </p:anim>
                                  </p:childTnLst>
                                </p:cTn>
                              </p:par>
                              <p:par>
                                <p:cTn id="21" presetID="50" presetClass="entr" presetSubtype="0" decel="10000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600" fill="hold"/>
                                        <p:tgtEl>
                                          <p:spTgt spid="9"/>
                                        </p:tgtEl>
                                        <p:attrNameLst>
                                          <p:attrName>ppt_w</p:attrName>
                                        </p:attrNameLst>
                                      </p:cBhvr>
                                      <p:tavLst>
                                        <p:tav tm="0">
                                          <p:val>
                                            <p:strVal val="#ppt_w+.3"/>
                                          </p:val>
                                        </p:tav>
                                        <p:tav tm="100000">
                                          <p:val>
                                            <p:strVal val="#ppt_w"/>
                                          </p:val>
                                        </p:tav>
                                      </p:tavLst>
                                    </p:anim>
                                    <p:anim calcmode="lin" valueType="num">
                                      <p:cBhvr>
                                        <p:cTn id="24" dur="600" fill="hold"/>
                                        <p:tgtEl>
                                          <p:spTgt spid="9"/>
                                        </p:tgtEl>
                                        <p:attrNameLst>
                                          <p:attrName>ppt_h</p:attrName>
                                        </p:attrNameLst>
                                      </p:cBhvr>
                                      <p:tavLst>
                                        <p:tav tm="0">
                                          <p:val>
                                            <p:strVal val="#ppt_h"/>
                                          </p:val>
                                        </p:tav>
                                        <p:tav tm="100000">
                                          <p:val>
                                            <p:strVal val="#ppt_h"/>
                                          </p:val>
                                        </p:tav>
                                      </p:tavLst>
                                    </p:anim>
                                    <p:animEffect transition="in" filter="fade">
                                      <p:cBhvr>
                                        <p:cTn id="25" dur="6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03</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390648" y="2974698"/>
            <a:ext cx="1112072" cy="1238364"/>
            <a:chOff x="520864" y="3966264"/>
            <a:chExt cx="1482762" cy="1651152"/>
          </a:xfrm>
          <a:effectLst>
            <a:outerShdw blurRad="431800" dist="203200" dir="2700000" algn="tl" rotWithShape="0">
              <a:prstClr val="black">
                <a:alpha val="27000"/>
              </a:prstClr>
            </a:outerShdw>
          </a:effectLst>
        </p:grpSpPr>
        <p:pic>
          <p:nvPicPr>
            <p:cNvPr id="12" name="图片 11"/>
            <p:cNvPicPr>
              <a:picLocks noChangeAspect="1"/>
            </p:cNvPicPr>
            <p:nvPr/>
          </p:nvPicPr>
          <p:blipFill>
            <a:blip r:embed="rId1" cstate="screen"/>
            <a:srcRect/>
            <a:stretch>
              <a:fillRect/>
            </a:stretch>
          </p:blipFill>
          <p:spPr>
            <a:xfrm>
              <a:off x="532889" y="3975790"/>
              <a:ext cx="1468234" cy="1634974"/>
            </a:xfrm>
            <a:custGeom>
              <a:avLst/>
              <a:gdLst>
                <a:gd name="connsiteX0" fmla="*/ 729003 w 1468234"/>
                <a:gd name="connsiteY0" fmla="*/ 0 h 1634974"/>
                <a:gd name="connsiteX1" fmla="*/ 734916 w 1468234"/>
                <a:gd name="connsiteY1" fmla="*/ 155 h 1634974"/>
                <a:gd name="connsiteX2" fmla="*/ 740831 w 1468234"/>
                <a:gd name="connsiteY2" fmla="*/ 0 h 1634974"/>
                <a:gd name="connsiteX3" fmla="*/ 743031 w 1468234"/>
                <a:gd name="connsiteY3" fmla="*/ 369 h 1634974"/>
                <a:gd name="connsiteX4" fmla="*/ 758703 w 1468234"/>
                <a:gd name="connsiteY4" fmla="*/ 782 h 1634974"/>
                <a:gd name="connsiteX5" fmla="*/ 816562 w 1468234"/>
                <a:gd name="connsiteY5" fmla="*/ 20238 h 1634974"/>
                <a:gd name="connsiteX6" fmla="*/ 1386593 w 1468234"/>
                <a:gd name="connsiteY6" fmla="*/ 349346 h 1634974"/>
                <a:gd name="connsiteX7" fmla="*/ 1398036 w 1468234"/>
                <a:gd name="connsiteY7" fmla="*/ 357585 h 1634974"/>
                <a:gd name="connsiteX8" fmla="*/ 1400460 w 1468234"/>
                <a:gd name="connsiteY8" fmla="*/ 358900 h 1634974"/>
                <a:gd name="connsiteX9" fmla="*/ 1404551 w 1468234"/>
                <a:gd name="connsiteY9" fmla="*/ 362276 h 1634974"/>
                <a:gd name="connsiteX10" fmla="*/ 1411861 w 1468234"/>
                <a:gd name="connsiteY10" fmla="*/ 367540 h 1634974"/>
                <a:gd name="connsiteX11" fmla="*/ 1414854 w 1468234"/>
                <a:gd name="connsiteY11" fmla="*/ 370777 h 1634974"/>
                <a:gd name="connsiteX12" fmla="*/ 1423210 w 1468234"/>
                <a:gd name="connsiteY12" fmla="*/ 377671 h 1634974"/>
                <a:gd name="connsiteX13" fmla="*/ 1468234 w 1468234"/>
                <a:gd name="connsiteY13" fmla="*/ 486369 h 1634974"/>
                <a:gd name="connsiteX14" fmla="*/ 1468234 w 1468234"/>
                <a:gd name="connsiteY14" fmla="*/ 1144584 h 1634974"/>
                <a:gd name="connsiteX15" fmla="*/ 1441981 w 1468234"/>
                <a:gd name="connsiteY15" fmla="*/ 1230532 h 1634974"/>
                <a:gd name="connsiteX16" fmla="*/ 1438788 w 1468234"/>
                <a:gd name="connsiteY16" fmla="*/ 1234401 h 1634974"/>
                <a:gd name="connsiteX17" fmla="*/ 1432373 w 1468234"/>
                <a:gd name="connsiteY17" fmla="*/ 1244867 h 1634974"/>
                <a:gd name="connsiteX18" fmla="*/ 1386594 w 1468234"/>
                <a:gd name="connsiteY18" fmla="*/ 1285246 h 1634974"/>
                <a:gd name="connsiteX19" fmla="*/ 816563 w 1468234"/>
                <a:gd name="connsiteY19" fmla="*/ 1614354 h 1634974"/>
                <a:gd name="connsiteX20" fmla="*/ 699916 w 1468234"/>
                <a:gd name="connsiteY20" fmla="*/ 1629711 h 1634974"/>
                <a:gd name="connsiteX21" fmla="*/ 688403 w 1468234"/>
                <a:gd name="connsiteY21" fmla="*/ 1625412 h 1634974"/>
                <a:gd name="connsiteX22" fmla="*/ 681663 w 1468234"/>
                <a:gd name="connsiteY22" fmla="*/ 1623887 h 1634974"/>
                <a:gd name="connsiteX23" fmla="*/ 653272 w 1468234"/>
                <a:gd name="connsiteY23" fmla="*/ 1611101 h 1634974"/>
                <a:gd name="connsiteX24" fmla="*/ 83241 w 1468234"/>
                <a:gd name="connsiteY24" fmla="*/ 1281993 h 1634974"/>
                <a:gd name="connsiteX25" fmla="*/ 73426 w 1468234"/>
                <a:gd name="connsiteY25" fmla="*/ 1274926 h 1634974"/>
                <a:gd name="connsiteX26" fmla="*/ 67774 w 1468234"/>
                <a:gd name="connsiteY26" fmla="*/ 1271859 h 1634974"/>
                <a:gd name="connsiteX27" fmla="*/ 58234 w 1468234"/>
                <a:gd name="connsiteY27" fmla="*/ 1263987 h 1634974"/>
                <a:gd name="connsiteX28" fmla="*/ 57972 w 1468234"/>
                <a:gd name="connsiteY28" fmla="*/ 1263799 h 1634974"/>
                <a:gd name="connsiteX29" fmla="*/ 57866 w 1468234"/>
                <a:gd name="connsiteY29" fmla="*/ 1263683 h 1634974"/>
                <a:gd name="connsiteX30" fmla="*/ 45024 w 1468234"/>
                <a:gd name="connsiteY30" fmla="*/ 1253088 h 1634974"/>
                <a:gd name="connsiteX31" fmla="*/ 0 w 1468234"/>
                <a:gd name="connsiteY31" fmla="*/ 1144390 h 1634974"/>
                <a:gd name="connsiteX32" fmla="*/ 0 w 1468234"/>
                <a:gd name="connsiteY32" fmla="*/ 486175 h 1634974"/>
                <a:gd name="connsiteX33" fmla="*/ 67774 w 1468234"/>
                <a:gd name="connsiteY33" fmla="*/ 358706 h 1634974"/>
                <a:gd name="connsiteX34" fmla="*/ 77789 w 1468234"/>
                <a:gd name="connsiteY34" fmla="*/ 353271 h 1634974"/>
                <a:gd name="connsiteX35" fmla="*/ 83240 w 1468234"/>
                <a:gd name="connsiteY35" fmla="*/ 349346 h 1634974"/>
                <a:gd name="connsiteX36" fmla="*/ 653271 w 1468234"/>
                <a:gd name="connsiteY36" fmla="*/ 20238 h 1634974"/>
                <a:gd name="connsiteX37" fmla="*/ 711131 w 1468234"/>
                <a:gd name="connsiteY37" fmla="*/ 782 h 1634974"/>
                <a:gd name="connsiteX38" fmla="*/ 726803 w 1468234"/>
                <a:gd name="connsiteY38" fmla="*/ 369 h 16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68234" h="1634974">
                  <a:moveTo>
                    <a:pt x="729003" y="0"/>
                  </a:moveTo>
                  <a:lnTo>
                    <a:pt x="734916" y="155"/>
                  </a:lnTo>
                  <a:lnTo>
                    <a:pt x="740831" y="0"/>
                  </a:lnTo>
                  <a:lnTo>
                    <a:pt x="743031" y="369"/>
                  </a:lnTo>
                  <a:lnTo>
                    <a:pt x="758703" y="782"/>
                  </a:lnTo>
                  <a:cubicBezTo>
                    <a:pt x="778519" y="3241"/>
                    <a:pt x="798181" y="9625"/>
                    <a:pt x="816562" y="20238"/>
                  </a:cubicBezTo>
                  <a:lnTo>
                    <a:pt x="1386593" y="349346"/>
                  </a:lnTo>
                  <a:lnTo>
                    <a:pt x="1398036" y="357585"/>
                  </a:lnTo>
                  <a:lnTo>
                    <a:pt x="1400460" y="358900"/>
                  </a:lnTo>
                  <a:lnTo>
                    <a:pt x="1404551" y="362276"/>
                  </a:lnTo>
                  <a:lnTo>
                    <a:pt x="1411861" y="367540"/>
                  </a:lnTo>
                  <a:lnTo>
                    <a:pt x="1414854" y="370777"/>
                  </a:lnTo>
                  <a:lnTo>
                    <a:pt x="1423210" y="377671"/>
                  </a:lnTo>
                  <a:cubicBezTo>
                    <a:pt x="1451028" y="405489"/>
                    <a:pt x="1468234" y="443920"/>
                    <a:pt x="1468234" y="486369"/>
                  </a:cubicBezTo>
                  <a:lnTo>
                    <a:pt x="1468234" y="1144584"/>
                  </a:lnTo>
                  <a:cubicBezTo>
                    <a:pt x="1468234" y="1176421"/>
                    <a:pt x="1458556" y="1205997"/>
                    <a:pt x="1441981" y="1230532"/>
                  </a:cubicBezTo>
                  <a:lnTo>
                    <a:pt x="1438788" y="1234401"/>
                  </a:lnTo>
                  <a:lnTo>
                    <a:pt x="1432373" y="1244867"/>
                  </a:lnTo>
                  <a:cubicBezTo>
                    <a:pt x="1420335" y="1260799"/>
                    <a:pt x="1404975" y="1274634"/>
                    <a:pt x="1386594" y="1285246"/>
                  </a:cubicBezTo>
                  <a:lnTo>
                    <a:pt x="816563" y="1614354"/>
                  </a:lnTo>
                  <a:cubicBezTo>
                    <a:pt x="779801" y="1635578"/>
                    <a:pt x="737916" y="1639893"/>
                    <a:pt x="699916" y="1629711"/>
                  </a:cubicBezTo>
                  <a:lnTo>
                    <a:pt x="688403" y="1625412"/>
                  </a:lnTo>
                  <a:lnTo>
                    <a:pt x="681663" y="1623887"/>
                  </a:lnTo>
                  <a:cubicBezTo>
                    <a:pt x="671973" y="1620656"/>
                    <a:pt x="662462" y="1616407"/>
                    <a:pt x="653272" y="1611101"/>
                  </a:cubicBezTo>
                  <a:lnTo>
                    <a:pt x="83241" y="1281993"/>
                  </a:lnTo>
                  <a:lnTo>
                    <a:pt x="73426" y="1274926"/>
                  </a:lnTo>
                  <a:lnTo>
                    <a:pt x="67774" y="1271859"/>
                  </a:lnTo>
                  <a:lnTo>
                    <a:pt x="58234" y="1263987"/>
                  </a:lnTo>
                  <a:lnTo>
                    <a:pt x="57972" y="1263799"/>
                  </a:lnTo>
                  <a:lnTo>
                    <a:pt x="57866" y="1263683"/>
                  </a:lnTo>
                  <a:lnTo>
                    <a:pt x="45024" y="1253088"/>
                  </a:lnTo>
                  <a:cubicBezTo>
                    <a:pt x="17206" y="1225270"/>
                    <a:pt x="0" y="1186839"/>
                    <a:pt x="0" y="1144390"/>
                  </a:cubicBezTo>
                  <a:lnTo>
                    <a:pt x="0" y="486175"/>
                  </a:lnTo>
                  <a:cubicBezTo>
                    <a:pt x="0" y="433113"/>
                    <a:pt x="26884" y="386331"/>
                    <a:pt x="67774" y="358706"/>
                  </a:cubicBezTo>
                  <a:lnTo>
                    <a:pt x="77789" y="353271"/>
                  </a:lnTo>
                  <a:lnTo>
                    <a:pt x="83240" y="349346"/>
                  </a:lnTo>
                  <a:lnTo>
                    <a:pt x="653271" y="20238"/>
                  </a:lnTo>
                  <a:cubicBezTo>
                    <a:pt x="671652" y="9625"/>
                    <a:pt x="691314" y="3241"/>
                    <a:pt x="711131" y="782"/>
                  </a:cubicBezTo>
                  <a:lnTo>
                    <a:pt x="726803" y="369"/>
                  </a:lnTo>
                  <a:close/>
                </a:path>
              </a:pathLst>
            </a:custGeom>
          </p:spPr>
        </p:pic>
        <p:sp>
          <p:nvSpPr>
            <p:cNvPr id="13" name="任意多边形 12"/>
            <p:cNvSpPr/>
            <p:nvPr/>
          </p:nvSpPr>
          <p:spPr>
            <a:xfrm rot="5400000">
              <a:off x="436669" y="4050459"/>
              <a:ext cx="1651152" cy="14827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4" name="组合 13"/>
          <p:cNvGrpSpPr/>
          <p:nvPr/>
        </p:nvGrpSpPr>
        <p:grpSpPr>
          <a:xfrm>
            <a:off x="1273941" y="2137224"/>
            <a:ext cx="1664004" cy="1852976"/>
            <a:chOff x="1908523" y="2762122"/>
            <a:chExt cx="1869208" cy="2081482"/>
          </a:xfrm>
          <a:effectLst>
            <a:outerShdw blurRad="431800" dist="203200" dir="2700000" algn="tl" rotWithShape="0">
              <a:prstClr val="black">
                <a:alpha val="27000"/>
              </a:prstClr>
            </a:outerShdw>
          </a:effectLst>
        </p:grpSpPr>
        <p:pic>
          <p:nvPicPr>
            <p:cNvPr id="15" name="图片 14"/>
            <p:cNvPicPr>
              <a:picLocks noChangeAspect="1"/>
            </p:cNvPicPr>
            <p:nvPr/>
          </p:nvPicPr>
          <p:blipFill>
            <a:blip r:embed="rId2" cstate="screen"/>
            <a:srcRect/>
            <a:stretch>
              <a:fillRect/>
            </a:stretch>
          </p:blipFill>
          <p:spPr>
            <a:xfrm>
              <a:off x="1908524" y="2762122"/>
              <a:ext cx="1869206" cy="2081482"/>
            </a:xfrm>
            <a:custGeom>
              <a:avLst/>
              <a:gdLst>
                <a:gd name="connsiteX0" fmla="*/ 928093 w 1869206"/>
                <a:gd name="connsiteY0" fmla="*/ 0 h 2081482"/>
                <a:gd name="connsiteX1" fmla="*/ 935621 w 1869206"/>
                <a:gd name="connsiteY1" fmla="*/ 198 h 2081482"/>
                <a:gd name="connsiteX2" fmla="*/ 943150 w 1869206"/>
                <a:gd name="connsiteY2" fmla="*/ 0 h 2081482"/>
                <a:gd name="connsiteX3" fmla="*/ 945951 w 1869206"/>
                <a:gd name="connsiteY3" fmla="*/ 470 h 2081482"/>
                <a:gd name="connsiteX4" fmla="*/ 965904 w 1869206"/>
                <a:gd name="connsiteY4" fmla="*/ 995 h 2081482"/>
                <a:gd name="connsiteX5" fmla="*/ 1039564 w 1869206"/>
                <a:gd name="connsiteY5" fmla="*/ 25765 h 2081482"/>
                <a:gd name="connsiteX6" fmla="*/ 1765269 w 1869206"/>
                <a:gd name="connsiteY6" fmla="*/ 444751 h 2081482"/>
                <a:gd name="connsiteX7" fmla="*/ 1779837 w 1869206"/>
                <a:gd name="connsiteY7" fmla="*/ 455241 h 2081482"/>
                <a:gd name="connsiteX8" fmla="*/ 1782923 w 1869206"/>
                <a:gd name="connsiteY8" fmla="*/ 456915 h 2081482"/>
                <a:gd name="connsiteX9" fmla="*/ 1788131 w 1869206"/>
                <a:gd name="connsiteY9" fmla="*/ 461213 h 2081482"/>
                <a:gd name="connsiteX10" fmla="*/ 1797438 w 1869206"/>
                <a:gd name="connsiteY10" fmla="*/ 467915 h 2081482"/>
                <a:gd name="connsiteX11" fmla="*/ 1801248 w 1869206"/>
                <a:gd name="connsiteY11" fmla="*/ 472035 h 2081482"/>
                <a:gd name="connsiteX12" fmla="*/ 1811886 w 1869206"/>
                <a:gd name="connsiteY12" fmla="*/ 480812 h 2081482"/>
                <a:gd name="connsiteX13" fmla="*/ 1869206 w 1869206"/>
                <a:gd name="connsiteY13" fmla="*/ 619195 h 2081482"/>
                <a:gd name="connsiteX14" fmla="*/ 1869206 w 1869206"/>
                <a:gd name="connsiteY14" fmla="*/ 1457167 h 2081482"/>
                <a:gd name="connsiteX15" fmla="*/ 1835783 w 1869206"/>
                <a:gd name="connsiteY15" fmla="*/ 1566587 h 2081482"/>
                <a:gd name="connsiteX16" fmla="*/ 1831718 w 1869206"/>
                <a:gd name="connsiteY16" fmla="*/ 1571514 h 2081482"/>
                <a:gd name="connsiteX17" fmla="*/ 1823551 w 1869206"/>
                <a:gd name="connsiteY17" fmla="*/ 1584837 h 2081482"/>
                <a:gd name="connsiteX18" fmla="*/ 1765270 w 1869206"/>
                <a:gd name="connsiteY18" fmla="*/ 1636244 h 2081482"/>
                <a:gd name="connsiteX19" fmla="*/ 1039565 w 1869206"/>
                <a:gd name="connsiteY19" fmla="*/ 2055231 h 2081482"/>
                <a:gd name="connsiteX20" fmla="*/ 891061 w 1869206"/>
                <a:gd name="connsiteY20" fmla="*/ 2074781 h 2081482"/>
                <a:gd name="connsiteX21" fmla="*/ 876405 w 1869206"/>
                <a:gd name="connsiteY21" fmla="*/ 2069309 h 2081482"/>
                <a:gd name="connsiteX22" fmla="*/ 867824 w 1869206"/>
                <a:gd name="connsiteY22" fmla="*/ 2067367 h 2081482"/>
                <a:gd name="connsiteX23" fmla="*/ 831679 w 1869206"/>
                <a:gd name="connsiteY23" fmla="*/ 2051089 h 2081482"/>
                <a:gd name="connsiteX24" fmla="*/ 105974 w 1869206"/>
                <a:gd name="connsiteY24" fmla="*/ 1632103 h 2081482"/>
                <a:gd name="connsiteX25" fmla="*/ 93478 w 1869206"/>
                <a:gd name="connsiteY25" fmla="*/ 1623106 h 2081482"/>
                <a:gd name="connsiteX26" fmla="*/ 86284 w 1869206"/>
                <a:gd name="connsiteY26" fmla="*/ 1619201 h 2081482"/>
                <a:gd name="connsiteX27" fmla="*/ 74137 w 1869206"/>
                <a:gd name="connsiteY27" fmla="*/ 1609179 h 2081482"/>
                <a:gd name="connsiteX28" fmla="*/ 73804 w 1869206"/>
                <a:gd name="connsiteY28" fmla="*/ 1608939 h 2081482"/>
                <a:gd name="connsiteX29" fmla="*/ 73669 w 1869206"/>
                <a:gd name="connsiteY29" fmla="*/ 1608792 h 2081482"/>
                <a:gd name="connsiteX30" fmla="*/ 57320 w 1869206"/>
                <a:gd name="connsiteY30" fmla="*/ 1595303 h 2081482"/>
                <a:gd name="connsiteX31" fmla="*/ 0 w 1869206"/>
                <a:gd name="connsiteY31" fmla="*/ 1456920 h 2081482"/>
                <a:gd name="connsiteX32" fmla="*/ 0 w 1869206"/>
                <a:gd name="connsiteY32" fmla="*/ 618948 h 2081482"/>
                <a:gd name="connsiteX33" fmla="*/ 86284 w 1869206"/>
                <a:gd name="connsiteY33" fmla="*/ 456668 h 2081482"/>
                <a:gd name="connsiteX34" fmla="*/ 99033 w 1869206"/>
                <a:gd name="connsiteY34" fmla="*/ 449748 h 2081482"/>
                <a:gd name="connsiteX35" fmla="*/ 105973 w 1869206"/>
                <a:gd name="connsiteY35" fmla="*/ 444751 h 2081482"/>
                <a:gd name="connsiteX36" fmla="*/ 831678 w 1869206"/>
                <a:gd name="connsiteY36" fmla="*/ 25765 h 2081482"/>
                <a:gd name="connsiteX37" fmla="*/ 905339 w 1869206"/>
                <a:gd name="connsiteY37" fmla="*/ 995 h 2081482"/>
                <a:gd name="connsiteX38" fmla="*/ 925292 w 1869206"/>
                <a:gd name="connsiteY38" fmla="*/ 470 h 20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69206" h="2081482">
                  <a:moveTo>
                    <a:pt x="928093" y="0"/>
                  </a:moveTo>
                  <a:lnTo>
                    <a:pt x="935621" y="198"/>
                  </a:lnTo>
                  <a:lnTo>
                    <a:pt x="943150" y="0"/>
                  </a:lnTo>
                  <a:lnTo>
                    <a:pt x="945951" y="470"/>
                  </a:lnTo>
                  <a:lnTo>
                    <a:pt x="965904" y="995"/>
                  </a:lnTo>
                  <a:cubicBezTo>
                    <a:pt x="991132" y="4126"/>
                    <a:pt x="1016163" y="12254"/>
                    <a:pt x="1039564" y="25765"/>
                  </a:cubicBezTo>
                  <a:lnTo>
                    <a:pt x="1765269" y="444751"/>
                  </a:lnTo>
                  <a:lnTo>
                    <a:pt x="1779837" y="455241"/>
                  </a:lnTo>
                  <a:lnTo>
                    <a:pt x="1782923" y="456915"/>
                  </a:lnTo>
                  <a:lnTo>
                    <a:pt x="1788131" y="461213"/>
                  </a:lnTo>
                  <a:lnTo>
                    <a:pt x="1797438" y="467915"/>
                  </a:lnTo>
                  <a:lnTo>
                    <a:pt x="1801248" y="472035"/>
                  </a:lnTo>
                  <a:lnTo>
                    <a:pt x="1811886" y="480812"/>
                  </a:lnTo>
                  <a:cubicBezTo>
                    <a:pt x="1847301" y="516228"/>
                    <a:pt x="1869206" y="565154"/>
                    <a:pt x="1869206" y="619195"/>
                  </a:cubicBezTo>
                  <a:lnTo>
                    <a:pt x="1869206" y="1457167"/>
                  </a:lnTo>
                  <a:cubicBezTo>
                    <a:pt x="1869206" y="1497699"/>
                    <a:pt x="1856885" y="1535352"/>
                    <a:pt x="1835783" y="1566587"/>
                  </a:cubicBezTo>
                  <a:lnTo>
                    <a:pt x="1831718" y="1571514"/>
                  </a:lnTo>
                  <a:lnTo>
                    <a:pt x="1823551" y="1584837"/>
                  </a:lnTo>
                  <a:cubicBezTo>
                    <a:pt x="1808226" y="1605120"/>
                    <a:pt x="1788671" y="1622734"/>
                    <a:pt x="1765270" y="1636244"/>
                  </a:cubicBezTo>
                  <a:lnTo>
                    <a:pt x="1039565" y="2055231"/>
                  </a:lnTo>
                  <a:cubicBezTo>
                    <a:pt x="992763" y="2082251"/>
                    <a:pt x="939440" y="2087744"/>
                    <a:pt x="891061" y="2074781"/>
                  </a:cubicBezTo>
                  <a:lnTo>
                    <a:pt x="876405" y="2069309"/>
                  </a:lnTo>
                  <a:lnTo>
                    <a:pt x="867824" y="2067367"/>
                  </a:lnTo>
                  <a:cubicBezTo>
                    <a:pt x="855488" y="2063254"/>
                    <a:pt x="843380" y="2057844"/>
                    <a:pt x="831679" y="2051089"/>
                  </a:cubicBezTo>
                  <a:lnTo>
                    <a:pt x="105974" y="1632103"/>
                  </a:lnTo>
                  <a:lnTo>
                    <a:pt x="93478" y="1623106"/>
                  </a:lnTo>
                  <a:lnTo>
                    <a:pt x="86284" y="1619201"/>
                  </a:lnTo>
                  <a:lnTo>
                    <a:pt x="74137" y="1609179"/>
                  </a:lnTo>
                  <a:lnTo>
                    <a:pt x="73804" y="1608939"/>
                  </a:lnTo>
                  <a:lnTo>
                    <a:pt x="73669" y="1608792"/>
                  </a:lnTo>
                  <a:lnTo>
                    <a:pt x="57320" y="1595303"/>
                  </a:lnTo>
                  <a:cubicBezTo>
                    <a:pt x="21904" y="1559888"/>
                    <a:pt x="0" y="1510963"/>
                    <a:pt x="0" y="1456920"/>
                  </a:cubicBezTo>
                  <a:lnTo>
                    <a:pt x="0" y="618948"/>
                  </a:lnTo>
                  <a:cubicBezTo>
                    <a:pt x="0" y="551396"/>
                    <a:pt x="34226" y="491837"/>
                    <a:pt x="86284" y="456668"/>
                  </a:cubicBezTo>
                  <a:lnTo>
                    <a:pt x="99033" y="449748"/>
                  </a:lnTo>
                  <a:lnTo>
                    <a:pt x="105973" y="444751"/>
                  </a:lnTo>
                  <a:lnTo>
                    <a:pt x="831678" y="25765"/>
                  </a:lnTo>
                  <a:cubicBezTo>
                    <a:pt x="855079" y="12254"/>
                    <a:pt x="880111" y="4126"/>
                    <a:pt x="905339" y="995"/>
                  </a:cubicBezTo>
                  <a:lnTo>
                    <a:pt x="925292" y="470"/>
                  </a:lnTo>
                  <a:close/>
                </a:path>
              </a:pathLst>
            </a:custGeom>
          </p:spPr>
        </p:pic>
        <p:sp>
          <p:nvSpPr>
            <p:cNvPr id="16" name="任意多边形 15"/>
            <p:cNvSpPr/>
            <p:nvPr/>
          </p:nvSpPr>
          <p:spPr>
            <a:xfrm rot="5400000">
              <a:off x="1802386" y="2868259"/>
              <a:ext cx="2081482" cy="18692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7" name="组合 16"/>
          <p:cNvGrpSpPr/>
          <p:nvPr/>
        </p:nvGrpSpPr>
        <p:grpSpPr>
          <a:xfrm>
            <a:off x="2443890" y="1393275"/>
            <a:ext cx="1206845" cy="1341712"/>
            <a:chOff x="3258517" y="1857700"/>
            <a:chExt cx="1609126" cy="1788949"/>
          </a:xfrm>
          <a:effectLst>
            <a:outerShdw blurRad="431800" dist="203200" dir="2700000" algn="tl" rotWithShape="0">
              <a:prstClr val="black">
                <a:alpha val="27000"/>
              </a:prstClr>
            </a:outerShdw>
          </a:effectLst>
        </p:grpSpPr>
        <p:pic>
          <p:nvPicPr>
            <p:cNvPr id="18" name="图片 17"/>
            <p:cNvPicPr>
              <a:picLocks noChangeAspect="1"/>
            </p:cNvPicPr>
            <p:nvPr/>
          </p:nvPicPr>
          <p:blipFill>
            <a:blip r:embed="rId3" cstate="screen"/>
            <a:srcRect/>
            <a:stretch>
              <a:fillRect/>
            </a:stretch>
          </p:blipFill>
          <p:spPr>
            <a:xfrm>
              <a:off x="3258517" y="1870936"/>
              <a:ext cx="1609126" cy="1775713"/>
            </a:xfrm>
            <a:custGeom>
              <a:avLst/>
              <a:gdLst>
                <a:gd name="connsiteX0" fmla="*/ 733882 w 1609126"/>
                <a:gd name="connsiteY0" fmla="*/ 0 h 1775713"/>
                <a:gd name="connsiteX1" fmla="*/ 876998 w 1609126"/>
                <a:gd name="connsiteY1" fmla="*/ 0 h 1775713"/>
                <a:gd name="connsiteX2" fmla="*/ 894920 w 1609126"/>
                <a:gd name="connsiteY2" fmla="*/ 6027 h 1775713"/>
                <a:gd name="connsiteX3" fmla="*/ 1519651 w 1609126"/>
                <a:gd name="connsiteY3" fmla="*/ 366716 h 1775713"/>
                <a:gd name="connsiteX4" fmla="*/ 1532192 w 1609126"/>
                <a:gd name="connsiteY4" fmla="*/ 375746 h 1775713"/>
                <a:gd name="connsiteX5" fmla="*/ 1534848 w 1609126"/>
                <a:gd name="connsiteY5" fmla="*/ 377187 h 1775713"/>
                <a:gd name="connsiteX6" fmla="*/ 1539332 w 1609126"/>
                <a:gd name="connsiteY6" fmla="*/ 380887 h 1775713"/>
                <a:gd name="connsiteX7" fmla="*/ 1547344 w 1609126"/>
                <a:gd name="connsiteY7" fmla="*/ 386656 h 1775713"/>
                <a:gd name="connsiteX8" fmla="*/ 1550624 w 1609126"/>
                <a:gd name="connsiteY8" fmla="*/ 390203 h 1775713"/>
                <a:gd name="connsiteX9" fmla="*/ 1559782 w 1609126"/>
                <a:gd name="connsiteY9" fmla="*/ 397760 h 1775713"/>
                <a:gd name="connsiteX10" fmla="*/ 1609126 w 1609126"/>
                <a:gd name="connsiteY10" fmla="*/ 516888 h 1775713"/>
                <a:gd name="connsiteX11" fmla="*/ 1609126 w 1609126"/>
                <a:gd name="connsiteY11" fmla="*/ 1238265 h 1775713"/>
                <a:gd name="connsiteX12" fmla="*/ 1580354 w 1609126"/>
                <a:gd name="connsiteY12" fmla="*/ 1332460 h 1775713"/>
                <a:gd name="connsiteX13" fmla="*/ 1576854 w 1609126"/>
                <a:gd name="connsiteY13" fmla="*/ 1336701 h 1775713"/>
                <a:gd name="connsiteX14" fmla="*/ 1569824 w 1609126"/>
                <a:gd name="connsiteY14" fmla="*/ 1348171 h 1775713"/>
                <a:gd name="connsiteX15" fmla="*/ 1519652 w 1609126"/>
                <a:gd name="connsiteY15" fmla="*/ 1392425 h 1775713"/>
                <a:gd name="connsiteX16" fmla="*/ 894920 w 1609126"/>
                <a:gd name="connsiteY16" fmla="*/ 1753114 h 1775713"/>
                <a:gd name="connsiteX17" fmla="*/ 767080 w 1609126"/>
                <a:gd name="connsiteY17" fmla="*/ 1769945 h 1775713"/>
                <a:gd name="connsiteX18" fmla="*/ 754462 w 1609126"/>
                <a:gd name="connsiteY18" fmla="*/ 1765234 h 1775713"/>
                <a:gd name="connsiteX19" fmla="*/ 747076 w 1609126"/>
                <a:gd name="connsiteY19" fmla="*/ 1763562 h 1775713"/>
                <a:gd name="connsiteX20" fmla="*/ 715960 w 1609126"/>
                <a:gd name="connsiteY20" fmla="*/ 1749549 h 1775713"/>
                <a:gd name="connsiteX21" fmla="*/ 91229 w 1609126"/>
                <a:gd name="connsiteY21" fmla="*/ 1388860 h 1775713"/>
                <a:gd name="connsiteX22" fmla="*/ 80472 w 1609126"/>
                <a:gd name="connsiteY22" fmla="*/ 1381115 h 1775713"/>
                <a:gd name="connsiteX23" fmla="*/ 74278 w 1609126"/>
                <a:gd name="connsiteY23" fmla="*/ 1377753 h 1775713"/>
                <a:gd name="connsiteX24" fmla="*/ 63822 w 1609126"/>
                <a:gd name="connsiteY24" fmla="*/ 1369126 h 1775713"/>
                <a:gd name="connsiteX25" fmla="*/ 63535 w 1609126"/>
                <a:gd name="connsiteY25" fmla="*/ 1368920 h 1775713"/>
                <a:gd name="connsiteX26" fmla="*/ 63419 w 1609126"/>
                <a:gd name="connsiteY26" fmla="*/ 1368793 h 1775713"/>
                <a:gd name="connsiteX27" fmla="*/ 49345 w 1609126"/>
                <a:gd name="connsiteY27" fmla="*/ 1357181 h 1775713"/>
                <a:gd name="connsiteX28" fmla="*/ 0 w 1609126"/>
                <a:gd name="connsiteY28" fmla="*/ 1238052 h 1775713"/>
                <a:gd name="connsiteX29" fmla="*/ 0 w 1609126"/>
                <a:gd name="connsiteY29" fmla="*/ 516675 h 1775713"/>
                <a:gd name="connsiteX30" fmla="*/ 74278 w 1609126"/>
                <a:gd name="connsiteY30" fmla="*/ 376974 h 1775713"/>
                <a:gd name="connsiteX31" fmla="*/ 85254 w 1609126"/>
                <a:gd name="connsiteY31" fmla="*/ 371018 h 1775713"/>
                <a:gd name="connsiteX32" fmla="*/ 91228 w 1609126"/>
                <a:gd name="connsiteY32" fmla="*/ 366716 h 1775713"/>
                <a:gd name="connsiteX33" fmla="*/ 715959 w 1609126"/>
                <a:gd name="connsiteY33" fmla="*/ 6027 h 177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09126" h="1775713">
                  <a:moveTo>
                    <a:pt x="733882" y="0"/>
                  </a:moveTo>
                  <a:lnTo>
                    <a:pt x="876998" y="0"/>
                  </a:lnTo>
                  <a:lnTo>
                    <a:pt x="894920" y="6027"/>
                  </a:lnTo>
                  <a:lnTo>
                    <a:pt x="1519651" y="366716"/>
                  </a:lnTo>
                  <a:lnTo>
                    <a:pt x="1532192" y="375746"/>
                  </a:lnTo>
                  <a:lnTo>
                    <a:pt x="1534848" y="377187"/>
                  </a:lnTo>
                  <a:lnTo>
                    <a:pt x="1539332" y="380887"/>
                  </a:lnTo>
                  <a:lnTo>
                    <a:pt x="1547344" y="386656"/>
                  </a:lnTo>
                  <a:lnTo>
                    <a:pt x="1550624" y="390203"/>
                  </a:lnTo>
                  <a:lnTo>
                    <a:pt x="1559782" y="397760"/>
                  </a:lnTo>
                  <a:cubicBezTo>
                    <a:pt x="1590269" y="428247"/>
                    <a:pt x="1609126" y="470366"/>
                    <a:pt x="1609126" y="516888"/>
                  </a:cubicBezTo>
                  <a:lnTo>
                    <a:pt x="1609126" y="1238265"/>
                  </a:lnTo>
                  <a:cubicBezTo>
                    <a:pt x="1609126" y="1273157"/>
                    <a:pt x="1598519" y="1305571"/>
                    <a:pt x="1580354" y="1332460"/>
                  </a:cubicBezTo>
                  <a:lnTo>
                    <a:pt x="1576854" y="1336701"/>
                  </a:lnTo>
                  <a:lnTo>
                    <a:pt x="1569824" y="1348171"/>
                  </a:lnTo>
                  <a:cubicBezTo>
                    <a:pt x="1556631" y="1365632"/>
                    <a:pt x="1539797" y="1380795"/>
                    <a:pt x="1519652" y="1392425"/>
                  </a:cubicBezTo>
                  <a:lnTo>
                    <a:pt x="894920" y="1753114"/>
                  </a:lnTo>
                  <a:cubicBezTo>
                    <a:pt x="854630" y="1776375"/>
                    <a:pt x="808727" y="1781104"/>
                    <a:pt x="767080" y="1769945"/>
                  </a:cubicBezTo>
                  <a:lnTo>
                    <a:pt x="754462" y="1765234"/>
                  </a:lnTo>
                  <a:lnTo>
                    <a:pt x="747076" y="1763562"/>
                  </a:lnTo>
                  <a:cubicBezTo>
                    <a:pt x="736456" y="1760021"/>
                    <a:pt x="726032" y="1755364"/>
                    <a:pt x="715960" y="1749549"/>
                  </a:cubicBezTo>
                  <a:lnTo>
                    <a:pt x="91229" y="1388860"/>
                  </a:lnTo>
                  <a:lnTo>
                    <a:pt x="80472" y="1381115"/>
                  </a:lnTo>
                  <a:lnTo>
                    <a:pt x="74278" y="1377753"/>
                  </a:lnTo>
                  <a:lnTo>
                    <a:pt x="63822" y="1369126"/>
                  </a:lnTo>
                  <a:lnTo>
                    <a:pt x="63535" y="1368920"/>
                  </a:lnTo>
                  <a:lnTo>
                    <a:pt x="63419" y="1368793"/>
                  </a:lnTo>
                  <a:lnTo>
                    <a:pt x="49345" y="1357181"/>
                  </a:lnTo>
                  <a:cubicBezTo>
                    <a:pt x="18857" y="1326693"/>
                    <a:pt x="0" y="1284575"/>
                    <a:pt x="0" y="1238052"/>
                  </a:cubicBezTo>
                  <a:lnTo>
                    <a:pt x="0" y="516675"/>
                  </a:lnTo>
                  <a:cubicBezTo>
                    <a:pt x="0" y="458522"/>
                    <a:pt x="29464" y="407250"/>
                    <a:pt x="74278" y="376974"/>
                  </a:cubicBezTo>
                  <a:lnTo>
                    <a:pt x="85254" y="371018"/>
                  </a:lnTo>
                  <a:lnTo>
                    <a:pt x="91228" y="366716"/>
                  </a:lnTo>
                  <a:lnTo>
                    <a:pt x="715959" y="6027"/>
                  </a:lnTo>
                  <a:close/>
                </a:path>
              </a:pathLst>
            </a:custGeom>
          </p:spPr>
        </p:pic>
        <p:sp>
          <p:nvSpPr>
            <p:cNvPr id="19" name="任意多边形 18"/>
            <p:cNvSpPr/>
            <p:nvPr/>
          </p:nvSpPr>
          <p:spPr>
            <a:xfrm rot="5400000">
              <a:off x="3174024" y="1948700"/>
              <a:ext cx="1784619" cy="160261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0" name="组合 19"/>
          <p:cNvGrpSpPr/>
          <p:nvPr/>
        </p:nvGrpSpPr>
        <p:grpSpPr>
          <a:xfrm>
            <a:off x="3029268" y="2626085"/>
            <a:ext cx="1111923" cy="1238199"/>
            <a:chOff x="4039021" y="3501446"/>
            <a:chExt cx="1482564" cy="1650932"/>
          </a:xfrm>
          <a:effectLst>
            <a:outerShdw blurRad="431800" dist="203200" dir="2700000" algn="tl" rotWithShape="0">
              <a:prstClr val="black">
                <a:alpha val="27000"/>
              </a:prstClr>
            </a:outerShdw>
          </a:effectLst>
        </p:grpSpPr>
        <p:pic>
          <p:nvPicPr>
            <p:cNvPr id="21" name="图片 20"/>
            <p:cNvPicPr>
              <a:picLocks noChangeAspect="1"/>
            </p:cNvPicPr>
            <p:nvPr/>
          </p:nvPicPr>
          <p:blipFill>
            <a:blip r:embed="rId4" cstate="screen"/>
            <a:srcRect/>
            <a:stretch>
              <a:fillRect/>
            </a:stretch>
          </p:blipFill>
          <p:spPr>
            <a:xfrm>
              <a:off x="4048740" y="3509032"/>
              <a:ext cx="1470050" cy="1636996"/>
            </a:xfrm>
            <a:custGeom>
              <a:avLst/>
              <a:gdLst>
                <a:gd name="connsiteX0" fmla="*/ 729905 w 1470050"/>
                <a:gd name="connsiteY0" fmla="*/ 0 h 1636996"/>
                <a:gd name="connsiteX1" fmla="*/ 735825 w 1470050"/>
                <a:gd name="connsiteY1" fmla="*/ 156 h 1636996"/>
                <a:gd name="connsiteX2" fmla="*/ 741747 w 1470050"/>
                <a:gd name="connsiteY2" fmla="*/ 0 h 1636996"/>
                <a:gd name="connsiteX3" fmla="*/ 743950 w 1470050"/>
                <a:gd name="connsiteY3" fmla="*/ 369 h 1636996"/>
                <a:gd name="connsiteX4" fmla="*/ 759642 w 1470050"/>
                <a:gd name="connsiteY4" fmla="*/ 783 h 1636996"/>
                <a:gd name="connsiteX5" fmla="*/ 817572 w 1470050"/>
                <a:gd name="connsiteY5" fmla="*/ 20263 h 1636996"/>
                <a:gd name="connsiteX6" fmla="*/ 1388308 w 1470050"/>
                <a:gd name="connsiteY6" fmla="*/ 349777 h 1636996"/>
                <a:gd name="connsiteX7" fmla="*/ 1399765 w 1470050"/>
                <a:gd name="connsiteY7" fmla="*/ 358027 h 1636996"/>
                <a:gd name="connsiteX8" fmla="*/ 1402192 w 1470050"/>
                <a:gd name="connsiteY8" fmla="*/ 359344 h 1636996"/>
                <a:gd name="connsiteX9" fmla="*/ 1406289 w 1470050"/>
                <a:gd name="connsiteY9" fmla="*/ 362724 h 1636996"/>
                <a:gd name="connsiteX10" fmla="*/ 1413608 w 1470050"/>
                <a:gd name="connsiteY10" fmla="*/ 367995 h 1636996"/>
                <a:gd name="connsiteX11" fmla="*/ 1416604 w 1470050"/>
                <a:gd name="connsiteY11" fmla="*/ 371235 h 1636996"/>
                <a:gd name="connsiteX12" fmla="*/ 1424970 w 1470050"/>
                <a:gd name="connsiteY12" fmla="*/ 378138 h 1636996"/>
                <a:gd name="connsiteX13" fmla="*/ 1470050 w 1470050"/>
                <a:gd name="connsiteY13" fmla="*/ 486971 h 1636996"/>
                <a:gd name="connsiteX14" fmla="*/ 1470050 w 1470050"/>
                <a:gd name="connsiteY14" fmla="*/ 1146000 h 1636996"/>
                <a:gd name="connsiteX15" fmla="*/ 1443765 w 1470050"/>
                <a:gd name="connsiteY15" fmla="*/ 1232053 h 1636996"/>
                <a:gd name="connsiteX16" fmla="*/ 1440568 w 1470050"/>
                <a:gd name="connsiteY16" fmla="*/ 1235928 h 1636996"/>
                <a:gd name="connsiteX17" fmla="*/ 1434145 w 1470050"/>
                <a:gd name="connsiteY17" fmla="*/ 1246406 h 1636996"/>
                <a:gd name="connsiteX18" fmla="*/ 1388309 w 1470050"/>
                <a:gd name="connsiteY18" fmla="*/ 1286836 h 1636996"/>
                <a:gd name="connsiteX19" fmla="*/ 817573 w 1470050"/>
                <a:gd name="connsiteY19" fmla="*/ 1616350 h 1636996"/>
                <a:gd name="connsiteX20" fmla="*/ 700781 w 1470050"/>
                <a:gd name="connsiteY20" fmla="*/ 1631726 h 1636996"/>
                <a:gd name="connsiteX21" fmla="*/ 689255 w 1470050"/>
                <a:gd name="connsiteY21" fmla="*/ 1627422 h 1636996"/>
                <a:gd name="connsiteX22" fmla="*/ 682506 w 1470050"/>
                <a:gd name="connsiteY22" fmla="*/ 1625895 h 1636996"/>
                <a:gd name="connsiteX23" fmla="*/ 654080 w 1470050"/>
                <a:gd name="connsiteY23" fmla="*/ 1613094 h 1636996"/>
                <a:gd name="connsiteX24" fmla="*/ 83344 w 1470050"/>
                <a:gd name="connsiteY24" fmla="*/ 1283579 h 1636996"/>
                <a:gd name="connsiteX25" fmla="*/ 73517 w 1470050"/>
                <a:gd name="connsiteY25" fmla="*/ 1276503 h 1636996"/>
                <a:gd name="connsiteX26" fmla="*/ 67858 w 1470050"/>
                <a:gd name="connsiteY26" fmla="*/ 1273432 h 1636996"/>
                <a:gd name="connsiteX27" fmla="*/ 58306 w 1470050"/>
                <a:gd name="connsiteY27" fmla="*/ 1265550 h 1636996"/>
                <a:gd name="connsiteX28" fmla="*/ 58044 w 1470050"/>
                <a:gd name="connsiteY28" fmla="*/ 1265362 h 1636996"/>
                <a:gd name="connsiteX29" fmla="*/ 57937 w 1470050"/>
                <a:gd name="connsiteY29" fmla="*/ 1265246 h 1636996"/>
                <a:gd name="connsiteX30" fmla="*/ 45080 w 1470050"/>
                <a:gd name="connsiteY30" fmla="*/ 1254637 h 1636996"/>
                <a:gd name="connsiteX31" fmla="*/ 0 w 1470050"/>
                <a:gd name="connsiteY31" fmla="*/ 1145805 h 1636996"/>
                <a:gd name="connsiteX32" fmla="*/ 0 w 1470050"/>
                <a:gd name="connsiteY32" fmla="*/ 486776 h 1636996"/>
                <a:gd name="connsiteX33" fmla="*/ 67858 w 1470050"/>
                <a:gd name="connsiteY33" fmla="*/ 359150 h 1636996"/>
                <a:gd name="connsiteX34" fmla="*/ 77885 w 1470050"/>
                <a:gd name="connsiteY34" fmla="*/ 353708 h 1636996"/>
                <a:gd name="connsiteX35" fmla="*/ 83343 w 1470050"/>
                <a:gd name="connsiteY35" fmla="*/ 349777 h 1636996"/>
                <a:gd name="connsiteX36" fmla="*/ 654079 w 1470050"/>
                <a:gd name="connsiteY36" fmla="*/ 20263 h 1636996"/>
                <a:gd name="connsiteX37" fmla="*/ 712010 w 1470050"/>
                <a:gd name="connsiteY37" fmla="*/ 783 h 1636996"/>
                <a:gd name="connsiteX38" fmla="*/ 727702 w 1470050"/>
                <a:gd name="connsiteY38" fmla="*/ 369 h 163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70050" h="1636996">
                  <a:moveTo>
                    <a:pt x="729905" y="0"/>
                  </a:moveTo>
                  <a:lnTo>
                    <a:pt x="735825" y="156"/>
                  </a:lnTo>
                  <a:lnTo>
                    <a:pt x="741747" y="0"/>
                  </a:lnTo>
                  <a:lnTo>
                    <a:pt x="743950" y="369"/>
                  </a:lnTo>
                  <a:lnTo>
                    <a:pt x="759642" y="783"/>
                  </a:lnTo>
                  <a:cubicBezTo>
                    <a:pt x="779482" y="3245"/>
                    <a:pt x="799169" y="9637"/>
                    <a:pt x="817572" y="20263"/>
                  </a:cubicBezTo>
                  <a:lnTo>
                    <a:pt x="1388308" y="349777"/>
                  </a:lnTo>
                  <a:lnTo>
                    <a:pt x="1399765" y="358027"/>
                  </a:lnTo>
                  <a:lnTo>
                    <a:pt x="1402192" y="359344"/>
                  </a:lnTo>
                  <a:lnTo>
                    <a:pt x="1406289" y="362724"/>
                  </a:lnTo>
                  <a:lnTo>
                    <a:pt x="1413608" y="367995"/>
                  </a:lnTo>
                  <a:lnTo>
                    <a:pt x="1416604" y="371235"/>
                  </a:lnTo>
                  <a:lnTo>
                    <a:pt x="1424970" y="378138"/>
                  </a:lnTo>
                  <a:cubicBezTo>
                    <a:pt x="1452823" y="405991"/>
                    <a:pt x="1470050" y="444469"/>
                    <a:pt x="1470050" y="486971"/>
                  </a:cubicBezTo>
                  <a:lnTo>
                    <a:pt x="1470050" y="1146000"/>
                  </a:lnTo>
                  <a:cubicBezTo>
                    <a:pt x="1470050" y="1177876"/>
                    <a:pt x="1460360" y="1207489"/>
                    <a:pt x="1443765" y="1232053"/>
                  </a:cubicBezTo>
                  <a:lnTo>
                    <a:pt x="1440568" y="1235928"/>
                  </a:lnTo>
                  <a:lnTo>
                    <a:pt x="1434145" y="1246406"/>
                  </a:lnTo>
                  <a:cubicBezTo>
                    <a:pt x="1422092" y="1262358"/>
                    <a:pt x="1406713" y="1276210"/>
                    <a:pt x="1388309" y="1286836"/>
                  </a:cubicBezTo>
                  <a:lnTo>
                    <a:pt x="817573" y="1616350"/>
                  </a:lnTo>
                  <a:cubicBezTo>
                    <a:pt x="780765" y="1637601"/>
                    <a:pt x="738829" y="1641921"/>
                    <a:pt x="700781" y="1631726"/>
                  </a:cubicBezTo>
                  <a:lnTo>
                    <a:pt x="689255" y="1627422"/>
                  </a:lnTo>
                  <a:lnTo>
                    <a:pt x="682506" y="1625895"/>
                  </a:lnTo>
                  <a:cubicBezTo>
                    <a:pt x="672804" y="1622661"/>
                    <a:pt x="663282" y="1618406"/>
                    <a:pt x="654080" y="1613094"/>
                  </a:cubicBezTo>
                  <a:lnTo>
                    <a:pt x="83344" y="1283579"/>
                  </a:lnTo>
                  <a:lnTo>
                    <a:pt x="73517" y="1276503"/>
                  </a:lnTo>
                  <a:lnTo>
                    <a:pt x="67858" y="1273432"/>
                  </a:lnTo>
                  <a:lnTo>
                    <a:pt x="58306" y="1265550"/>
                  </a:lnTo>
                  <a:lnTo>
                    <a:pt x="58044" y="1265362"/>
                  </a:lnTo>
                  <a:lnTo>
                    <a:pt x="57937" y="1265246"/>
                  </a:lnTo>
                  <a:lnTo>
                    <a:pt x="45080" y="1254637"/>
                  </a:lnTo>
                  <a:cubicBezTo>
                    <a:pt x="17227" y="1226785"/>
                    <a:pt x="0" y="1188307"/>
                    <a:pt x="0" y="1145805"/>
                  </a:cubicBezTo>
                  <a:lnTo>
                    <a:pt x="0" y="486776"/>
                  </a:lnTo>
                  <a:cubicBezTo>
                    <a:pt x="0" y="433649"/>
                    <a:pt x="26918" y="386809"/>
                    <a:pt x="67858" y="359150"/>
                  </a:cubicBezTo>
                  <a:lnTo>
                    <a:pt x="77885" y="353708"/>
                  </a:lnTo>
                  <a:lnTo>
                    <a:pt x="83343" y="349777"/>
                  </a:lnTo>
                  <a:lnTo>
                    <a:pt x="654079" y="20263"/>
                  </a:lnTo>
                  <a:cubicBezTo>
                    <a:pt x="672483" y="9637"/>
                    <a:pt x="692169" y="3245"/>
                    <a:pt x="712010" y="783"/>
                  </a:cubicBezTo>
                  <a:lnTo>
                    <a:pt x="727702" y="369"/>
                  </a:lnTo>
                  <a:close/>
                </a:path>
              </a:pathLst>
            </a:custGeom>
          </p:spPr>
        </p:pic>
        <p:sp>
          <p:nvSpPr>
            <p:cNvPr id="22" name="任意多边形 21"/>
            <p:cNvSpPr/>
            <p:nvPr/>
          </p:nvSpPr>
          <p:spPr>
            <a:xfrm rot="5400000">
              <a:off x="3954837" y="3585630"/>
              <a:ext cx="1650932" cy="1482564"/>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3" name="矩形 22"/>
          <p:cNvSpPr/>
          <p:nvPr/>
        </p:nvSpPr>
        <p:spPr>
          <a:xfrm>
            <a:off x="5719938" y="1256246"/>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24" name="矩形 23"/>
          <p:cNvSpPr/>
          <p:nvPr/>
        </p:nvSpPr>
        <p:spPr>
          <a:xfrm>
            <a:off x="5687280" y="1569820"/>
            <a:ext cx="3677158" cy="535531"/>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5719938" y="2493494"/>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26" name="矩形 25"/>
          <p:cNvSpPr/>
          <p:nvPr/>
        </p:nvSpPr>
        <p:spPr>
          <a:xfrm>
            <a:off x="5687280" y="2807068"/>
            <a:ext cx="3677158" cy="535531"/>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5719938" y="3724171"/>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28" name="矩形 27"/>
          <p:cNvSpPr/>
          <p:nvPr/>
        </p:nvSpPr>
        <p:spPr>
          <a:xfrm>
            <a:off x="5719936" y="4037745"/>
            <a:ext cx="2599474" cy="978729"/>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030310" y="1330779"/>
            <a:ext cx="725983" cy="600164"/>
            <a:chOff x="6489367" y="1774375"/>
            <a:chExt cx="967977" cy="800219"/>
          </a:xfrm>
        </p:grpSpPr>
        <p:sp>
          <p:nvSpPr>
            <p:cNvPr id="30" name="任意多边形 29"/>
            <p:cNvSpPr/>
            <p:nvPr/>
          </p:nvSpPr>
          <p:spPr>
            <a:xfrm>
              <a:off x="6489367" y="1830376"/>
              <a:ext cx="732098" cy="65743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31" name="文本框 30"/>
            <p:cNvSpPr txBox="1"/>
            <p:nvPr/>
          </p:nvSpPr>
          <p:spPr>
            <a:xfrm>
              <a:off x="6582746" y="1774375"/>
              <a:ext cx="874598" cy="800219"/>
            </a:xfrm>
            <a:prstGeom prst="rect">
              <a:avLst/>
            </a:prstGeom>
            <a:noFill/>
          </p:spPr>
          <p:txBody>
            <a:bodyPr wrap="none" rtlCol="0">
              <a:spAutoFit/>
            </a:bodyPr>
            <a:lstStyle/>
            <a:p>
              <a:r>
                <a:rPr lang="en-US" altLang="zh-CN" sz="3300" dirty="0">
                  <a:solidFill>
                    <a:srgbClr val="2FA598"/>
                  </a:solidFill>
                  <a:latin typeface="Agency FB" panose="020B0503020202020204" pitchFamily="34" charset="0"/>
                </a:rPr>
                <a:t>01</a:t>
              </a:r>
              <a:endParaRPr lang="zh-CN" altLang="en-US" sz="3300" dirty="0">
                <a:solidFill>
                  <a:srgbClr val="2FA598"/>
                </a:solidFill>
                <a:latin typeface="Agency FB" panose="020B0503020202020204" pitchFamily="34" charset="0"/>
              </a:endParaRPr>
            </a:p>
          </p:txBody>
        </p:sp>
      </p:grpSp>
      <p:grpSp>
        <p:nvGrpSpPr>
          <p:cNvPr id="32" name="组合 31"/>
          <p:cNvGrpSpPr/>
          <p:nvPr/>
        </p:nvGrpSpPr>
        <p:grpSpPr>
          <a:xfrm>
            <a:off x="5030313" y="2560978"/>
            <a:ext cx="686910" cy="600164"/>
            <a:chOff x="6489367" y="3414635"/>
            <a:chExt cx="915879" cy="800219"/>
          </a:xfrm>
        </p:grpSpPr>
        <p:sp>
          <p:nvSpPr>
            <p:cNvPr id="33" name="任意多边形 32"/>
            <p:cNvSpPr/>
            <p:nvPr/>
          </p:nvSpPr>
          <p:spPr>
            <a:xfrm>
              <a:off x="6489367" y="3470636"/>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34" name="文本框 33"/>
            <p:cNvSpPr txBox="1"/>
            <p:nvPr/>
          </p:nvSpPr>
          <p:spPr>
            <a:xfrm>
              <a:off x="6530648" y="3414635"/>
              <a:ext cx="874598" cy="800219"/>
            </a:xfrm>
            <a:prstGeom prst="rect">
              <a:avLst/>
            </a:prstGeom>
            <a:noFill/>
          </p:spPr>
          <p:txBody>
            <a:bodyPr wrap="none" rtlCol="0">
              <a:spAutoFit/>
            </a:bodyPr>
            <a:lstStyle/>
            <a:p>
              <a:r>
                <a:rPr lang="en-US" altLang="zh-CN" sz="3300" dirty="0">
                  <a:solidFill>
                    <a:srgbClr val="2FA598"/>
                  </a:solidFill>
                  <a:latin typeface="Agency FB" panose="020B0503020202020204" pitchFamily="34" charset="0"/>
                </a:rPr>
                <a:t>02</a:t>
              </a:r>
              <a:endParaRPr lang="zh-CN" altLang="en-US" sz="3300" dirty="0">
                <a:solidFill>
                  <a:srgbClr val="2FA598"/>
                </a:solidFill>
                <a:latin typeface="Agency FB" panose="020B0503020202020204" pitchFamily="34" charset="0"/>
              </a:endParaRPr>
            </a:p>
          </p:txBody>
        </p:sp>
      </p:grpSp>
      <p:grpSp>
        <p:nvGrpSpPr>
          <p:cNvPr id="35" name="组合 34"/>
          <p:cNvGrpSpPr/>
          <p:nvPr/>
        </p:nvGrpSpPr>
        <p:grpSpPr>
          <a:xfrm>
            <a:off x="5030310" y="3791173"/>
            <a:ext cx="679696" cy="600164"/>
            <a:chOff x="6489367" y="5054897"/>
            <a:chExt cx="906261" cy="800219"/>
          </a:xfrm>
        </p:grpSpPr>
        <p:sp>
          <p:nvSpPr>
            <p:cNvPr id="36" name="任意多边形 35"/>
            <p:cNvSpPr/>
            <p:nvPr/>
          </p:nvSpPr>
          <p:spPr>
            <a:xfrm>
              <a:off x="6489367" y="5110898"/>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37" name="文本框 36"/>
            <p:cNvSpPr txBox="1"/>
            <p:nvPr/>
          </p:nvSpPr>
          <p:spPr>
            <a:xfrm>
              <a:off x="6521030" y="5054897"/>
              <a:ext cx="874598" cy="800219"/>
            </a:xfrm>
            <a:prstGeom prst="rect">
              <a:avLst/>
            </a:prstGeom>
            <a:noFill/>
          </p:spPr>
          <p:txBody>
            <a:bodyPr wrap="none" rtlCol="0">
              <a:spAutoFit/>
            </a:bodyPr>
            <a:lstStyle/>
            <a:p>
              <a:r>
                <a:rPr lang="en-US" altLang="zh-CN" sz="3300" dirty="0">
                  <a:solidFill>
                    <a:srgbClr val="2FA598"/>
                  </a:solidFill>
                  <a:latin typeface="Agency FB" panose="020B0503020202020204" pitchFamily="34" charset="0"/>
                </a:rPr>
                <a:t>03</a:t>
              </a:r>
              <a:endParaRPr lang="zh-CN" altLang="en-US" sz="3300" dirty="0">
                <a:solidFill>
                  <a:srgbClr val="2FA598"/>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Scale>
                                      <p:cBhvr>
                                        <p:cTn id="13"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7"/>
                                        </p:tgtEl>
                                        <p:attrNameLst>
                                          <p:attrName>ppt_x</p:attrName>
                                          <p:attrName>ppt_y</p:attrName>
                                        </p:attrNameLst>
                                      </p:cBhvr>
                                    </p:animMotion>
                                    <p:animEffect transition="in" filter="fade">
                                      <p:cBhvr>
                                        <p:cTn id="15" dur="1000"/>
                                        <p:tgtEl>
                                          <p:spTgt spid="17"/>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600"/>
                                        <p:tgtEl>
                                          <p:spTgt spid="29"/>
                                        </p:tgtEl>
                                      </p:cBhvr>
                                    </p:animEffect>
                                    <p:anim calcmode="lin" valueType="num">
                                      <p:cBhvr>
                                        <p:cTn id="20" dur="600" fill="hold"/>
                                        <p:tgtEl>
                                          <p:spTgt spid="29"/>
                                        </p:tgtEl>
                                        <p:attrNameLst>
                                          <p:attrName>ppt_x</p:attrName>
                                        </p:attrNameLst>
                                      </p:cBhvr>
                                      <p:tavLst>
                                        <p:tav tm="0">
                                          <p:val>
                                            <p:strVal val="#ppt_x"/>
                                          </p:val>
                                        </p:tav>
                                        <p:tav tm="100000">
                                          <p:val>
                                            <p:strVal val="#ppt_x"/>
                                          </p:val>
                                        </p:tav>
                                      </p:tavLst>
                                    </p:anim>
                                    <p:anim calcmode="lin" valueType="num">
                                      <p:cBhvr>
                                        <p:cTn id="21" dur="600" fill="hold"/>
                                        <p:tgtEl>
                                          <p:spTgt spid="29"/>
                                        </p:tgtEl>
                                        <p:attrNameLst>
                                          <p:attrName>ppt_y</p:attrName>
                                        </p:attrNameLst>
                                      </p:cBhvr>
                                      <p:tavLst>
                                        <p:tav tm="0">
                                          <p:val>
                                            <p:strVal val="#ppt_y+.1"/>
                                          </p:val>
                                        </p:tav>
                                        <p:tav tm="100000">
                                          <p:val>
                                            <p:strVal val="#ppt_y"/>
                                          </p:val>
                                        </p:tav>
                                      </p:tavLst>
                                    </p:anim>
                                  </p:childTnLst>
                                </p:cTn>
                              </p:par>
                              <p:par>
                                <p:cTn id="22" presetID="53"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Effect transition="in" filter="fade">
                                      <p:cBhvr>
                                        <p:cTn id="26" dur="500"/>
                                        <p:tgtEl>
                                          <p:spTgt spid="23"/>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p:tgtEl>
                                          <p:spTgt spid="24"/>
                                        </p:tgtEl>
                                        <p:attrNameLst>
                                          <p:attrName>ppt_x</p:attrName>
                                        </p:attrNameLst>
                                      </p:cBhvr>
                                      <p:tavLst>
                                        <p:tav tm="0">
                                          <p:val>
                                            <p:strVal val="#ppt_x-#ppt_w*1.125000"/>
                                          </p:val>
                                        </p:tav>
                                        <p:tav tm="100000">
                                          <p:val>
                                            <p:strVal val="#ppt_x"/>
                                          </p:val>
                                        </p:tav>
                                      </p:tavLst>
                                    </p:anim>
                                    <p:animEffect transition="in" filter="wipe(right)">
                                      <p:cBhvr>
                                        <p:cTn id="30" dur="500"/>
                                        <p:tgtEl>
                                          <p:spTgt spid="24"/>
                                        </p:tgtEl>
                                      </p:cBhvr>
                                    </p:animEffect>
                                  </p:childTnLst>
                                </p:cTn>
                              </p:par>
                            </p:childTnLst>
                          </p:cTn>
                        </p:par>
                        <p:par>
                          <p:cTn id="31" fill="hold">
                            <p:stCondLst>
                              <p:cond delay="2500"/>
                            </p:stCondLst>
                            <p:childTnLst>
                              <p:par>
                                <p:cTn id="32" presetID="52"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Scale>
                                      <p:cBhvr>
                                        <p:cTn id="34"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11"/>
                                        </p:tgtEl>
                                        <p:attrNameLst>
                                          <p:attrName>ppt_x</p:attrName>
                                          <p:attrName>ppt_y</p:attrName>
                                        </p:attrNameLst>
                                      </p:cBhvr>
                                    </p:animMotion>
                                    <p:animEffect transition="in" filter="fade">
                                      <p:cBhvr>
                                        <p:cTn id="36" dur="1000"/>
                                        <p:tgtEl>
                                          <p:spTgt spid="11"/>
                                        </p:tgtEl>
                                      </p:cBhvr>
                                    </p:animEffect>
                                  </p:childTnLst>
                                </p:cTn>
                              </p:par>
                            </p:childTnLst>
                          </p:cTn>
                        </p:par>
                        <p:par>
                          <p:cTn id="37" fill="hold">
                            <p:stCondLst>
                              <p:cond delay="3500"/>
                            </p:stCondLst>
                            <p:childTnLst>
                              <p:par>
                                <p:cTn id="38" presetID="42" presetClass="entr" presetSubtype="0"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600"/>
                                        <p:tgtEl>
                                          <p:spTgt spid="32"/>
                                        </p:tgtEl>
                                      </p:cBhvr>
                                    </p:animEffect>
                                    <p:anim calcmode="lin" valueType="num">
                                      <p:cBhvr>
                                        <p:cTn id="41" dur="600" fill="hold"/>
                                        <p:tgtEl>
                                          <p:spTgt spid="32"/>
                                        </p:tgtEl>
                                        <p:attrNameLst>
                                          <p:attrName>ppt_x</p:attrName>
                                        </p:attrNameLst>
                                      </p:cBhvr>
                                      <p:tavLst>
                                        <p:tav tm="0">
                                          <p:val>
                                            <p:strVal val="#ppt_x"/>
                                          </p:val>
                                        </p:tav>
                                        <p:tav tm="100000">
                                          <p:val>
                                            <p:strVal val="#ppt_x"/>
                                          </p:val>
                                        </p:tav>
                                      </p:tavLst>
                                    </p:anim>
                                    <p:anim calcmode="lin" valueType="num">
                                      <p:cBhvr>
                                        <p:cTn id="42" dur="600" fill="hold"/>
                                        <p:tgtEl>
                                          <p:spTgt spid="32"/>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p:tgtEl>
                                          <p:spTgt spid="26"/>
                                        </p:tgtEl>
                                        <p:attrNameLst>
                                          <p:attrName>ppt_x</p:attrName>
                                        </p:attrNameLst>
                                      </p:cBhvr>
                                      <p:tavLst>
                                        <p:tav tm="0">
                                          <p:val>
                                            <p:strVal val="#ppt_x-#ppt_w*1.125000"/>
                                          </p:val>
                                        </p:tav>
                                        <p:tav tm="100000">
                                          <p:val>
                                            <p:strVal val="#ppt_x"/>
                                          </p:val>
                                        </p:tav>
                                      </p:tavLst>
                                    </p:anim>
                                    <p:animEffect transition="in" filter="wipe(right)">
                                      <p:cBhvr>
                                        <p:cTn id="51" dur="500"/>
                                        <p:tgtEl>
                                          <p:spTgt spid="26"/>
                                        </p:tgtEl>
                                      </p:cBhvr>
                                    </p:animEffect>
                                  </p:childTnLst>
                                </p:cTn>
                              </p:par>
                            </p:childTnLst>
                          </p:cTn>
                        </p:par>
                        <p:par>
                          <p:cTn id="52" fill="hold">
                            <p:stCondLst>
                              <p:cond delay="4500"/>
                            </p:stCondLst>
                            <p:childTnLst>
                              <p:par>
                                <p:cTn id="53" presetID="52"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Scale>
                                      <p:cBhvr>
                                        <p:cTn id="55"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0"/>
                                        </p:tgtEl>
                                        <p:attrNameLst>
                                          <p:attrName>ppt_x</p:attrName>
                                          <p:attrName>ppt_y</p:attrName>
                                        </p:attrNameLst>
                                      </p:cBhvr>
                                    </p:animMotion>
                                    <p:animEffect transition="in" filter="fade">
                                      <p:cBhvr>
                                        <p:cTn id="57" dur="1000"/>
                                        <p:tgtEl>
                                          <p:spTgt spid="20"/>
                                        </p:tgtEl>
                                      </p:cBhvr>
                                    </p:animEffect>
                                  </p:childTnLst>
                                </p:cTn>
                              </p:par>
                            </p:childTnLst>
                          </p:cTn>
                        </p:par>
                        <p:par>
                          <p:cTn id="58" fill="hold">
                            <p:stCondLst>
                              <p:cond delay="5500"/>
                            </p:stCondLst>
                            <p:childTnLst>
                              <p:par>
                                <p:cTn id="59" presetID="42" presetClass="entr" presetSubtype="0"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600"/>
                                        <p:tgtEl>
                                          <p:spTgt spid="35"/>
                                        </p:tgtEl>
                                      </p:cBhvr>
                                    </p:animEffect>
                                    <p:anim calcmode="lin" valueType="num">
                                      <p:cBhvr>
                                        <p:cTn id="62" dur="600" fill="hold"/>
                                        <p:tgtEl>
                                          <p:spTgt spid="35"/>
                                        </p:tgtEl>
                                        <p:attrNameLst>
                                          <p:attrName>ppt_x</p:attrName>
                                        </p:attrNameLst>
                                      </p:cBhvr>
                                      <p:tavLst>
                                        <p:tav tm="0">
                                          <p:val>
                                            <p:strVal val="#ppt_x"/>
                                          </p:val>
                                        </p:tav>
                                        <p:tav tm="100000">
                                          <p:val>
                                            <p:strVal val="#ppt_x"/>
                                          </p:val>
                                        </p:tav>
                                      </p:tavLst>
                                    </p:anim>
                                    <p:anim calcmode="lin" valueType="num">
                                      <p:cBhvr>
                                        <p:cTn id="63" dur="600" fill="hold"/>
                                        <p:tgtEl>
                                          <p:spTgt spid="35"/>
                                        </p:tgtEl>
                                        <p:attrNameLst>
                                          <p:attrName>ppt_y</p:attrName>
                                        </p:attrNameLst>
                                      </p:cBhvr>
                                      <p:tavLst>
                                        <p:tav tm="0">
                                          <p:val>
                                            <p:strVal val="#ppt_y+.1"/>
                                          </p:val>
                                        </p:tav>
                                        <p:tav tm="100000">
                                          <p:val>
                                            <p:strVal val="#ppt_y"/>
                                          </p:val>
                                        </p:tav>
                                      </p:tavLst>
                                    </p:anim>
                                  </p:childTnLst>
                                </p:cTn>
                              </p:par>
                              <p:par>
                                <p:cTn id="64" presetID="53"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p:tgtEl>
                                          <p:spTgt spid="28"/>
                                        </p:tgtEl>
                                        <p:attrNameLst>
                                          <p:attrName>ppt_x</p:attrName>
                                        </p:attrNameLst>
                                      </p:cBhvr>
                                      <p:tavLst>
                                        <p:tav tm="0">
                                          <p:val>
                                            <p:strVal val="#ppt_x-#ppt_w*1.125000"/>
                                          </p:val>
                                        </p:tav>
                                        <p:tav tm="100000">
                                          <p:val>
                                            <p:strVal val="#ppt_x"/>
                                          </p:val>
                                        </p:tav>
                                      </p:tavLst>
                                    </p:anim>
                                    <p:animEffect transition="in" filter="wipe(right)">
                                      <p:cBhvr>
                                        <p:cTn id="7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73175" y="-4850"/>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03</a:t>
              </a:r>
              <a:endParaRPr lang="zh-CN" altLang="en-US" sz="2700" dirty="0">
                <a:solidFill>
                  <a:srgbClr val="2FA598"/>
                </a:solidFill>
                <a:latin typeface="Agency FB" panose="020B0503020202020204" pitchFamily="34" charset="0"/>
              </a:endParaRPr>
            </a:p>
          </p:txBody>
        </p:sp>
      </p:grpSp>
      <p:grpSp>
        <p:nvGrpSpPr>
          <p:cNvPr id="244" name="组合 243"/>
          <p:cNvGrpSpPr/>
          <p:nvPr/>
        </p:nvGrpSpPr>
        <p:grpSpPr>
          <a:xfrm>
            <a:off x="2224411" y="2866557"/>
            <a:ext cx="1247133" cy="1620186"/>
            <a:chOff x="3446157" y="1908877"/>
            <a:chExt cx="3587723" cy="4660916"/>
          </a:xfrm>
        </p:grpSpPr>
        <p:sp>
          <p:nvSpPr>
            <p:cNvPr id="245" name="圆角矩形 244"/>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46"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sp>
          <p:nvSpPr>
            <p:cNvPr id="247" name="圆角矩形 246"/>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48"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grpSp>
      <p:grpSp>
        <p:nvGrpSpPr>
          <p:cNvPr id="249" name="组合 248"/>
          <p:cNvGrpSpPr/>
          <p:nvPr/>
        </p:nvGrpSpPr>
        <p:grpSpPr>
          <a:xfrm>
            <a:off x="5948686" y="2866557"/>
            <a:ext cx="1247133" cy="1620186"/>
            <a:chOff x="3446157" y="1908877"/>
            <a:chExt cx="3587723" cy="4660916"/>
          </a:xfrm>
        </p:grpSpPr>
        <p:sp>
          <p:nvSpPr>
            <p:cNvPr id="250" name="圆角矩形 249"/>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51"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sp>
          <p:nvSpPr>
            <p:cNvPr id="252" name="圆角矩形 251"/>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53"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grpSp>
      <p:grpSp>
        <p:nvGrpSpPr>
          <p:cNvPr id="254" name="组合 253"/>
          <p:cNvGrpSpPr/>
          <p:nvPr/>
        </p:nvGrpSpPr>
        <p:grpSpPr>
          <a:xfrm>
            <a:off x="3120219" y="844879"/>
            <a:ext cx="2927213" cy="2631133"/>
            <a:chOff x="3802431" y="815742"/>
            <a:chExt cx="4795414" cy="4219455"/>
          </a:xfrm>
          <a:solidFill>
            <a:schemeClr val="bg1">
              <a:lumMod val="85000"/>
              <a:alpha val="36000"/>
            </a:schemeClr>
          </a:solidFill>
        </p:grpSpPr>
        <p:sp>
          <p:nvSpPr>
            <p:cNvPr id="255" name="任意多边形 254"/>
            <p:cNvSpPr/>
            <p:nvPr/>
          </p:nvSpPr>
          <p:spPr>
            <a:xfrm>
              <a:off x="3802431" y="1726704"/>
              <a:ext cx="1114741" cy="111474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56" name="任意多边形 255"/>
            <p:cNvSpPr/>
            <p:nvPr/>
          </p:nvSpPr>
          <p:spPr>
            <a:xfrm>
              <a:off x="4111394" y="2638731"/>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57" name="任意多边形 256"/>
            <p:cNvSpPr/>
            <p:nvPr/>
          </p:nvSpPr>
          <p:spPr>
            <a:xfrm>
              <a:off x="6251253" y="2688606"/>
              <a:ext cx="2346592" cy="234659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58" name="任意多边形 257"/>
            <p:cNvSpPr/>
            <p:nvPr/>
          </p:nvSpPr>
          <p:spPr>
            <a:xfrm>
              <a:off x="6189737" y="815742"/>
              <a:ext cx="1569763" cy="156976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59" name="任意多边形 258"/>
            <p:cNvSpPr/>
            <p:nvPr/>
          </p:nvSpPr>
          <p:spPr>
            <a:xfrm>
              <a:off x="5248158" y="1719896"/>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grpSp>
        <p:nvGrpSpPr>
          <p:cNvPr id="260" name="组合 259"/>
          <p:cNvGrpSpPr/>
          <p:nvPr/>
        </p:nvGrpSpPr>
        <p:grpSpPr>
          <a:xfrm>
            <a:off x="3491138" y="881357"/>
            <a:ext cx="1953587" cy="3186149"/>
            <a:chOff x="2628898" y="2"/>
            <a:chExt cx="3924299" cy="6265044"/>
          </a:xfrm>
        </p:grpSpPr>
        <p:sp>
          <p:nvSpPr>
            <p:cNvPr id="261" name="圆角矩形 260"/>
            <p:cNvSpPr/>
            <p:nvPr/>
          </p:nvSpPr>
          <p:spPr>
            <a:xfrm>
              <a:off x="4210044" y="602868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2" name="任意多边形 261"/>
            <p:cNvSpPr/>
            <p:nvPr/>
          </p:nvSpPr>
          <p:spPr>
            <a:xfrm rot="18900000">
              <a:off x="3939601" y="4936007"/>
              <a:ext cx="1302892" cy="1329039"/>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3" name="任意多边形 262"/>
            <p:cNvSpPr/>
            <p:nvPr/>
          </p:nvSpPr>
          <p:spPr>
            <a:xfrm>
              <a:off x="3748085" y="4667104"/>
              <a:ext cx="1685925" cy="933423"/>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4" name="圆角矩形 263"/>
            <p:cNvSpPr/>
            <p:nvPr/>
          </p:nvSpPr>
          <p:spPr>
            <a:xfrm rot="21300000">
              <a:off x="3745775" y="547367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5" name="圆角矩形 264"/>
            <p:cNvSpPr/>
            <p:nvPr/>
          </p:nvSpPr>
          <p:spPr>
            <a:xfrm rot="21300000">
              <a:off x="3745775" y="5002857"/>
              <a:ext cx="1674822" cy="78827"/>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6" name="圆角矩形 265"/>
            <p:cNvSpPr/>
            <p:nvPr/>
          </p:nvSpPr>
          <p:spPr>
            <a:xfrm rot="21300000">
              <a:off x="3745775" y="5169529"/>
              <a:ext cx="1674822" cy="78827"/>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7" name="圆角矩形 266"/>
            <p:cNvSpPr/>
            <p:nvPr/>
          </p:nvSpPr>
          <p:spPr>
            <a:xfrm rot="21300000">
              <a:off x="3745775" y="5338342"/>
              <a:ext cx="1674822" cy="78827"/>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8" name="任意多边形 267"/>
            <p:cNvSpPr/>
            <p:nvPr/>
          </p:nvSpPr>
          <p:spPr>
            <a:xfrm>
              <a:off x="2628898" y="2"/>
              <a:ext cx="3924299" cy="4667102"/>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gradFill flip="none" rotWithShape="1">
              <a:gsLst>
                <a:gs pos="86000">
                  <a:schemeClr val="bg1"/>
                </a:gs>
                <a:gs pos="76000">
                  <a:schemeClr val="bg1"/>
                </a:gs>
                <a:gs pos="0">
                  <a:srgbClr val="DADAD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69" name="圆角矩形 268"/>
            <p:cNvSpPr/>
            <p:nvPr/>
          </p:nvSpPr>
          <p:spPr>
            <a:xfrm>
              <a:off x="3710111" y="4705672"/>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0" name="圆角矩形 269"/>
            <p:cNvSpPr/>
            <p:nvPr/>
          </p:nvSpPr>
          <p:spPr>
            <a:xfrm rot="21300000">
              <a:off x="3667321" y="4909824"/>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1" name="圆角矩形 270"/>
            <p:cNvSpPr/>
            <p:nvPr/>
          </p:nvSpPr>
          <p:spPr>
            <a:xfrm rot="21300000">
              <a:off x="3667321" y="5069962"/>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2" name="圆角矩形 271"/>
            <p:cNvSpPr/>
            <p:nvPr/>
          </p:nvSpPr>
          <p:spPr>
            <a:xfrm rot="21300000">
              <a:off x="3667321" y="523664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3" name="圆角矩形 272"/>
            <p:cNvSpPr/>
            <p:nvPr/>
          </p:nvSpPr>
          <p:spPr>
            <a:xfrm rot="21300000">
              <a:off x="3667321" y="5405455"/>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4" name="圆角矩形 273"/>
            <p:cNvSpPr/>
            <p:nvPr/>
          </p:nvSpPr>
          <p:spPr>
            <a:xfrm rot="21300000">
              <a:off x="3667321" y="5540799"/>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5" name="圆角矩形 274"/>
            <p:cNvSpPr/>
            <p:nvPr/>
          </p:nvSpPr>
          <p:spPr>
            <a:xfrm>
              <a:off x="4009765" y="5932949"/>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6" name="圆角矩形 275"/>
            <p:cNvSpPr/>
            <p:nvPr/>
          </p:nvSpPr>
          <p:spPr>
            <a:xfrm>
              <a:off x="4201538"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277" name="任意多边形 276"/>
          <p:cNvSpPr/>
          <p:nvPr/>
        </p:nvSpPr>
        <p:spPr>
          <a:xfrm>
            <a:off x="4018715" y="2193861"/>
            <a:ext cx="632016" cy="645634"/>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78" name="任意多边形 277"/>
          <p:cNvSpPr/>
          <p:nvPr/>
        </p:nvSpPr>
        <p:spPr>
          <a:xfrm>
            <a:off x="4580375" y="2024899"/>
            <a:ext cx="472608" cy="482792"/>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2FA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nvGrpSpPr>
          <p:cNvPr id="279" name="组合 278"/>
          <p:cNvGrpSpPr/>
          <p:nvPr/>
        </p:nvGrpSpPr>
        <p:grpSpPr>
          <a:xfrm>
            <a:off x="3892457" y="1192194"/>
            <a:ext cx="1012594" cy="1034416"/>
            <a:chOff x="1325411" y="1372730"/>
            <a:chExt cx="1251557" cy="1251560"/>
          </a:xfrm>
          <a:effectLst>
            <a:outerShdw blurRad="76200" dist="38100" dir="2700000" algn="tl" rotWithShape="0">
              <a:prstClr val="black">
                <a:alpha val="40000"/>
              </a:prstClr>
            </a:outerShdw>
          </a:effectLst>
        </p:grpSpPr>
        <p:sp>
          <p:nvSpPr>
            <p:cNvPr id="280" name="任意多边形 279"/>
            <p:cNvSpPr/>
            <p:nvPr/>
          </p:nvSpPr>
          <p:spPr>
            <a:xfrm>
              <a:off x="1325411"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2FA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81" name="任意多边形 280"/>
            <p:cNvSpPr/>
            <p:nvPr/>
          </p:nvSpPr>
          <p:spPr>
            <a:xfrm rot="5400000">
              <a:off x="1951189" y="1372730"/>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82" name="任意多边形 281"/>
            <p:cNvSpPr/>
            <p:nvPr/>
          </p:nvSpPr>
          <p:spPr>
            <a:xfrm rot="10800000">
              <a:off x="1951187" y="1998509"/>
              <a:ext cx="625779" cy="625779"/>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2FA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283" name="任意多边形 282"/>
            <p:cNvSpPr/>
            <p:nvPr/>
          </p:nvSpPr>
          <p:spPr>
            <a:xfrm rot="16200000">
              <a:off x="1325412" y="1998511"/>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grpSp>
        <p:nvGrpSpPr>
          <p:cNvPr id="284" name="组合 283"/>
          <p:cNvGrpSpPr/>
          <p:nvPr/>
        </p:nvGrpSpPr>
        <p:grpSpPr>
          <a:xfrm>
            <a:off x="2224411" y="1285407"/>
            <a:ext cx="1247133" cy="1620186"/>
            <a:chOff x="3446157" y="1908877"/>
            <a:chExt cx="3587723" cy="4660916"/>
          </a:xfrm>
        </p:grpSpPr>
        <p:sp>
          <p:nvSpPr>
            <p:cNvPr id="285" name="圆角矩形 284"/>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86"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sp>
          <p:nvSpPr>
            <p:cNvPr id="287" name="圆角矩形 286"/>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88"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grpSp>
      <p:grpSp>
        <p:nvGrpSpPr>
          <p:cNvPr id="289" name="组合 288"/>
          <p:cNvGrpSpPr/>
          <p:nvPr/>
        </p:nvGrpSpPr>
        <p:grpSpPr>
          <a:xfrm>
            <a:off x="5948686" y="1285407"/>
            <a:ext cx="1247133" cy="1620186"/>
            <a:chOff x="3446157" y="1908877"/>
            <a:chExt cx="3587723" cy="4660916"/>
          </a:xfrm>
        </p:grpSpPr>
        <p:sp>
          <p:nvSpPr>
            <p:cNvPr id="290" name="圆角矩形 289"/>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91"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sp>
          <p:nvSpPr>
            <p:cNvPr id="292" name="圆角矩形 291"/>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a:defRPr/>
              </a:pPr>
              <a:endParaRPr lang="zh-CN" altLang="en-US" sz="1015" kern="0">
                <a:solidFill>
                  <a:schemeClr val="bg1"/>
                </a:solidFill>
              </a:endParaRPr>
            </a:p>
          </p:txBody>
        </p:sp>
        <p:sp>
          <p:nvSpPr>
            <p:cNvPr id="293"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pPr>
                <a:defRPr/>
              </a:pPr>
              <a:endParaRPr lang="zh-CN" altLang="en-US" sz="1015" kern="0">
                <a:solidFill>
                  <a:schemeClr val="bg1"/>
                </a:solidFill>
              </a:endParaRPr>
            </a:p>
          </p:txBody>
        </p:sp>
      </p:grpSp>
      <p:grpSp>
        <p:nvGrpSpPr>
          <p:cNvPr id="294" name="组合 293"/>
          <p:cNvGrpSpPr/>
          <p:nvPr/>
        </p:nvGrpSpPr>
        <p:grpSpPr>
          <a:xfrm>
            <a:off x="971040" y="1525633"/>
            <a:ext cx="1231431" cy="652519"/>
            <a:chOff x="3270686" y="3881040"/>
            <a:chExt cx="1641908" cy="870022"/>
          </a:xfrm>
        </p:grpSpPr>
        <p:sp>
          <p:nvSpPr>
            <p:cNvPr id="295" name="文本框 294"/>
            <p:cNvSpPr txBox="1"/>
            <p:nvPr/>
          </p:nvSpPr>
          <p:spPr>
            <a:xfrm>
              <a:off x="3270689" y="3881040"/>
              <a:ext cx="1641905" cy="369331"/>
            </a:xfrm>
            <a:prstGeom prst="rect">
              <a:avLst/>
            </a:prstGeom>
            <a:noFill/>
          </p:spPr>
          <p:txBody>
            <a:bodyPr wrap="square" rtlCol="0">
              <a:spAutoFit/>
            </a:bodyPr>
            <a:lstStyle/>
            <a:p>
              <a:r>
                <a:rPr lang="zh-CN" altLang="en-US" sz="1200" dirty="0">
                  <a:solidFill>
                    <a:schemeClr val="bg1"/>
                  </a:solidFill>
                  <a:latin typeface="造字工房悦黑体验版细体" pitchFamily="50" charset="-122"/>
                  <a:ea typeface="造字工房悦黑体验版细体" pitchFamily="50" charset="-122"/>
                </a:rPr>
                <a:t>在此添加标题</a:t>
              </a:r>
              <a:endParaRPr lang="zh-CN" altLang="en-US" sz="1200" dirty="0">
                <a:solidFill>
                  <a:schemeClr val="bg1"/>
                </a:solidFill>
                <a:latin typeface="造字工房悦黑体验版细体" pitchFamily="50" charset="-122"/>
                <a:ea typeface="造字工房悦黑体验版细体" pitchFamily="50" charset="-122"/>
              </a:endParaRPr>
            </a:p>
          </p:txBody>
        </p:sp>
        <p:sp>
          <p:nvSpPr>
            <p:cNvPr id="296" name="文本框 295"/>
            <p:cNvSpPr txBox="1"/>
            <p:nvPr/>
          </p:nvSpPr>
          <p:spPr>
            <a:xfrm>
              <a:off x="3270686" y="4135511"/>
              <a:ext cx="1584756" cy="615551"/>
            </a:xfrm>
            <a:prstGeom prst="rect">
              <a:avLst/>
            </a:prstGeom>
            <a:noFill/>
          </p:spPr>
          <p:txBody>
            <a:bodyPr wrap="square" rtlCol="0">
              <a:spAutoFit/>
            </a:bodyPr>
            <a:lstStyle/>
            <a:p>
              <a:pPr algn="just"/>
              <a:r>
                <a:rPr lang="zh-CN" altLang="en-US" sz="800" dirty="0">
                  <a:solidFill>
                    <a:schemeClr val="bg1"/>
                  </a:solidFill>
                  <a:latin typeface="Microsoft JhengHei UI" panose="020B0604030504040204" pitchFamily="34" charset="-120"/>
                  <a:ea typeface="Microsoft JhengHei UI" panose="020B0604030504040204" pitchFamily="34" charset="-120"/>
                </a:rPr>
                <a:t>单击添加标题文本单击添加标题文本单击添加标题文本。</a:t>
              </a:r>
              <a:endParaRPr lang="zh-CN" altLang="en-US" sz="8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297" name="组合 296"/>
          <p:cNvGrpSpPr/>
          <p:nvPr/>
        </p:nvGrpSpPr>
        <p:grpSpPr>
          <a:xfrm>
            <a:off x="1110921" y="3097258"/>
            <a:ext cx="1113488" cy="652519"/>
            <a:chOff x="3457192" y="3881040"/>
            <a:chExt cx="1484650" cy="870022"/>
          </a:xfrm>
        </p:grpSpPr>
        <p:sp>
          <p:nvSpPr>
            <p:cNvPr id="298" name="文本框 297"/>
            <p:cNvSpPr txBox="1"/>
            <p:nvPr/>
          </p:nvSpPr>
          <p:spPr>
            <a:xfrm>
              <a:off x="3457511" y="3881040"/>
              <a:ext cx="1484331" cy="369331"/>
            </a:xfrm>
            <a:prstGeom prst="rect">
              <a:avLst/>
            </a:prstGeom>
            <a:noFill/>
          </p:spPr>
          <p:txBody>
            <a:bodyPr wrap="square" rtlCol="0">
              <a:spAutoFit/>
            </a:bodyPr>
            <a:lstStyle/>
            <a:p>
              <a:r>
                <a:rPr lang="zh-CN" altLang="en-US" sz="1200" dirty="0">
                  <a:solidFill>
                    <a:schemeClr val="bg1"/>
                  </a:solidFill>
                  <a:latin typeface="造字工房悦黑体验版细体" pitchFamily="50" charset="-122"/>
                  <a:ea typeface="造字工房悦黑体验版细体" pitchFamily="50" charset="-122"/>
                </a:rPr>
                <a:t>在此添加标题</a:t>
              </a:r>
              <a:endParaRPr lang="zh-CN" altLang="en-US" sz="1200" dirty="0">
                <a:solidFill>
                  <a:schemeClr val="bg1"/>
                </a:solidFill>
                <a:latin typeface="造字工房悦黑体验版细体" pitchFamily="50" charset="-122"/>
                <a:ea typeface="造字工房悦黑体验版细体" pitchFamily="50" charset="-122"/>
              </a:endParaRPr>
            </a:p>
          </p:txBody>
        </p:sp>
        <p:sp>
          <p:nvSpPr>
            <p:cNvPr id="299" name="文本框 298"/>
            <p:cNvSpPr txBox="1"/>
            <p:nvPr/>
          </p:nvSpPr>
          <p:spPr>
            <a:xfrm>
              <a:off x="3457192" y="4135511"/>
              <a:ext cx="1398251" cy="615551"/>
            </a:xfrm>
            <a:prstGeom prst="rect">
              <a:avLst/>
            </a:prstGeom>
            <a:noFill/>
          </p:spPr>
          <p:txBody>
            <a:bodyPr wrap="square" rtlCol="0">
              <a:spAutoFit/>
            </a:bodyPr>
            <a:lstStyle/>
            <a:p>
              <a:pPr algn="just"/>
              <a:r>
                <a:rPr lang="zh-CN" altLang="en-US" sz="800" dirty="0">
                  <a:solidFill>
                    <a:schemeClr val="bg1"/>
                  </a:solidFill>
                  <a:latin typeface="Microsoft JhengHei UI" panose="020B0604030504040204" pitchFamily="34" charset="-120"/>
                  <a:ea typeface="Microsoft JhengHei UI" panose="020B0604030504040204" pitchFamily="34" charset="-120"/>
                </a:rPr>
                <a:t>单击添加标题文本单击添加标题文本单击添加标题文本。</a:t>
              </a:r>
              <a:endParaRPr lang="zh-CN" altLang="en-US" sz="8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300" name="组合 299"/>
          <p:cNvGrpSpPr/>
          <p:nvPr/>
        </p:nvGrpSpPr>
        <p:grpSpPr>
          <a:xfrm>
            <a:off x="6838728" y="1525633"/>
            <a:ext cx="1124225" cy="652519"/>
            <a:chOff x="3457192" y="3881040"/>
            <a:chExt cx="1498966" cy="870022"/>
          </a:xfrm>
        </p:grpSpPr>
        <p:sp>
          <p:nvSpPr>
            <p:cNvPr id="301" name="文本框 300"/>
            <p:cNvSpPr txBox="1"/>
            <p:nvPr/>
          </p:nvSpPr>
          <p:spPr>
            <a:xfrm>
              <a:off x="3457511" y="3881040"/>
              <a:ext cx="1498647" cy="615551"/>
            </a:xfrm>
            <a:prstGeom prst="rect">
              <a:avLst/>
            </a:prstGeom>
            <a:noFill/>
          </p:spPr>
          <p:txBody>
            <a:bodyPr wrap="square" rtlCol="0">
              <a:spAutoFit/>
            </a:bodyPr>
            <a:lstStyle/>
            <a:p>
              <a:r>
                <a:rPr lang="zh-CN" altLang="en-US" sz="1200" dirty="0">
                  <a:solidFill>
                    <a:schemeClr val="bg1"/>
                  </a:solidFill>
                  <a:latin typeface="造字工房悦黑体验版细体" pitchFamily="50" charset="-122"/>
                  <a:ea typeface="造字工房悦黑体验版细体" pitchFamily="50" charset="-122"/>
                </a:rPr>
                <a:t>在此添加标题</a:t>
              </a:r>
              <a:r>
                <a:rPr lang="en-US" altLang="zh-CN" sz="1200" dirty="0">
                  <a:solidFill>
                    <a:schemeClr val="bg1"/>
                  </a:solidFill>
                  <a:latin typeface="Microsoft JhengHei UI" panose="020B0604030504040204" pitchFamily="34" charset="-120"/>
                  <a:ea typeface="Microsoft JhengHei UI" panose="020B0604030504040204" pitchFamily="34" charset="-120"/>
                </a:rPr>
                <a:t>`</a:t>
              </a:r>
              <a:endParaRPr lang="zh-CN" altLang="en-US" sz="1200" dirty="0">
                <a:solidFill>
                  <a:schemeClr val="bg1"/>
                </a:solidFill>
                <a:latin typeface="Microsoft JhengHei UI" panose="020B0604030504040204" pitchFamily="34" charset="-120"/>
                <a:ea typeface="Microsoft JhengHei UI" panose="020B0604030504040204" pitchFamily="34" charset="-120"/>
              </a:endParaRPr>
            </a:p>
          </p:txBody>
        </p:sp>
        <p:sp>
          <p:nvSpPr>
            <p:cNvPr id="302" name="文本框 301"/>
            <p:cNvSpPr txBox="1"/>
            <p:nvPr/>
          </p:nvSpPr>
          <p:spPr>
            <a:xfrm>
              <a:off x="3457192" y="4135511"/>
              <a:ext cx="1398251" cy="615551"/>
            </a:xfrm>
            <a:prstGeom prst="rect">
              <a:avLst/>
            </a:prstGeom>
            <a:noFill/>
          </p:spPr>
          <p:txBody>
            <a:bodyPr wrap="square" rtlCol="0">
              <a:spAutoFit/>
            </a:bodyPr>
            <a:lstStyle/>
            <a:p>
              <a:pPr algn="just"/>
              <a:r>
                <a:rPr lang="zh-CN" altLang="en-US" sz="800" dirty="0">
                  <a:solidFill>
                    <a:schemeClr val="bg1"/>
                  </a:solidFill>
                  <a:latin typeface="Microsoft JhengHei UI" panose="020B0604030504040204" pitchFamily="34" charset="-120"/>
                  <a:ea typeface="Microsoft JhengHei UI" panose="020B0604030504040204" pitchFamily="34" charset="-120"/>
                </a:rPr>
                <a:t>单击添加标题文本单击添加标题文本单击添加标题文本。</a:t>
              </a:r>
              <a:endParaRPr lang="zh-CN" altLang="en-US" sz="8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303" name="组合 302"/>
          <p:cNvGrpSpPr/>
          <p:nvPr/>
        </p:nvGrpSpPr>
        <p:grpSpPr>
          <a:xfrm>
            <a:off x="6838727" y="3097258"/>
            <a:ext cx="1188574" cy="652519"/>
            <a:chOff x="3457192" y="3881040"/>
            <a:chExt cx="1584764" cy="870022"/>
          </a:xfrm>
        </p:grpSpPr>
        <p:sp>
          <p:nvSpPr>
            <p:cNvPr id="304" name="文本框 303"/>
            <p:cNvSpPr txBox="1"/>
            <p:nvPr/>
          </p:nvSpPr>
          <p:spPr>
            <a:xfrm>
              <a:off x="3457511" y="3881040"/>
              <a:ext cx="1584445" cy="369331"/>
            </a:xfrm>
            <a:prstGeom prst="rect">
              <a:avLst/>
            </a:prstGeom>
            <a:noFill/>
          </p:spPr>
          <p:txBody>
            <a:bodyPr wrap="square" rtlCol="0">
              <a:spAutoFit/>
            </a:bodyPr>
            <a:lstStyle/>
            <a:p>
              <a:r>
                <a:rPr lang="zh-CN" altLang="en-US" sz="1200" dirty="0">
                  <a:solidFill>
                    <a:schemeClr val="bg1"/>
                  </a:solidFill>
                  <a:latin typeface="造字工房悦黑体验版细体" pitchFamily="50" charset="-122"/>
                  <a:ea typeface="造字工房悦黑体验版细体" pitchFamily="50" charset="-122"/>
                </a:rPr>
                <a:t>在此添加标题</a:t>
              </a:r>
              <a:endParaRPr lang="zh-CN" altLang="en-US" sz="1200" dirty="0">
                <a:solidFill>
                  <a:schemeClr val="bg1"/>
                </a:solidFill>
                <a:latin typeface="造字工房悦黑体验版细体" pitchFamily="50" charset="-122"/>
                <a:ea typeface="造字工房悦黑体验版细体" pitchFamily="50" charset="-122"/>
              </a:endParaRPr>
            </a:p>
          </p:txBody>
        </p:sp>
        <p:sp>
          <p:nvSpPr>
            <p:cNvPr id="305" name="文本框 304"/>
            <p:cNvSpPr txBox="1"/>
            <p:nvPr/>
          </p:nvSpPr>
          <p:spPr>
            <a:xfrm>
              <a:off x="3457192" y="4135511"/>
              <a:ext cx="1398251" cy="615551"/>
            </a:xfrm>
            <a:prstGeom prst="rect">
              <a:avLst/>
            </a:prstGeom>
            <a:noFill/>
          </p:spPr>
          <p:txBody>
            <a:bodyPr wrap="square" rtlCol="0">
              <a:spAutoFit/>
            </a:bodyPr>
            <a:lstStyle/>
            <a:p>
              <a:pPr algn="just"/>
              <a:r>
                <a:rPr lang="zh-CN" altLang="en-US" sz="800" dirty="0">
                  <a:solidFill>
                    <a:schemeClr val="bg1"/>
                  </a:solidFill>
                  <a:latin typeface="Microsoft JhengHei UI" panose="020B0604030504040204" pitchFamily="34" charset="-120"/>
                  <a:ea typeface="Microsoft JhengHei UI" panose="020B0604030504040204" pitchFamily="34" charset="-120"/>
                </a:rPr>
                <a:t>单击添加标题文本单击添加标题文本单击添加标题文本。</a:t>
              </a:r>
              <a:endParaRPr lang="zh-CN" altLang="en-US" sz="8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306" name="Group 4"/>
          <p:cNvGrpSpPr>
            <a:grpSpLocks noChangeAspect="1"/>
          </p:cNvGrpSpPr>
          <p:nvPr/>
        </p:nvGrpSpPr>
        <p:grpSpPr bwMode="auto">
          <a:xfrm>
            <a:off x="2471181" y="1615398"/>
            <a:ext cx="315440" cy="369659"/>
            <a:chOff x="1776" y="1776"/>
            <a:chExt cx="64" cy="75"/>
          </a:xfrm>
          <a:solidFill>
            <a:schemeClr val="bg1"/>
          </a:solidFill>
        </p:grpSpPr>
        <p:sp>
          <p:nvSpPr>
            <p:cNvPr id="307"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08"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09"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10"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grpSp>
        <p:nvGrpSpPr>
          <p:cNvPr id="311" name="Group 18"/>
          <p:cNvGrpSpPr>
            <a:grpSpLocks noChangeAspect="1"/>
          </p:cNvGrpSpPr>
          <p:nvPr/>
        </p:nvGrpSpPr>
        <p:grpSpPr bwMode="auto">
          <a:xfrm>
            <a:off x="6221573" y="3232119"/>
            <a:ext cx="320356" cy="298512"/>
            <a:chOff x="3802" y="2858"/>
            <a:chExt cx="616" cy="574"/>
          </a:xfrm>
          <a:solidFill>
            <a:schemeClr val="bg1"/>
          </a:solidFill>
        </p:grpSpPr>
        <p:sp>
          <p:nvSpPr>
            <p:cNvPr id="312"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13"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14"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15"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16"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grpSp>
        <p:nvGrpSpPr>
          <p:cNvPr id="317" name="Group 13"/>
          <p:cNvGrpSpPr>
            <a:grpSpLocks noChangeAspect="1"/>
          </p:cNvGrpSpPr>
          <p:nvPr/>
        </p:nvGrpSpPr>
        <p:grpSpPr bwMode="auto">
          <a:xfrm>
            <a:off x="2436567" y="3185798"/>
            <a:ext cx="384668" cy="391155"/>
            <a:chOff x="2426" y="2745"/>
            <a:chExt cx="593" cy="603"/>
          </a:xfrm>
          <a:solidFill>
            <a:schemeClr val="bg1"/>
          </a:solidFill>
        </p:grpSpPr>
        <p:sp>
          <p:nvSpPr>
            <p:cNvPr id="318" name="Freeform 14"/>
            <p:cNvSpPr/>
            <p:nvPr/>
          </p:nvSpPr>
          <p:spPr bwMode="auto">
            <a:xfrm>
              <a:off x="2442" y="2772"/>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19" name="Freeform 15"/>
            <p:cNvSpPr>
              <a:spLocks noEditPoints="1"/>
            </p:cNvSpPr>
            <p:nvPr/>
          </p:nvSpPr>
          <p:spPr bwMode="auto">
            <a:xfrm>
              <a:off x="2426" y="2745"/>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grpSp>
        <p:nvGrpSpPr>
          <p:cNvPr id="320" name="组合 319"/>
          <p:cNvGrpSpPr/>
          <p:nvPr/>
        </p:nvGrpSpPr>
        <p:grpSpPr>
          <a:xfrm>
            <a:off x="6216471" y="1620360"/>
            <a:ext cx="330562" cy="359730"/>
            <a:chOff x="4873628" y="1965320"/>
            <a:chExt cx="269874" cy="293687"/>
          </a:xfrm>
          <a:solidFill>
            <a:schemeClr val="bg1"/>
          </a:solidFill>
        </p:grpSpPr>
        <p:sp>
          <p:nvSpPr>
            <p:cNvPr id="321" name="Freeform 502"/>
            <p:cNvSpPr/>
            <p:nvPr/>
          </p:nvSpPr>
          <p:spPr bwMode="auto">
            <a:xfrm>
              <a:off x="4873628" y="2127243"/>
              <a:ext cx="112713" cy="131762"/>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22" name="Freeform 503"/>
            <p:cNvSpPr/>
            <p:nvPr/>
          </p:nvSpPr>
          <p:spPr bwMode="auto">
            <a:xfrm>
              <a:off x="4884746" y="1973256"/>
              <a:ext cx="41275" cy="146049"/>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23" name="Freeform 504"/>
            <p:cNvSpPr/>
            <p:nvPr/>
          </p:nvSpPr>
          <p:spPr bwMode="auto">
            <a:xfrm>
              <a:off x="4940314" y="1965320"/>
              <a:ext cx="177801" cy="293687"/>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324"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p:cTn id="7" dur="1000" fill="hold"/>
                                            <p:tgtEl>
                                              <p:spTgt spid="254"/>
                                            </p:tgtEl>
                                            <p:attrNameLst>
                                              <p:attrName>ppt_w</p:attrName>
                                            </p:attrNameLst>
                                          </p:cBhvr>
                                          <p:tavLst>
                                            <p:tav tm="0">
                                              <p:val>
                                                <p:strVal val="#ppt_w+.3"/>
                                              </p:val>
                                            </p:tav>
                                            <p:tav tm="100000">
                                              <p:val>
                                                <p:strVal val="#ppt_w"/>
                                              </p:val>
                                            </p:tav>
                                          </p:tavLst>
                                        </p:anim>
                                        <p:anim calcmode="lin" valueType="num">
                                          <p:cBhvr>
                                            <p:cTn id="8" dur="1000" fill="hold"/>
                                            <p:tgtEl>
                                              <p:spTgt spid="254"/>
                                            </p:tgtEl>
                                            <p:attrNameLst>
                                              <p:attrName>ppt_h</p:attrName>
                                            </p:attrNameLst>
                                          </p:cBhvr>
                                          <p:tavLst>
                                            <p:tav tm="0">
                                              <p:val>
                                                <p:strVal val="#ppt_h"/>
                                              </p:val>
                                            </p:tav>
                                            <p:tav tm="100000">
                                              <p:val>
                                                <p:strVal val="#ppt_h"/>
                                              </p:val>
                                            </p:tav>
                                          </p:tavLst>
                                        </p:anim>
                                        <p:animEffect transition="in" filter="fade">
                                          <p:cBhvr>
                                            <p:cTn id="9" dur="1000"/>
                                            <p:tgtEl>
                                              <p:spTgt spid="254"/>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60"/>
                                            </p:tgtEl>
                                            <p:attrNameLst>
                                              <p:attrName>style.visibility</p:attrName>
                                            </p:attrNameLst>
                                          </p:cBhvr>
                                          <p:to>
                                            <p:strVal val="visible"/>
                                          </p:to>
                                        </p:set>
                                        <p:animEffect transition="in" filter="fade">
                                          <p:cBhvr>
                                            <p:cTn id="13" dur="700"/>
                                            <p:tgtEl>
                                              <p:spTgt spid="260"/>
                                            </p:tgtEl>
                                          </p:cBhvr>
                                        </p:animEffect>
                                        <p:anim calcmode="lin" valueType="num">
                                          <p:cBhvr>
                                            <p:cTn id="14" dur="700" fill="hold"/>
                                            <p:tgtEl>
                                              <p:spTgt spid="260"/>
                                            </p:tgtEl>
                                            <p:attrNameLst>
                                              <p:attrName>ppt_x</p:attrName>
                                            </p:attrNameLst>
                                          </p:cBhvr>
                                          <p:tavLst>
                                            <p:tav tm="0">
                                              <p:val>
                                                <p:strVal val="#ppt_x"/>
                                              </p:val>
                                            </p:tav>
                                            <p:tav tm="100000">
                                              <p:val>
                                                <p:strVal val="#ppt_x"/>
                                              </p:val>
                                            </p:tav>
                                          </p:tavLst>
                                        </p:anim>
                                        <p:anim calcmode="lin" valueType="num">
                                          <p:cBhvr>
                                            <p:cTn id="15" dur="700" fill="hold"/>
                                            <p:tgtEl>
                                              <p:spTgt spid="26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79"/>
                                            </p:tgtEl>
                                            <p:attrNameLst>
                                              <p:attrName>style.visibility</p:attrName>
                                            </p:attrNameLst>
                                          </p:cBhvr>
                                          <p:to>
                                            <p:strVal val="visible"/>
                                          </p:to>
                                        </p:set>
                                        <p:animEffect transition="in" filter="fade">
                                          <p:cBhvr>
                                            <p:cTn id="19" dur="500"/>
                                            <p:tgtEl>
                                              <p:spTgt spid="2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fade">
                                          <p:cBhvr>
                                            <p:cTn id="22" dur="500"/>
                                            <p:tgtEl>
                                              <p:spTgt spid="27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fade">
                                          <p:cBhvr>
                                            <p:cTn id="25" dur="500"/>
                                            <p:tgtEl>
                                              <p:spTgt spid="278"/>
                                            </p:tgtEl>
                                          </p:cBhvr>
                                        </p:animEffect>
                                      </p:childTnLst>
                                    </p:cTn>
                                  </p:par>
                                  <p:par>
                                    <p:cTn id="26" presetID="8" presetClass="emph" presetSubtype="0" fill="hold" nodeType="withEffect">
                                      <p:stCondLst>
                                        <p:cond delay="0"/>
                                      </p:stCondLst>
                                      <p:childTnLst>
                                        <p:animRot by="21600000">
                                          <p:cBhvr>
                                            <p:cTn id="27" dur="2100" fill="hold"/>
                                            <p:tgtEl>
                                              <p:spTgt spid="279"/>
                                            </p:tgtEl>
                                            <p:attrNameLst>
                                              <p:attrName>r</p:attrName>
                                            </p:attrNameLst>
                                          </p:cBhvr>
                                        </p:animRot>
                                      </p:childTnLst>
                                    </p:cTn>
                                  </p:par>
                                  <p:par>
                                    <p:cTn id="28" presetID="8" presetClass="emph" presetSubtype="0" fill="hold" grpId="1" nodeType="withEffect">
                                      <p:stCondLst>
                                        <p:cond delay="0"/>
                                      </p:stCondLst>
                                      <p:childTnLst>
                                        <p:animRot by="21600000">
                                          <p:cBhvr>
                                            <p:cTn id="29" dur="2100" fill="hold"/>
                                            <p:tgtEl>
                                              <p:spTgt spid="277"/>
                                            </p:tgtEl>
                                            <p:attrNameLst>
                                              <p:attrName>r</p:attrName>
                                            </p:attrNameLst>
                                          </p:cBhvr>
                                        </p:animRot>
                                      </p:childTnLst>
                                    </p:cTn>
                                  </p:par>
                                  <p:par>
                                    <p:cTn id="30" presetID="8" presetClass="emph" presetSubtype="0" fill="hold" grpId="1" nodeType="withEffect">
                                      <p:stCondLst>
                                        <p:cond delay="0"/>
                                      </p:stCondLst>
                                      <p:childTnLst>
                                        <p:animRot by="21600000">
                                          <p:cBhvr>
                                            <p:cTn id="31" dur="2100" fill="hold"/>
                                            <p:tgtEl>
                                              <p:spTgt spid="278"/>
                                            </p:tgtEl>
                                            <p:attrNameLst>
                                              <p:attrName>r</p:attrName>
                                            </p:attrNameLst>
                                          </p:cBhvr>
                                        </p:animRot>
                                      </p:childTnLst>
                                    </p:cTn>
                                  </p:par>
                                  <p:par>
                                    <p:cTn id="32" presetID="2" presetClass="entr" presetSubtype="4" accel="70000" fill="hold" nodeType="withEffect" p14:presetBounceEnd="40000">
                                      <p:stCondLst>
                                        <p:cond delay="500"/>
                                      </p:stCondLst>
                                      <p:childTnLst>
                                        <p:set>
                                          <p:cBhvr>
                                            <p:cTn id="33" dur="1" fill="hold">
                                              <p:stCondLst>
                                                <p:cond delay="0"/>
                                              </p:stCondLst>
                                            </p:cTn>
                                            <p:tgtEl>
                                              <p:spTgt spid="284"/>
                                            </p:tgtEl>
                                            <p:attrNameLst>
                                              <p:attrName>style.visibility</p:attrName>
                                            </p:attrNameLst>
                                          </p:cBhvr>
                                          <p:to>
                                            <p:strVal val="visible"/>
                                          </p:to>
                                        </p:set>
                                        <p:anim calcmode="lin" valueType="num" p14:bounceEnd="40000">
                                          <p:cBhvr additive="base">
                                            <p:cTn id="34" dur="500" fill="hold"/>
                                            <p:tgtEl>
                                              <p:spTgt spid="284"/>
                                            </p:tgtEl>
                                            <p:attrNameLst>
                                              <p:attrName>ppt_x</p:attrName>
                                            </p:attrNameLst>
                                          </p:cBhvr>
                                          <p:tavLst>
                                            <p:tav tm="0">
                                              <p:val>
                                                <p:strVal val="#ppt_x"/>
                                              </p:val>
                                            </p:tav>
                                            <p:tav tm="100000">
                                              <p:val>
                                                <p:strVal val="#ppt_x"/>
                                              </p:val>
                                            </p:tav>
                                          </p:tavLst>
                                        </p:anim>
                                        <p:anim calcmode="lin" valueType="num" p14:bounceEnd="40000">
                                          <p:cBhvr additive="base">
                                            <p:cTn id="35" dur="500" fill="hold"/>
                                            <p:tgtEl>
                                              <p:spTgt spid="284"/>
                                            </p:tgtEl>
                                            <p:attrNameLst>
                                              <p:attrName>ppt_y</p:attrName>
                                            </p:attrNameLst>
                                          </p:cBhvr>
                                          <p:tavLst>
                                            <p:tav tm="0">
                                              <p:val>
                                                <p:strVal val="1+#ppt_h/2"/>
                                              </p:val>
                                            </p:tav>
                                            <p:tav tm="100000">
                                              <p:val>
                                                <p:strVal val="#ppt_y"/>
                                              </p:val>
                                            </p:tav>
                                          </p:tavLst>
                                        </p:anim>
                                      </p:childTnLst>
                                    </p:cTn>
                                  </p:par>
                                  <p:par>
                                    <p:cTn id="36" presetID="2" presetClass="entr" presetSubtype="4" accel="70000" fill="hold" nodeType="withEffect" p14:presetBounceEnd="40000">
                                      <p:stCondLst>
                                        <p:cond delay="700"/>
                                      </p:stCondLst>
                                      <p:childTnLst>
                                        <p:set>
                                          <p:cBhvr>
                                            <p:cTn id="37" dur="1" fill="hold">
                                              <p:stCondLst>
                                                <p:cond delay="0"/>
                                              </p:stCondLst>
                                            </p:cTn>
                                            <p:tgtEl>
                                              <p:spTgt spid="289"/>
                                            </p:tgtEl>
                                            <p:attrNameLst>
                                              <p:attrName>style.visibility</p:attrName>
                                            </p:attrNameLst>
                                          </p:cBhvr>
                                          <p:to>
                                            <p:strVal val="visible"/>
                                          </p:to>
                                        </p:set>
                                        <p:anim calcmode="lin" valueType="num" p14:bounceEnd="40000">
                                          <p:cBhvr additive="base">
                                            <p:cTn id="38" dur="500" fill="hold"/>
                                            <p:tgtEl>
                                              <p:spTgt spid="289"/>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89"/>
                                            </p:tgtEl>
                                            <p:attrNameLst>
                                              <p:attrName>ppt_y</p:attrName>
                                            </p:attrNameLst>
                                          </p:cBhvr>
                                          <p:tavLst>
                                            <p:tav tm="0">
                                              <p:val>
                                                <p:strVal val="1+#ppt_h/2"/>
                                              </p:val>
                                            </p:tav>
                                            <p:tav tm="100000">
                                              <p:val>
                                                <p:strVal val="#ppt_y"/>
                                              </p:val>
                                            </p:tav>
                                          </p:tavLst>
                                        </p:anim>
                                      </p:childTnLst>
                                    </p:cTn>
                                  </p:par>
                                  <p:par>
                                    <p:cTn id="40" presetID="2" presetClass="entr" presetSubtype="4" accel="70000" fill="hold" nodeType="withEffect" p14:presetBounceEnd="40000">
                                      <p:stCondLst>
                                        <p:cond delay="700"/>
                                      </p:stCondLst>
                                      <p:childTnLst>
                                        <p:set>
                                          <p:cBhvr>
                                            <p:cTn id="41" dur="1" fill="hold">
                                              <p:stCondLst>
                                                <p:cond delay="0"/>
                                              </p:stCondLst>
                                            </p:cTn>
                                            <p:tgtEl>
                                              <p:spTgt spid="244"/>
                                            </p:tgtEl>
                                            <p:attrNameLst>
                                              <p:attrName>style.visibility</p:attrName>
                                            </p:attrNameLst>
                                          </p:cBhvr>
                                          <p:to>
                                            <p:strVal val="visible"/>
                                          </p:to>
                                        </p:set>
                                        <p:anim calcmode="lin" valueType="num" p14:bounceEnd="40000">
                                          <p:cBhvr additive="base">
                                            <p:cTn id="42" dur="500" fill="hold"/>
                                            <p:tgtEl>
                                              <p:spTgt spid="244"/>
                                            </p:tgtEl>
                                            <p:attrNameLst>
                                              <p:attrName>ppt_x</p:attrName>
                                            </p:attrNameLst>
                                          </p:cBhvr>
                                          <p:tavLst>
                                            <p:tav tm="0">
                                              <p:val>
                                                <p:strVal val="#ppt_x"/>
                                              </p:val>
                                            </p:tav>
                                            <p:tav tm="100000">
                                              <p:val>
                                                <p:strVal val="#ppt_x"/>
                                              </p:val>
                                            </p:tav>
                                          </p:tavLst>
                                        </p:anim>
                                        <p:anim calcmode="lin" valueType="num" p14:bounceEnd="40000">
                                          <p:cBhvr additive="base">
                                            <p:cTn id="43" dur="500" fill="hold"/>
                                            <p:tgtEl>
                                              <p:spTgt spid="244"/>
                                            </p:tgtEl>
                                            <p:attrNameLst>
                                              <p:attrName>ppt_y</p:attrName>
                                            </p:attrNameLst>
                                          </p:cBhvr>
                                          <p:tavLst>
                                            <p:tav tm="0">
                                              <p:val>
                                                <p:strVal val="1+#ppt_h/2"/>
                                              </p:val>
                                            </p:tav>
                                            <p:tav tm="100000">
                                              <p:val>
                                                <p:strVal val="#ppt_y"/>
                                              </p:val>
                                            </p:tav>
                                          </p:tavLst>
                                        </p:anim>
                                      </p:childTnLst>
                                    </p:cTn>
                                  </p:par>
                                  <p:par>
                                    <p:cTn id="44" presetID="2" presetClass="entr" presetSubtype="4" accel="70000" fill="hold" nodeType="withEffect" p14:presetBounceEnd="40000">
                                      <p:stCondLst>
                                        <p:cond delay="900"/>
                                      </p:stCondLst>
                                      <p:childTnLst>
                                        <p:set>
                                          <p:cBhvr>
                                            <p:cTn id="45" dur="1" fill="hold">
                                              <p:stCondLst>
                                                <p:cond delay="0"/>
                                              </p:stCondLst>
                                            </p:cTn>
                                            <p:tgtEl>
                                              <p:spTgt spid="249"/>
                                            </p:tgtEl>
                                            <p:attrNameLst>
                                              <p:attrName>style.visibility</p:attrName>
                                            </p:attrNameLst>
                                          </p:cBhvr>
                                          <p:to>
                                            <p:strVal val="visible"/>
                                          </p:to>
                                        </p:set>
                                        <p:anim calcmode="lin" valueType="num" p14:bounceEnd="40000">
                                          <p:cBhvr additive="base">
                                            <p:cTn id="46" dur="500" fill="hold"/>
                                            <p:tgtEl>
                                              <p:spTgt spid="249"/>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249"/>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1" presetClass="entr" presetSubtype="0" fill="hold" nodeType="afterEffect">
                                      <p:stCondLst>
                                        <p:cond delay="400"/>
                                      </p:stCondLst>
                                      <p:childTnLst>
                                        <p:set>
                                          <p:cBhvr>
                                            <p:cTn id="50" dur="1" fill="hold">
                                              <p:stCondLst>
                                                <p:cond delay="0"/>
                                              </p:stCondLst>
                                            </p:cTn>
                                            <p:tgtEl>
                                              <p:spTgt spid="306"/>
                                            </p:tgtEl>
                                            <p:attrNameLst>
                                              <p:attrName>style.visibility</p:attrName>
                                            </p:attrNameLst>
                                          </p:cBhvr>
                                          <p:to>
                                            <p:strVal val="visible"/>
                                          </p:to>
                                        </p:set>
                                      </p:childTnLst>
                                    </p:cTn>
                                  </p:par>
                                </p:childTnLst>
                              </p:cTn>
                            </p:par>
                            <p:par>
                              <p:cTn id="51" fill="hold">
                                <p:stCondLst>
                                  <p:cond delay="2900"/>
                                </p:stCondLst>
                                <p:childTnLst>
                                  <p:par>
                                    <p:cTn id="52" presetID="26" presetClass="emph" presetSubtype="0" fill="hold" nodeType="afterEffect">
                                      <p:stCondLst>
                                        <p:cond delay="0"/>
                                      </p:stCondLst>
                                      <p:childTnLst>
                                        <p:animEffect transition="out" filter="fade">
                                          <p:cBhvr>
                                            <p:cTn id="53" dur="500" tmFilter="0, 0; .2, .5; .8, .5; 1, 0"/>
                                            <p:tgtEl>
                                              <p:spTgt spid="306"/>
                                            </p:tgtEl>
                                          </p:cBhvr>
                                        </p:animEffect>
                                        <p:animScale>
                                          <p:cBhvr>
                                            <p:cTn id="54" dur="250" autoRev="1" fill="hold"/>
                                            <p:tgtEl>
                                              <p:spTgt spid="306"/>
                                            </p:tgtEl>
                                          </p:cBhvr>
                                          <p:by x="105000" y="105000"/>
                                        </p:animScale>
                                      </p:childTnLst>
                                    </p:cTn>
                                  </p:par>
                                </p:childTnLst>
                              </p:cTn>
                            </p:par>
                            <p:par>
                              <p:cTn id="55" fill="hold">
                                <p:stCondLst>
                                  <p:cond delay="3400"/>
                                </p:stCondLst>
                                <p:childTnLst>
                                  <p:par>
                                    <p:cTn id="56" presetID="16" presetClass="entr" presetSubtype="37" fill="hold" nodeType="afterEffect">
                                      <p:stCondLst>
                                        <p:cond delay="0"/>
                                      </p:stCondLst>
                                      <p:childTnLst>
                                        <p:set>
                                          <p:cBhvr>
                                            <p:cTn id="57" dur="1" fill="hold">
                                              <p:stCondLst>
                                                <p:cond delay="0"/>
                                              </p:stCondLst>
                                            </p:cTn>
                                            <p:tgtEl>
                                              <p:spTgt spid="294"/>
                                            </p:tgtEl>
                                            <p:attrNameLst>
                                              <p:attrName>style.visibility</p:attrName>
                                            </p:attrNameLst>
                                          </p:cBhvr>
                                          <p:to>
                                            <p:strVal val="visible"/>
                                          </p:to>
                                        </p:set>
                                        <p:animEffect transition="in" filter="barn(outVertical)">
                                          <p:cBhvr>
                                            <p:cTn id="58" dur="500"/>
                                            <p:tgtEl>
                                              <p:spTgt spid="294"/>
                                            </p:tgtEl>
                                          </p:cBhvr>
                                        </p:animEffect>
                                      </p:childTnLst>
                                    </p:cTn>
                                  </p:par>
                                </p:childTnLst>
                              </p:cTn>
                            </p:par>
                            <p:par>
                              <p:cTn id="59" fill="hold">
                                <p:stCondLst>
                                  <p:cond delay="3900"/>
                                </p:stCondLst>
                                <p:childTnLst>
                                  <p:par>
                                    <p:cTn id="60" presetID="1" presetClass="entr" presetSubtype="0" fill="hold" nodeType="afterEffect">
                                      <p:stCondLst>
                                        <p:cond delay="300"/>
                                      </p:stCondLst>
                                      <p:childTnLst>
                                        <p:set>
                                          <p:cBhvr>
                                            <p:cTn id="61" dur="1" fill="hold">
                                              <p:stCondLst>
                                                <p:cond delay="0"/>
                                              </p:stCondLst>
                                            </p:cTn>
                                            <p:tgtEl>
                                              <p:spTgt spid="320"/>
                                            </p:tgtEl>
                                            <p:attrNameLst>
                                              <p:attrName>style.visibility</p:attrName>
                                            </p:attrNameLst>
                                          </p:cBhvr>
                                          <p:to>
                                            <p:strVal val="visible"/>
                                          </p:to>
                                        </p:set>
                                      </p:childTnLst>
                                    </p:cTn>
                                  </p:par>
                                </p:childTnLst>
                              </p:cTn>
                            </p:par>
                            <p:par>
                              <p:cTn id="62" fill="hold">
                                <p:stCondLst>
                                  <p:cond delay="4200"/>
                                </p:stCondLst>
                                <p:childTnLst>
                                  <p:par>
                                    <p:cTn id="63" presetID="26" presetClass="emph" presetSubtype="0" fill="hold" nodeType="afterEffect">
                                      <p:stCondLst>
                                        <p:cond delay="0"/>
                                      </p:stCondLst>
                                      <p:childTnLst>
                                        <p:animEffect transition="out" filter="fade">
                                          <p:cBhvr>
                                            <p:cTn id="64" dur="500" tmFilter="0, 0; .2, .5; .8, .5; 1, 0"/>
                                            <p:tgtEl>
                                              <p:spTgt spid="320"/>
                                            </p:tgtEl>
                                          </p:cBhvr>
                                        </p:animEffect>
                                        <p:animScale>
                                          <p:cBhvr>
                                            <p:cTn id="65" dur="250" autoRev="1" fill="hold"/>
                                            <p:tgtEl>
                                              <p:spTgt spid="320"/>
                                            </p:tgtEl>
                                          </p:cBhvr>
                                          <p:by x="105000" y="105000"/>
                                        </p:animScale>
                                      </p:childTnLst>
                                    </p:cTn>
                                  </p:par>
                                </p:childTnLst>
                              </p:cTn>
                            </p:par>
                            <p:par>
                              <p:cTn id="66" fill="hold">
                                <p:stCondLst>
                                  <p:cond delay="4700"/>
                                </p:stCondLst>
                                <p:childTnLst>
                                  <p:par>
                                    <p:cTn id="67" presetID="16" presetClass="entr" presetSubtype="37" fill="hold" nodeType="afterEffect">
                                      <p:stCondLst>
                                        <p:cond delay="0"/>
                                      </p:stCondLst>
                                      <p:childTnLst>
                                        <p:set>
                                          <p:cBhvr>
                                            <p:cTn id="68" dur="1" fill="hold">
                                              <p:stCondLst>
                                                <p:cond delay="0"/>
                                              </p:stCondLst>
                                            </p:cTn>
                                            <p:tgtEl>
                                              <p:spTgt spid="300"/>
                                            </p:tgtEl>
                                            <p:attrNameLst>
                                              <p:attrName>style.visibility</p:attrName>
                                            </p:attrNameLst>
                                          </p:cBhvr>
                                          <p:to>
                                            <p:strVal val="visible"/>
                                          </p:to>
                                        </p:set>
                                        <p:animEffect transition="in" filter="barn(outVertical)">
                                          <p:cBhvr>
                                            <p:cTn id="69" dur="500"/>
                                            <p:tgtEl>
                                              <p:spTgt spid="300"/>
                                            </p:tgtEl>
                                          </p:cBhvr>
                                        </p:animEffect>
                                      </p:childTnLst>
                                    </p:cTn>
                                  </p:par>
                                </p:childTnLst>
                              </p:cTn>
                            </p:par>
                            <p:par>
                              <p:cTn id="70" fill="hold">
                                <p:stCondLst>
                                  <p:cond delay="5200"/>
                                </p:stCondLst>
                                <p:childTnLst>
                                  <p:par>
                                    <p:cTn id="71" presetID="1" presetClass="entr" presetSubtype="0" fill="hold" nodeType="afterEffect">
                                      <p:stCondLst>
                                        <p:cond delay="400"/>
                                      </p:stCondLst>
                                      <p:childTnLst>
                                        <p:set>
                                          <p:cBhvr>
                                            <p:cTn id="72" dur="1" fill="hold">
                                              <p:stCondLst>
                                                <p:cond delay="0"/>
                                              </p:stCondLst>
                                            </p:cTn>
                                            <p:tgtEl>
                                              <p:spTgt spid="317"/>
                                            </p:tgtEl>
                                            <p:attrNameLst>
                                              <p:attrName>style.visibility</p:attrName>
                                            </p:attrNameLst>
                                          </p:cBhvr>
                                          <p:to>
                                            <p:strVal val="visible"/>
                                          </p:to>
                                        </p:set>
                                      </p:childTnLst>
                                    </p:cTn>
                                  </p:par>
                                </p:childTnLst>
                              </p:cTn>
                            </p:par>
                            <p:par>
                              <p:cTn id="73" fill="hold">
                                <p:stCondLst>
                                  <p:cond delay="5600"/>
                                </p:stCondLst>
                                <p:childTnLst>
                                  <p:par>
                                    <p:cTn id="74" presetID="26" presetClass="emph" presetSubtype="0" fill="hold" nodeType="afterEffect">
                                      <p:stCondLst>
                                        <p:cond delay="0"/>
                                      </p:stCondLst>
                                      <p:childTnLst>
                                        <p:animEffect transition="out" filter="fade">
                                          <p:cBhvr>
                                            <p:cTn id="75" dur="500" tmFilter="0, 0; .2, .5; .8, .5; 1, 0"/>
                                            <p:tgtEl>
                                              <p:spTgt spid="317"/>
                                            </p:tgtEl>
                                          </p:cBhvr>
                                        </p:animEffect>
                                        <p:animScale>
                                          <p:cBhvr>
                                            <p:cTn id="76" dur="250" autoRev="1" fill="hold"/>
                                            <p:tgtEl>
                                              <p:spTgt spid="317"/>
                                            </p:tgtEl>
                                          </p:cBhvr>
                                          <p:by x="105000" y="105000"/>
                                        </p:animScale>
                                      </p:childTnLst>
                                    </p:cTn>
                                  </p:par>
                                </p:childTnLst>
                              </p:cTn>
                            </p:par>
                            <p:par>
                              <p:cTn id="77" fill="hold">
                                <p:stCondLst>
                                  <p:cond delay="6100"/>
                                </p:stCondLst>
                                <p:childTnLst>
                                  <p:par>
                                    <p:cTn id="78" presetID="16" presetClass="entr" presetSubtype="37" fill="hold" nodeType="afterEffect">
                                      <p:stCondLst>
                                        <p:cond delay="0"/>
                                      </p:stCondLst>
                                      <p:childTnLst>
                                        <p:set>
                                          <p:cBhvr>
                                            <p:cTn id="79" dur="1" fill="hold">
                                              <p:stCondLst>
                                                <p:cond delay="0"/>
                                              </p:stCondLst>
                                            </p:cTn>
                                            <p:tgtEl>
                                              <p:spTgt spid="297"/>
                                            </p:tgtEl>
                                            <p:attrNameLst>
                                              <p:attrName>style.visibility</p:attrName>
                                            </p:attrNameLst>
                                          </p:cBhvr>
                                          <p:to>
                                            <p:strVal val="visible"/>
                                          </p:to>
                                        </p:set>
                                        <p:animEffect transition="in" filter="barn(outVertical)">
                                          <p:cBhvr>
                                            <p:cTn id="80" dur="500"/>
                                            <p:tgtEl>
                                              <p:spTgt spid="297"/>
                                            </p:tgtEl>
                                          </p:cBhvr>
                                        </p:animEffect>
                                      </p:childTnLst>
                                    </p:cTn>
                                  </p:par>
                                </p:childTnLst>
                              </p:cTn>
                            </p:par>
                            <p:par>
                              <p:cTn id="81" fill="hold">
                                <p:stCondLst>
                                  <p:cond delay="6600"/>
                                </p:stCondLst>
                                <p:childTnLst>
                                  <p:par>
                                    <p:cTn id="82" presetID="1" presetClass="entr" presetSubtype="0" fill="hold" nodeType="afterEffect">
                                      <p:stCondLst>
                                        <p:cond delay="300"/>
                                      </p:stCondLst>
                                      <p:childTnLst>
                                        <p:set>
                                          <p:cBhvr>
                                            <p:cTn id="83" dur="1" fill="hold">
                                              <p:stCondLst>
                                                <p:cond delay="0"/>
                                              </p:stCondLst>
                                            </p:cTn>
                                            <p:tgtEl>
                                              <p:spTgt spid="311"/>
                                            </p:tgtEl>
                                            <p:attrNameLst>
                                              <p:attrName>style.visibility</p:attrName>
                                            </p:attrNameLst>
                                          </p:cBhvr>
                                          <p:to>
                                            <p:strVal val="visible"/>
                                          </p:to>
                                        </p:set>
                                      </p:childTnLst>
                                    </p:cTn>
                                  </p:par>
                                </p:childTnLst>
                              </p:cTn>
                            </p:par>
                            <p:par>
                              <p:cTn id="84" fill="hold">
                                <p:stCondLst>
                                  <p:cond delay="6900"/>
                                </p:stCondLst>
                                <p:childTnLst>
                                  <p:par>
                                    <p:cTn id="85" presetID="26" presetClass="emph" presetSubtype="0" fill="hold" nodeType="afterEffect">
                                      <p:stCondLst>
                                        <p:cond delay="0"/>
                                      </p:stCondLst>
                                      <p:childTnLst>
                                        <p:animEffect transition="out" filter="fade">
                                          <p:cBhvr>
                                            <p:cTn id="86" dur="500" tmFilter="0, 0; .2, .5; .8, .5; 1, 0"/>
                                            <p:tgtEl>
                                              <p:spTgt spid="311"/>
                                            </p:tgtEl>
                                          </p:cBhvr>
                                        </p:animEffect>
                                        <p:animScale>
                                          <p:cBhvr>
                                            <p:cTn id="87" dur="250" autoRev="1" fill="hold"/>
                                            <p:tgtEl>
                                              <p:spTgt spid="311"/>
                                            </p:tgtEl>
                                          </p:cBhvr>
                                          <p:by x="105000" y="105000"/>
                                        </p:animScale>
                                      </p:childTnLst>
                                    </p:cTn>
                                  </p:par>
                                </p:childTnLst>
                              </p:cTn>
                            </p:par>
                            <p:par>
                              <p:cTn id="88" fill="hold">
                                <p:stCondLst>
                                  <p:cond delay="7400"/>
                                </p:stCondLst>
                                <p:childTnLst>
                                  <p:par>
                                    <p:cTn id="89" presetID="16" presetClass="entr" presetSubtype="37" fill="hold" nodeType="afterEffect">
                                      <p:stCondLst>
                                        <p:cond delay="0"/>
                                      </p:stCondLst>
                                      <p:childTnLst>
                                        <p:set>
                                          <p:cBhvr>
                                            <p:cTn id="90" dur="1" fill="hold">
                                              <p:stCondLst>
                                                <p:cond delay="0"/>
                                              </p:stCondLst>
                                            </p:cTn>
                                            <p:tgtEl>
                                              <p:spTgt spid="303"/>
                                            </p:tgtEl>
                                            <p:attrNameLst>
                                              <p:attrName>style.visibility</p:attrName>
                                            </p:attrNameLst>
                                          </p:cBhvr>
                                          <p:to>
                                            <p:strVal val="visible"/>
                                          </p:to>
                                        </p:set>
                                        <p:animEffect transition="in" filter="barn(outVertical)">
                                          <p:cBhvr>
                                            <p:cTn id="91"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77" grpId="1" animBg="1"/>
          <p:bldP spid="278" grpId="0" animBg="1"/>
          <p:bldP spid="27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p:cTn id="7" dur="1000" fill="hold"/>
                                            <p:tgtEl>
                                              <p:spTgt spid="254"/>
                                            </p:tgtEl>
                                            <p:attrNameLst>
                                              <p:attrName>ppt_w</p:attrName>
                                            </p:attrNameLst>
                                          </p:cBhvr>
                                          <p:tavLst>
                                            <p:tav tm="0">
                                              <p:val>
                                                <p:strVal val="#ppt_w+.3"/>
                                              </p:val>
                                            </p:tav>
                                            <p:tav tm="100000">
                                              <p:val>
                                                <p:strVal val="#ppt_w"/>
                                              </p:val>
                                            </p:tav>
                                          </p:tavLst>
                                        </p:anim>
                                        <p:anim calcmode="lin" valueType="num">
                                          <p:cBhvr>
                                            <p:cTn id="8" dur="1000" fill="hold"/>
                                            <p:tgtEl>
                                              <p:spTgt spid="254"/>
                                            </p:tgtEl>
                                            <p:attrNameLst>
                                              <p:attrName>ppt_h</p:attrName>
                                            </p:attrNameLst>
                                          </p:cBhvr>
                                          <p:tavLst>
                                            <p:tav tm="0">
                                              <p:val>
                                                <p:strVal val="#ppt_h"/>
                                              </p:val>
                                            </p:tav>
                                            <p:tav tm="100000">
                                              <p:val>
                                                <p:strVal val="#ppt_h"/>
                                              </p:val>
                                            </p:tav>
                                          </p:tavLst>
                                        </p:anim>
                                        <p:animEffect transition="in" filter="fade">
                                          <p:cBhvr>
                                            <p:cTn id="9" dur="1000"/>
                                            <p:tgtEl>
                                              <p:spTgt spid="254"/>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60"/>
                                            </p:tgtEl>
                                            <p:attrNameLst>
                                              <p:attrName>style.visibility</p:attrName>
                                            </p:attrNameLst>
                                          </p:cBhvr>
                                          <p:to>
                                            <p:strVal val="visible"/>
                                          </p:to>
                                        </p:set>
                                        <p:animEffect transition="in" filter="fade">
                                          <p:cBhvr>
                                            <p:cTn id="13" dur="700"/>
                                            <p:tgtEl>
                                              <p:spTgt spid="260"/>
                                            </p:tgtEl>
                                          </p:cBhvr>
                                        </p:animEffect>
                                        <p:anim calcmode="lin" valueType="num">
                                          <p:cBhvr>
                                            <p:cTn id="14" dur="700" fill="hold"/>
                                            <p:tgtEl>
                                              <p:spTgt spid="260"/>
                                            </p:tgtEl>
                                            <p:attrNameLst>
                                              <p:attrName>ppt_x</p:attrName>
                                            </p:attrNameLst>
                                          </p:cBhvr>
                                          <p:tavLst>
                                            <p:tav tm="0">
                                              <p:val>
                                                <p:strVal val="#ppt_x"/>
                                              </p:val>
                                            </p:tav>
                                            <p:tav tm="100000">
                                              <p:val>
                                                <p:strVal val="#ppt_x"/>
                                              </p:val>
                                            </p:tav>
                                          </p:tavLst>
                                        </p:anim>
                                        <p:anim calcmode="lin" valueType="num">
                                          <p:cBhvr>
                                            <p:cTn id="15" dur="700" fill="hold"/>
                                            <p:tgtEl>
                                              <p:spTgt spid="26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79"/>
                                            </p:tgtEl>
                                            <p:attrNameLst>
                                              <p:attrName>style.visibility</p:attrName>
                                            </p:attrNameLst>
                                          </p:cBhvr>
                                          <p:to>
                                            <p:strVal val="visible"/>
                                          </p:to>
                                        </p:set>
                                        <p:animEffect transition="in" filter="fade">
                                          <p:cBhvr>
                                            <p:cTn id="19" dur="500"/>
                                            <p:tgtEl>
                                              <p:spTgt spid="2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fade">
                                          <p:cBhvr>
                                            <p:cTn id="22" dur="500"/>
                                            <p:tgtEl>
                                              <p:spTgt spid="27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fade">
                                          <p:cBhvr>
                                            <p:cTn id="25" dur="500"/>
                                            <p:tgtEl>
                                              <p:spTgt spid="278"/>
                                            </p:tgtEl>
                                          </p:cBhvr>
                                        </p:animEffect>
                                      </p:childTnLst>
                                    </p:cTn>
                                  </p:par>
                                  <p:par>
                                    <p:cTn id="26" presetID="8" presetClass="emph" presetSubtype="0" fill="hold" nodeType="withEffect">
                                      <p:stCondLst>
                                        <p:cond delay="0"/>
                                      </p:stCondLst>
                                      <p:childTnLst>
                                        <p:animRot by="21600000">
                                          <p:cBhvr>
                                            <p:cTn id="27" dur="2100" fill="hold"/>
                                            <p:tgtEl>
                                              <p:spTgt spid="279"/>
                                            </p:tgtEl>
                                            <p:attrNameLst>
                                              <p:attrName>r</p:attrName>
                                            </p:attrNameLst>
                                          </p:cBhvr>
                                        </p:animRot>
                                      </p:childTnLst>
                                    </p:cTn>
                                  </p:par>
                                  <p:par>
                                    <p:cTn id="28" presetID="8" presetClass="emph" presetSubtype="0" fill="hold" grpId="1" nodeType="withEffect">
                                      <p:stCondLst>
                                        <p:cond delay="0"/>
                                      </p:stCondLst>
                                      <p:childTnLst>
                                        <p:animRot by="21600000">
                                          <p:cBhvr>
                                            <p:cTn id="29" dur="2100" fill="hold"/>
                                            <p:tgtEl>
                                              <p:spTgt spid="277"/>
                                            </p:tgtEl>
                                            <p:attrNameLst>
                                              <p:attrName>r</p:attrName>
                                            </p:attrNameLst>
                                          </p:cBhvr>
                                        </p:animRot>
                                      </p:childTnLst>
                                    </p:cTn>
                                  </p:par>
                                  <p:par>
                                    <p:cTn id="30" presetID="8" presetClass="emph" presetSubtype="0" fill="hold" grpId="1" nodeType="withEffect">
                                      <p:stCondLst>
                                        <p:cond delay="0"/>
                                      </p:stCondLst>
                                      <p:childTnLst>
                                        <p:animRot by="21600000">
                                          <p:cBhvr>
                                            <p:cTn id="31" dur="2100" fill="hold"/>
                                            <p:tgtEl>
                                              <p:spTgt spid="278"/>
                                            </p:tgtEl>
                                            <p:attrNameLst>
                                              <p:attrName>r</p:attrName>
                                            </p:attrNameLst>
                                          </p:cBhvr>
                                        </p:animRot>
                                      </p:childTnLst>
                                    </p:cTn>
                                  </p:par>
                                  <p:par>
                                    <p:cTn id="32" presetID="2" presetClass="entr" presetSubtype="4" accel="70000" fill="hold" nodeType="withEffect">
                                      <p:stCondLst>
                                        <p:cond delay="500"/>
                                      </p:stCondLst>
                                      <p:childTnLst>
                                        <p:set>
                                          <p:cBhvr>
                                            <p:cTn id="33" dur="1" fill="hold">
                                              <p:stCondLst>
                                                <p:cond delay="0"/>
                                              </p:stCondLst>
                                            </p:cTn>
                                            <p:tgtEl>
                                              <p:spTgt spid="284"/>
                                            </p:tgtEl>
                                            <p:attrNameLst>
                                              <p:attrName>style.visibility</p:attrName>
                                            </p:attrNameLst>
                                          </p:cBhvr>
                                          <p:to>
                                            <p:strVal val="visible"/>
                                          </p:to>
                                        </p:set>
                                        <p:anim calcmode="lin" valueType="num">
                                          <p:cBhvr additive="base">
                                            <p:cTn id="34" dur="500" fill="hold"/>
                                            <p:tgtEl>
                                              <p:spTgt spid="284"/>
                                            </p:tgtEl>
                                            <p:attrNameLst>
                                              <p:attrName>ppt_x</p:attrName>
                                            </p:attrNameLst>
                                          </p:cBhvr>
                                          <p:tavLst>
                                            <p:tav tm="0">
                                              <p:val>
                                                <p:strVal val="#ppt_x"/>
                                              </p:val>
                                            </p:tav>
                                            <p:tav tm="100000">
                                              <p:val>
                                                <p:strVal val="#ppt_x"/>
                                              </p:val>
                                            </p:tav>
                                          </p:tavLst>
                                        </p:anim>
                                        <p:anim calcmode="lin" valueType="num">
                                          <p:cBhvr additive="base">
                                            <p:cTn id="35" dur="500" fill="hold"/>
                                            <p:tgtEl>
                                              <p:spTgt spid="284"/>
                                            </p:tgtEl>
                                            <p:attrNameLst>
                                              <p:attrName>ppt_y</p:attrName>
                                            </p:attrNameLst>
                                          </p:cBhvr>
                                          <p:tavLst>
                                            <p:tav tm="0">
                                              <p:val>
                                                <p:strVal val="1+#ppt_h/2"/>
                                              </p:val>
                                            </p:tav>
                                            <p:tav tm="100000">
                                              <p:val>
                                                <p:strVal val="#ppt_y"/>
                                              </p:val>
                                            </p:tav>
                                          </p:tavLst>
                                        </p:anim>
                                      </p:childTnLst>
                                    </p:cTn>
                                  </p:par>
                                  <p:par>
                                    <p:cTn id="36" presetID="2" presetClass="entr" presetSubtype="4" accel="70000" fill="hold" nodeType="withEffect">
                                      <p:stCondLst>
                                        <p:cond delay="700"/>
                                      </p:stCondLst>
                                      <p:childTnLst>
                                        <p:set>
                                          <p:cBhvr>
                                            <p:cTn id="37" dur="1" fill="hold">
                                              <p:stCondLst>
                                                <p:cond delay="0"/>
                                              </p:stCondLst>
                                            </p:cTn>
                                            <p:tgtEl>
                                              <p:spTgt spid="289"/>
                                            </p:tgtEl>
                                            <p:attrNameLst>
                                              <p:attrName>style.visibility</p:attrName>
                                            </p:attrNameLst>
                                          </p:cBhvr>
                                          <p:to>
                                            <p:strVal val="visible"/>
                                          </p:to>
                                        </p:set>
                                        <p:anim calcmode="lin" valueType="num">
                                          <p:cBhvr additive="base">
                                            <p:cTn id="38" dur="500" fill="hold"/>
                                            <p:tgtEl>
                                              <p:spTgt spid="289"/>
                                            </p:tgtEl>
                                            <p:attrNameLst>
                                              <p:attrName>ppt_x</p:attrName>
                                            </p:attrNameLst>
                                          </p:cBhvr>
                                          <p:tavLst>
                                            <p:tav tm="0">
                                              <p:val>
                                                <p:strVal val="#ppt_x"/>
                                              </p:val>
                                            </p:tav>
                                            <p:tav tm="100000">
                                              <p:val>
                                                <p:strVal val="#ppt_x"/>
                                              </p:val>
                                            </p:tav>
                                          </p:tavLst>
                                        </p:anim>
                                        <p:anim calcmode="lin" valueType="num">
                                          <p:cBhvr additive="base">
                                            <p:cTn id="39" dur="500" fill="hold"/>
                                            <p:tgtEl>
                                              <p:spTgt spid="289"/>
                                            </p:tgtEl>
                                            <p:attrNameLst>
                                              <p:attrName>ppt_y</p:attrName>
                                            </p:attrNameLst>
                                          </p:cBhvr>
                                          <p:tavLst>
                                            <p:tav tm="0">
                                              <p:val>
                                                <p:strVal val="1+#ppt_h/2"/>
                                              </p:val>
                                            </p:tav>
                                            <p:tav tm="100000">
                                              <p:val>
                                                <p:strVal val="#ppt_y"/>
                                              </p:val>
                                            </p:tav>
                                          </p:tavLst>
                                        </p:anim>
                                      </p:childTnLst>
                                    </p:cTn>
                                  </p:par>
                                  <p:par>
                                    <p:cTn id="40" presetID="2" presetClass="entr" presetSubtype="4" accel="70000" fill="hold" nodeType="withEffect">
                                      <p:stCondLst>
                                        <p:cond delay="700"/>
                                      </p:stCondLst>
                                      <p:childTnLst>
                                        <p:set>
                                          <p:cBhvr>
                                            <p:cTn id="41" dur="1" fill="hold">
                                              <p:stCondLst>
                                                <p:cond delay="0"/>
                                              </p:stCondLst>
                                            </p:cTn>
                                            <p:tgtEl>
                                              <p:spTgt spid="244"/>
                                            </p:tgtEl>
                                            <p:attrNameLst>
                                              <p:attrName>style.visibility</p:attrName>
                                            </p:attrNameLst>
                                          </p:cBhvr>
                                          <p:to>
                                            <p:strVal val="visible"/>
                                          </p:to>
                                        </p:set>
                                        <p:anim calcmode="lin" valueType="num">
                                          <p:cBhvr additive="base">
                                            <p:cTn id="42" dur="500" fill="hold"/>
                                            <p:tgtEl>
                                              <p:spTgt spid="244"/>
                                            </p:tgtEl>
                                            <p:attrNameLst>
                                              <p:attrName>ppt_x</p:attrName>
                                            </p:attrNameLst>
                                          </p:cBhvr>
                                          <p:tavLst>
                                            <p:tav tm="0">
                                              <p:val>
                                                <p:strVal val="#ppt_x"/>
                                              </p:val>
                                            </p:tav>
                                            <p:tav tm="100000">
                                              <p:val>
                                                <p:strVal val="#ppt_x"/>
                                              </p:val>
                                            </p:tav>
                                          </p:tavLst>
                                        </p:anim>
                                        <p:anim calcmode="lin" valueType="num">
                                          <p:cBhvr additive="base">
                                            <p:cTn id="43" dur="500" fill="hold"/>
                                            <p:tgtEl>
                                              <p:spTgt spid="244"/>
                                            </p:tgtEl>
                                            <p:attrNameLst>
                                              <p:attrName>ppt_y</p:attrName>
                                            </p:attrNameLst>
                                          </p:cBhvr>
                                          <p:tavLst>
                                            <p:tav tm="0">
                                              <p:val>
                                                <p:strVal val="1+#ppt_h/2"/>
                                              </p:val>
                                            </p:tav>
                                            <p:tav tm="100000">
                                              <p:val>
                                                <p:strVal val="#ppt_y"/>
                                              </p:val>
                                            </p:tav>
                                          </p:tavLst>
                                        </p:anim>
                                      </p:childTnLst>
                                    </p:cTn>
                                  </p:par>
                                  <p:par>
                                    <p:cTn id="44" presetID="2" presetClass="entr" presetSubtype="4" accel="70000" fill="hold" nodeType="withEffect">
                                      <p:stCondLst>
                                        <p:cond delay="900"/>
                                      </p:stCondLst>
                                      <p:childTnLst>
                                        <p:set>
                                          <p:cBhvr>
                                            <p:cTn id="45" dur="1" fill="hold">
                                              <p:stCondLst>
                                                <p:cond delay="0"/>
                                              </p:stCondLst>
                                            </p:cTn>
                                            <p:tgtEl>
                                              <p:spTgt spid="249"/>
                                            </p:tgtEl>
                                            <p:attrNameLst>
                                              <p:attrName>style.visibility</p:attrName>
                                            </p:attrNameLst>
                                          </p:cBhvr>
                                          <p:to>
                                            <p:strVal val="visible"/>
                                          </p:to>
                                        </p:set>
                                        <p:anim calcmode="lin" valueType="num">
                                          <p:cBhvr additive="base">
                                            <p:cTn id="46" dur="500" fill="hold"/>
                                            <p:tgtEl>
                                              <p:spTgt spid="249"/>
                                            </p:tgtEl>
                                            <p:attrNameLst>
                                              <p:attrName>ppt_x</p:attrName>
                                            </p:attrNameLst>
                                          </p:cBhvr>
                                          <p:tavLst>
                                            <p:tav tm="0">
                                              <p:val>
                                                <p:strVal val="#ppt_x"/>
                                              </p:val>
                                            </p:tav>
                                            <p:tav tm="100000">
                                              <p:val>
                                                <p:strVal val="#ppt_x"/>
                                              </p:val>
                                            </p:tav>
                                          </p:tavLst>
                                        </p:anim>
                                        <p:anim calcmode="lin" valueType="num">
                                          <p:cBhvr additive="base">
                                            <p:cTn id="47" dur="500" fill="hold"/>
                                            <p:tgtEl>
                                              <p:spTgt spid="249"/>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1" presetClass="entr" presetSubtype="0" fill="hold" nodeType="afterEffect">
                                      <p:stCondLst>
                                        <p:cond delay="400"/>
                                      </p:stCondLst>
                                      <p:childTnLst>
                                        <p:set>
                                          <p:cBhvr>
                                            <p:cTn id="50" dur="1" fill="hold">
                                              <p:stCondLst>
                                                <p:cond delay="0"/>
                                              </p:stCondLst>
                                            </p:cTn>
                                            <p:tgtEl>
                                              <p:spTgt spid="306"/>
                                            </p:tgtEl>
                                            <p:attrNameLst>
                                              <p:attrName>style.visibility</p:attrName>
                                            </p:attrNameLst>
                                          </p:cBhvr>
                                          <p:to>
                                            <p:strVal val="visible"/>
                                          </p:to>
                                        </p:set>
                                      </p:childTnLst>
                                    </p:cTn>
                                  </p:par>
                                </p:childTnLst>
                              </p:cTn>
                            </p:par>
                            <p:par>
                              <p:cTn id="51" fill="hold">
                                <p:stCondLst>
                                  <p:cond delay="2900"/>
                                </p:stCondLst>
                                <p:childTnLst>
                                  <p:par>
                                    <p:cTn id="52" presetID="26" presetClass="emph" presetSubtype="0" fill="hold" nodeType="afterEffect">
                                      <p:stCondLst>
                                        <p:cond delay="0"/>
                                      </p:stCondLst>
                                      <p:childTnLst>
                                        <p:animEffect transition="out" filter="fade">
                                          <p:cBhvr>
                                            <p:cTn id="53" dur="500" tmFilter="0, 0; .2, .5; .8, .5; 1, 0"/>
                                            <p:tgtEl>
                                              <p:spTgt spid="306"/>
                                            </p:tgtEl>
                                          </p:cBhvr>
                                        </p:animEffect>
                                        <p:animScale>
                                          <p:cBhvr>
                                            <p:cTn id="54" dur="250" autoRev="1" fill="hold"/>
                                            <p:tgtEl>
                                              <p:spTgt spid="306"/>
                                            </p:tgtEl>
                                          </p:cBhvr>
                                          <p:by x="105000" y="105000"/>
                                        </p:animScale>
                                      </p:childTnLst>
                                    </p:cTn>
                                  </p:par>
                                </p:childTnLst>
                              </p:cTn>
                            </p:par>
                            <p:par>
                              <p:cTn id="55" fill="hold">
                                <p:stCondLst>
                                  <p:cond delay="3400"/>
                                </p:stCondLst>
                                <p:childTnLst>
                                  <p:par>
                                    <p:cTn id="56" presetID="16" presetClass="entr" presetSubtype="37" fill="hold" nodeType="afterEffect">
                                      <p:stCondLst>
                                        <p:cond delay="0"/>
                                      </p:stCondLst>
                                      <p:childTnLst>
                                        <p:set>
                                          <p:cBhvr>
                                            <p:cTn id="57" dur="1" fill="hold">
                                              <p:stCondLst>
                                                <p:cond delay="0"/>
                                              </p:stCondLst>
                                            </p:cTn>
                                            <p:tgtEl>
                                              <p:spTgt spid="294"/>
                                            </p:tgtEl>
                                            <p:attrNameLst>
                                              <p:attrName>style.visibility</p:attrName>
                                            </p:attrNameLst>
                                          </p:cBhvr>
                                          <p:to>
                                            <p:strVal val="visible"/>
                                          </p:to>
                                        </p:set>
                                        <p:animEffect transition="in" filter="barn(outVertical)">
                                          <p:cBhvr>
                                            <p:cTn id="58" dur="500"/>
                                            <p:tgtEl>
                                              <p:spTgt spid="294"/>
                                            </p:tgtEl>
                                          </p:cBhvr>
                                        </p:animEffect>
                                      </p:childTnLst>
                                    </p:cTn>
                                  </p:par>
                                </p:childTnLst>
                              </p:cTn>
                            </p:par>
                            <p:par>
                              <p:cTn id="59" fill="hold">
                                <p:stCondLst>
                                  <p:cond delay="3900"/>
                                </p:stCondLst>
                                <p:childTnLst>
                                  <p:par>
                                    <p:cTn id="60" presetID="1" presetClass="entr" presetSubtype="0" fill="hold" nodeType="afterEffect">
                                      <p:stCondLst>
                                        <p:cond delay="300"/>
                                      </p:stCondLst>
                                      <p:childTnLst>
                                        <p:set>
                                          <p:cBhvr>
                                            <p:cTn id="61" dur="1" fill="hold">
                                              <p:stCondLst>
                                                <p:cond delay="0"/>
                                              </p:stCondLst>
                                            </p:cTn>
                                            <p:tgtEl>
                                              <p:spTgt spid="320"/>
                                            </p:tgtEl>
                                            <p:attrNameLst>
                                              <p:attrName>style.visibility</p:attrName>
                                            </p:attrNameLst>
                                          </p:cBhvr>
                                          <p:to>
                                            <p:strVal val="visible"/>
                                          </p:to>
                                        </p:set>
                                      </p:childTnLst>
                                    </p:cTn>
                                  </p:par>
                                </p:childTnLst>
                              </p:cTn>
                            </p:par>
                            <p:par>
                              <p:cTn id="62" fill="hold">
                                <p:stCondLst>
                                  <p:cond delay="4200"/>
                                </p:stCondLst>
                                <p:childTnLst>
                                  <p:par>
                                    <p:cTn id="63" presetID="26" presetClass="emph" presetSubtype="0" fill="hold" nodeType="afterEffect">
                                      <p:stCondLst>
                                        <p:cond delay="0"/>
                                      </p:stCondLst>
                                      <p:childTnLst>
                                        <p:animEffect transition="out" filter="fade">
                                          <p:cBhvr>
                                            <p:cTn id="64" dur="500" tmFilter="0, 0; .2, .5; .8, .5; 1, 0"/>
                                            <p:tgtEl>
                                              <p:spTgt spid="320"/>
                                            </p:tgtEl>
                                          </p:cBhvr>
                                        </p:animEffect>
                                        <p:animScale>
                                          <p:cBhvr>
                                            <p:cTn id="65" dur="250" autoRev="1" fill="hold"/>
                                            <p:tgtEl>
                                              <p:spTgt spid="320"/>
                                            </p:tgtEl>
                                          </p:cBhvr>
                                          <p:by x="105000" y="105000"/>
                                        </p:animScale>
                                      </p:childTnLst>
                                    </p:cTn>
                                  </p:par>
                                </p:childTnLst>
                              </p:cTn>
                            </p:par>
                            <p:par>
                              <p:cTn id="66" fill="hold">
                                <p:stCondLst>
                                  <p:cond delay="4700"/>
                                </p:stCondLst>
                                <p:childTnLst>
                                  <p:par>
                                    <p:cTn id="67" presetID="16" presetClass="entr" presetSubtype="37" fill="hold" nodeType="afterEffect">
                                      <p:stCondLst>
                                        <p:cond delay="0"/>
                                      </p:stCondLst>
                                      <p:childTnLst>
                                        <p:set>
                                          <p:cBhvr>
                                            <p:cTn id="68" dur="1" fill="hold">
                                              <p:stCondLst>
                                                <p:cond delay="0"/>
                                              </p:stCondLst>
                                            </p:cTn>
                                            <p:tgtEl>
                                              <p:spTgt spid="300"/>
                                            </p:tgtEl>
                                            <p:attrNameLst>
                                              <p:attrName>style.visibility</p:attrName>
                                            </p:attrNameLst>
                                          </p:cBhvr>
                                          <p:to>
                                            <p:strVal val="visible"/>
                                          </p:to>
                                        </p:set>
                                        <p:animEffect transition="in" filter="barn(outVertical)">
                                          <p:cBhvr>
                                            <p:cTn id="69" dur="500"/>
                                            <p:tgtEl>
                                              <p:spTgt spid="300"/>
                                            </p:tgtEl>
                                          </p:cBhvr>
                                        </p:animEffect>
                                      </p:childTnLst>
                                    </p:cTn>
                                  </p:par>
                                </p:childTnLst>
                              </p:cTn>
                            </p:par>
                            <p:par>
                              <p:cTn id="70" fill="hold">
                                <p:stCondLst>
                                  <p:cond delay="5200"/>
                                </p:stCondLst>
                                <p:childTnLst>
                                  <p:par>
                                    <p:cTn id="71" presetID="1" presetClass="entr" presetSubtype="0" fill="hold" nodeType="afterEffect">
                                      <p:stCondLst>
                                        <p:cond delay="400"/>
                                      </p:stCondLst>
                                      <p:childTnLst>
                                        <p:set>
                                          <p:cBhvr>
                                            <p:cTn id="72" dur="1" fill="hold">
                                              <p:stCondLst>
                                                <p:cond delay="0"/>
                                              </p:stCondLst>
                                            </p:cTn>
                                            <p:tgtEl>
                                              <p:spTgt spid="317"/>
                                            </p:tgtEl>
                                            <p:attrNameLst>
                                              <p:attrName>style.visibility</p:attrName>
                                            </p:attrNameLst>
                                          </p:cBhvr>
                                          <p:to>
                                            <p:strVal val="visible"/>
                                          </p:to>
                                        </p:set>
                                      </p:childTnLst>
                                    </p:cTn>
                                  </p:par>
                                </p:childTnLst>
                              </p:cTn>
                            </p:par>
                            <p:par>
                              <p:cTn id="73" fill="hold">
                                <p:stCondLst>
                                  <p:cond delay="5600"/>
                                </p:stCondLst>
                                <p:childTnLst>
                                  <p:par>
                                    <p:cTn id="74" presetID="26" presetClass="emph" presetSubtype="0" fill="hold" nodeType="afterEffect">
                                      <p:stCondLst>
                                        <p:cond delay="0"/>
                                      </p:stCondLst>
                                      <p:childTnLst>
                                        <p:animEffect transition="out" filter="fade">
                                          <p:cBhvr>
                                            <p:cTn id="75" dur="500" tmFilter="0, 0; .2, .5; .8, .5; 1, 0"/>
                                            <p:tgtEl>
                                              <p:spTgt spid="317"/>
                                            </p:tgtEl>
                                          </p:cBhvr>
                                        </p:animEffect>
                                        <p:animScale>
                                          <p:cBhvr>
                                            <p:cTn id="76" dur="250" autoRev="1" fill="hold"/>
                                            <p:tgtEl>
                                              <p:spTgt spid="317"/>
                                            </p:tgtEl>
                                          </p:cBhvr>
                                          <p:by x="105000" y="105000"/>
                                        </p:animScale>
                                      </p:childTnLst>
                                    </p:cTn>
                                  </p:par>
                                </p:childTnLst>
                              </p:cTn>
                            </p:par>
                            <p:par>
                              <p:cTn id="77" fill="hold">
                                <p:stCondLst>
                                  <p:cond delay="6100"/>
                                </p:stCondLst>
                                <p:childTnLst>
                                  <p:par>
                                    <p:cTn id="78" presetID="16" presetClass="entr" presetSubtype="37" fill="hold" nodeType="afterEffect">
                                      <p:stCondLst>
                                        <p:cond delay="0"/>
                                      </p:stCondLst>
                                      <p:childTnLst>
                                        <p:set>
                                          <p:cBhvr>
                                            <p:cTn id="79" dur="1" fill="hold">
                                              <p:stCondLst>
                                                <p:cond delay="0"/>
                                              </p:stCondLst>
                                            </p:cTn>
                                            <p:tgtEl>
                                              <p:spTgt spid="297"/>
                                            </p:tgtEl>
                                            <p:attrNameLst>
                                              <p:attrName>style.visibility</p:attrName>
                                            </p:attrNameLst>
                                          </p:cBhvr>
                                          <p:to>
                                            <p:strVal val="visible"/>
                                          </p:to>
                                        </p:set>
                                        <p:animEffect transition="in" filter="barn(outVertical)">
                                          <p:cBhvr>
                                            <p:cTn id="80" dur="500"/>
                                            <p:tgtEl>
                                              <p:spTgt spid="297"/>
                                            </p:tgtEl>
                                          </p:cBhvr>
                                        </p:animEffect>
                                      </p:childTnLst>
                                    </p:cTn>
                                  </p:par>
                                </p:childTnLst>
                              </p:cTn>
                            </p:par>
                            <p:par>
                              <p:cTn id="81" fill="hold">
                                <p:stCondLst>
                                  <p:cond delay="6600"/>
                                </p:stCondLst>
                                <p:childTnLst>
                                  <p:par>
                                    <p:cTn id="82" presetID="1" presetClass="entr" presetSubtype="0" fill="hold" nodeType="afterEffect">
                                      <p:stCondLst>
                                        <p:cond delay="300"/>
                                      </p:stCondLst>
                                      <p:childTnLst>
                                        <p:set>
                                          <p:cBhvr>
                                            <p:cTn id="83" dur="1" fill="hold">
                                              <p:stCondLst>
                                                <p:cond delay="0"/>
                                              </p:stCondLst>
                                            </p:cTn>
                                            <p:tgtEl>
                                              <p:spTgt spid="311"/>
                                            </p:tgtEl>
                                            <p:attrNameLst>
                                              <p:attrName>style.visibility</p:attrName>
                                            </p:attrNameLst>
                                          </p:cBhvr>
                                          <p:to>
                                            <p:strVal val="visible"/>
                                          </p:to>
                                        </p:set>
                                      </p:childTnLst>
                                    </p:cTn>
                                  </p:par>
                                </p:childTnLst>
                              </p:cTn>
                            </p:par>
                            <p:par>
                              <p:cTn id="84" fill="hold">
                                <p:stCondLst>
                                  <p:cond delay="6900"/>
                                </p:stCondLst>
                                <p:childTnLst>
                                  <p:par>
                                    <p:cTn id="85" presetID="26" presetClass="emph" presetSubtype="0" fill="hold" nodeType="afterEffect">
                                      <p:stCondLst>
                                        <p:cond delay="0"/>
                                      </p:stCondLst>
                                      <p:childTnLst>
                                        <p:animEffect transition="out" filter="fade">
                                          <p:cBhvr>
                                            <p:cTn id="86" dur="500" tmFilter="0, 0; .2, .5; .8, .5; 1, 0"/>
                                            <p:tgtEl>
                                              <p:spTgt spid="311"/>
                                            </p:tgtEl>
                                          </p:cBhvr>
                                        </p:animEffect>
                                        <p:animScale>
                                          <p:cBhvr>
                                            <p:cTn id="87" dur="250" autoRev="1" fill="hold"/>
                                            <p:tgtEl>
                                              <p:spTgt spid="311"/>
                                            </p:tgtEl>
                                          </p:cBhvr>
                                          <p:by x="105000" y="105000"/>
                                        </p:animScale>
                                      </p:childTnLst>
                                    </p:cTn>
                                  </p:par>
                                </p:childTnLst>
                              </p:cTn>
                            </p:par>
                            <p:par>
                              <p:cTn id="88" fill="hold">
                                <p:stCondLst>
                                  <p:cond delay="7400"/>
                                </p:stCondLst>
                                <p:childTnLst>
                                  <p:par>
                                    <p:cTn id="89" presetID="16" presetClass="entr" presetSubtype="37" fill="hold" nodeType="afterEffect">
                                      <p:stCondLst>
                                        <p:cond delay="0"/>
                                      </p:stCondLst>
                                      <p:childTnLst>
                                        <p:set>
                                          <p:cBhvr>
                                            <p:cTn id="90" dur="1" fill="hold">
                                              <p:stCondLst>
                                                <p:cond delay="0"/>
                                              </p:stCondLst>
                                            </p:cTn>
                                            <p:tgtEl>
                                              <p:spTgt spid="303"/>
                                            </p:tgtEl>
                                            <p:attrNameLst>
                                              <p:attrName>style.visibility</p:attrName>
                                            </p:attrNameLst>
                                          </p:cBhvr>
                                          <p:to>
                                            <p:strVal val="visible"/>
                                          </p:to>
                                        </p:set>
                                        <p:animEffect transition="in" filter="barn(outVertical)">
                                          <p:cBhvr>
                                            <p:cTn id="91"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77" grpId="1" animBg="1"/>
          <p:bldP spid="278" grpId="0" animBg="1"/>
          <p:bldP spid="278" grpId="1"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03</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3232812" y="1321628"/>
            <a:ext cx="1254625" cy="1397106"/>
            <a:chOff x="4358038" y="1762171"/>
            <a:chExt cx="1672833" cy="1862808"/>
          </a:xfrm>
        </p:grpSpPr>
        <p:sp>
          <p:nvSpPr>
            <p:cNvPr id="12" name="任意多边形 11"/>
            <p:cNvSpPr/>
            <p:nvPr/>
          </p:nvSpPr>
          <p:spPr>
            <a:xfrm rot="5400000">
              <a:off x="4263051" y="1857158"/>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Freeform 803"/>
            <p:cNvSpPr/>
            <p:nvPr/>
          </p:nvSpPr>
          <p:spPr bwMode="auto">
            <a:xfrm>
              <a:off x="4772886" y="2293049"/>
              <a:ext cx="841920" cy="8010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14" name="组合 13"/>
          <p:cNvGrpSpPr/>
          <p:nvPr/>
        </p:nvGrpSpPr>
        <p:grpSpPr>
          <a:xfrm>
            <a:off x="4708538" y="1321628"/>
            <a:ext cx="1254625" cy="1397106"/>
            <a:chOff x="6325672" y="1762171"/>
            <a:chExt cx="1672833" cy="1862808"/>
          </a:xfrm>
        </p:grpSpPr>
        <p:sp>
          <p:nvSpPr>
            <p:cNvPr id="15" name="任意多边形 14"/>
            <p:cNvSpPr/>
            <p:nvPr/>
          </p:nvSpPr>
          <p:spPr>
            <a:xfrm rot="5400000">
              <a:off x="6230685" y="1857158"/>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6" name="Freeform 817"/>
            <p:cNvSpPr>
              <a:spLocks noEditPoints="1"/>
            </p:cNvSpPr>
            <p:nvPr/>
          </p:nvSpPr>
          <p:spPr bwMode="auto">
            <a:xfrm>
              <a:off x="6741738" y="2269159"/>
              <a:ext cx="850894" cy="84883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17" name="组合 16"/>
          <p:cNvGrpSpPr/>
          <p:nvPr/>
        </p:nvGrpSpPr>
        <p:grpSpPr>
          <a:xfrm>
            <a:off x="3970674" y="2594249"/>
            <a:ext cx="1254625" cy="1397106"/>
            <a:chOff x="5341855" y="3458998"/>
            <a:chExt cx="1672833" cy="1862808"/>
          </a:xfrm>
        </p:grpSpPr>
        <p:sp>
          <p:nvSpPr>
            <p:cNvPr id="18" name="任意多边形 17"/>
            <p:cNvSpPr/>
            <p:nvPr/>
          </p:nvSpPr>
          <p:spPr>
            <a:xfrm rot="5400000">
              <a:off x="5246868" y="3553985"/>
              <a:ext cx="1862808" cy="1672833"/>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9" name="组合 18"/>
            <p:cNvGrpSpPr/>
            <p:nvPr/>
          </p:nvGrpSpPr>
          <p:grpSpPr>
            <a:xfrm>
              <a:off x="5710646" y="4009409"/>
              <a:ext cx="935252" cy="761984"/>
              <a:chOff x="8323263" y="-182563"/>
              <a:chExt cx="754063" cy="614364"/>
            </a:xfrm>
            <a:solidFill>
              <a:srgbClr val="2FA598"/>
            </a:solidFill>
          </p:grpSpPr>
          <p:sp>
            <p:nvSpPr>
              <p:cNvPr id="20"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5"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26" name="组合 25"/>
          <p:cNvGrpSpPr/>
          <p:nvPr/>
        </p:nvGrpSpPr>
        <p:grpSpPr>
          <a:xfrm>
            <a:off x="2964052" y="2138295"/>
            <a:ext cx="877163" cy="637002"/>
            <a:chOff x="3999693" y="2851060"/>
            <a:chExt cx="1169552" cy="849336"/>
          </a:xfrm>
        </p:grpSpPr>
        <p:sp>
          <p:nvSpPr>
            <p:cNvPr id="27" name="任意多边形 26"/>
            <p:cNvSpPr/>
            <p:nvPr/>
          </p:nvSpPr>
          <p:spPr>
            <a:xfrm rot="5400000">
              <a:off x="3963913" y="2894369"/>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8" name="文本框 27"/>
            <p:cNvSpPr txBox="1"/>
            <p:nvPr/>
          </p:nvSpPr>
          <p:spPr>
            <a:xfrm>
              <a:off x="3999693" y="2952563"/>
              <a:ext cx="1169552" cy="677108"/>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51%</a:t>
              </a:r>
              <a:endParaRPr lang="zh-CN" altLang="en-US" sz="2700" dirty="0">
                <a:solidFill>
                  <a:srgbClr val="2FA598"/>
                </a:solidFill>
                <a:latin typeface="Agency FB" panose="020B0503020202020204" pitchFamily="34" charset="0"/>
              </a:endParaRPr>
            </a:p>
          </p:txBody>
        </p:sp>
      </p:grpSp>
      <p:grpSp>
        <p:nvGrpSpPr>
          <p:cNvPr id="29" name="组合 28"/>
          <p:cNvGrpSpPr/>
          <p:nvPr/>
        </p:nvGrpSpPr>
        <p:grpSpPr>
          <a:xfrm>
            <a:off x="5553737" y="1152146"/>
            <a:ext cx="877163" cy="637002"/>
            <a:chOff x="7452604" y="1536194"/>
            <a:chExt cx="1169550" cy="849336"/>
          </a:xfrm>
        </p:grpSpPr>
        <p:sp>
          <p:nvSpPr>
            <p:cNvPr id="30" name="任意多边形 29"/>
            <p:cNvSpPr/>
            <p:nvPr/>
          </p:nvSpPr>
          <p:spPr>
            <a:xfrm rot="5400000">
              <a:off x="7456098" y="1579503"/>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文本框 30"/>
            <p:cNvSpPr txBox="1"/>
            <p:nvPr/>
          </p:nvSpPr>
          <p:spPr>
            <a:xfrm>
              <a:off x="7452604" y="1637697"/>
              <a:ext cx="1169550" cy="677108"/>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76%</a:t>
              </a:r>
              <a:endParaRPr lang="zh-CN" altLang="en-US" sz="2700" dirty="0">
                <a:solidFill>
                  <a:srgbClr val="2FA598"/>
                </a:solidFill>
                <a:latin typeface="Agency FB" panose="020B0503020202020204" pitchFamily="34" charset="0"/>
              </a:endParaRPr>
            </a:p>
          </p:txBody>
        </p:sp>
      </p:grpSp>
      <p:grpSp>
        <p:nvGrpSpPr>
          <p:cNvPr id="32" name="组合 31"/>
          <p:cNvGrpSpPr/>
          <p:nvPr/>
        </p:nvGrpSpPr>
        <p:grpSpPr>
          <a:xfrm>
            <a:off x="4966768" y="3354353"/>
            <a:ext cx="877163" cy="637002"/>
            <a:chOff x="6669979" y="4472470"/>
            <a:chExt cx="1169550" cy="849336"/>
          </a:xfrm>
        </p:grpSpPr>
        <p:sp>
          <p:nvSpPr>
            <p:cNvPr id="33" name="任意多边形 32"/>
            <p:cNvSpPr/>
            <p:nvPr/>
          </p:nvSpPr>
          <p:spPr>
            <a:xfrm rot="5400000">
              <a:off x="6679885" y="4515779"/>
              <a:ext cx="849336" cy="76271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文本框 33"/>
            <p:cNvSpPr txBox="1"/>
            <p:nvPr/>
          </p:nvSpPr>
          <p:spPr>
            <a:xfrm>
              <a:off x="6669979" y="4573973"/>
              <a:ext cx="1169550" cy="677108"/>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92%</a:t>
              </a:r>
              <a:endParaRPr lang="zh-CN" altLang="en-US" sz="2700" dirty="0">
                <a:solidFill>
                  <a:srgbClr val="2FA598"/>
                </a:solidFill>
                <a:latin typeface="Agency FB" panose="020B0503020202020204" pitchFamily="34" charset="0"/>
              </a:endParaRPr>
            </a:p>
          </p:txBody>
        </p:sp>
      </p:grpSp>
      <p:sp>
        <p:nvSpPr>
          <p:cNvPr id="35" name="矩形 34"/>
          <p:cNvSpPr/>
          <p:nvPr/>
        </p:nvSpPr>
        <p:spPr>
          <a:xfrm>
            <a:off x="6187362" y="1152147"/>
            <a:ext cx="1751683" cy="323165"/>
          </a:xfrm>
          <a:prstGeom prst="rect">
            <a:avLst/>
          </a:prstGeom>
        </p:spPr>
        <p:txBody>
          <a:bodyPr wrap="squar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36" name="矩形 35"/>
          <p:cNvSpPr/>
          <p:nvPr/>
        </p:nvSpPr>
        <p:spPr>
          <a:xfrm>
            <a:off x="6187361" y="1465721"/>
            <a:ext cx="2633046" cy="535531"/>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5603643" y="3317168"/>
            <a:ext cx="1751683" cy="323165"/>
          </a:xfrm>
          <a:prstGeom prst="rect">
            <a:avLst/>
          </a:prstGeom>
        </p:spPr>
        <p:txBody>
          <a:bodyPr wrap="squar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38" name="矩形 37"/>
          <p:cNvSpPr/>
          <p:nvPr/>
        </p:nvSpPr>
        <p:spPr>
          <a:xfrm>
            <a:off x="5603641" y="3630742"/>
            <a:ext cx="2633046" cy="535531"/>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212010" y="2129374"/>
            <a:ext cx="1751683" cy="323165"/>
          </a:xfrm>
          <a:prstGeom prst="rect">
            <a:avLst/>
          </a:prstGeom>
        </p:spPr>
        <p:txBody>
          <a:bodyPr wrap="squar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0" name="矩形 39"/>
          <p:cNvSpPr/>
          <p:nvPr/>
        </p:nvSpPr>
        <p:spPr>
          <a:xfrm>
            <a:off x="330646" y="2442949"/>
            <a:ext cx="2633046" cy="535531"/>
          </a:xfrm>
          <a:prstGeom prst="rect">
            <a:avLst/>
          </a:prstGeom>
        </p:spPr>
        <p:txBody>
          <a:bodyPr wrap="square">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点击此处添加文本点击此处添加文本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
                                        <p:tgtEl>
                                          <p:spTgt spid="11"/>
                                        </p:tgtEl>
                                        <p:attrNameLst>
                                          <p:attrName>ppt_y</p:attrName>
                                        </p:attrNameLst>
                                      </p:cBhvr>
                                      <p:tavLst>
                                        <p:tav tm="0">
                                          <p:val>
                                            <p:strVal val="#ppt_y+#ppt_h*1.125000"/>
                                          </p:val>
                                        </p:tav>
                                        <p:tav tm="100000">
                                          <p:val>
                                            <p:strVal val="#ppt_y"/>
                                          </p:val>
                                        </p:tav>
                                      </p:tavLst>
                                    </p:anim>
                                    <p:animEffect transition="in" filter="wipe(up)">
                                      <p:cBhvr>
                                        <p:cTn id="8" dur="300"/>
                                        <p:tgtEl>
                                          <p:spTgt spid="11"/>
                                        </p:tgtEl>
                                      </p:cBhvr>
                                    </p:animEffect>
                                  </p:childTnLst>
                                </p:cTn>
                              </p:par>
                              <p:par>
                                <p:cTn id="9" presetID="2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500"/>
                                        <p:tgtEl>
                                          <p:spTgt spid="26"/>
                                        </p:tgtEl>
                                      </p:cBhvr>
                                    </p:animEffec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600" fill="hold"/>
                                        <p:tgtEl>
                                          <p:spTgt spid="40"/>
                                        </p:tgtEl>
                                        <p:attrNameLst>
                                          <p:attrName>ppt_w</p:attrName>
                                        </p:attrNameLst>
                                      </p:cBhvr>
                                      <p:tavLst>
                                        <p:tav tm="0">
                                          <p:val>
                                            <p:fltVal val="0"/>
                                          </p:val>
                                        </p:tav>
                                        <p:tav tm="100000">
                                          <p:val>
                                            <p:strVal val="#ppt_w"/>
                                          </p:val>
                                        </p:tav>
                                      </p:tavLst>
                                    </p:anim>
                                    <p:anim calcmode="lin" valueType="num">
                                      <p:cBhvr>
                                        <p:cTn id="21" dur="600" fill="hold"/>
                                        <p:tgtEl>
                                          <p:spTgt spid="40"/>
                                        </p:tgtEl>
                                        <p:attrNameLst>
                                          <p:attrName>ppt_h</p:attrName>
                                        </p:attrNameLst>
                                      </p:cBhvr>
                                      <p:tavLst>
                                        <p:tav tm="0">
                                          <p:val>
                                            <p:fltVal val="0"/>
                                          </p:val>
                                        </p:tav>
                                        <p:tav tm="100000">
                                          <p:val>
                                            <p:strVal val="#ppt_h"/>
                                          </p:val>
                                        </p:tav>
                                      </p:tavLst>
                                    </p:anim>
                                    <p:animEffect transition="in" filter="fade">
                                      <p:cBhvr>
                                        <p:cTn id="22" dur="600"/>
                                        <p:tgtEl>
                                          <p:spTgt spid="4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300"/>
                                        <p:tgtEl>
                                          <p:spTgt spid="14"/>
                                        </p:tgtEl>
                                        <p:attrNameLst>
                                          <p:attrName>ppt_y</p:attrName>
                                        </p:attrNameLst>
                                      </p:cBhvr>
                                      <p:tavLst>
                                        <p:tav tm="0">
                                          <p:val>
                                            <p:strVal val="#ppt_y+#ppt_h*1.125000"/>
                                          </p:val>
                                        </p:tav>
                                        <p:tav tm="100000">
                                          <p:val>
                                            <p:strVal val="#ppt_y"/>
                                          </p:val>
                                        </p:tav>
                                      </p:tavLst>
                                    </p:anim>
                                    <p:animEffect transition="in" filter="wipe(up)">
                                      <p:cBhvr>
                                        <p:cTn id="27" dur="3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par>
                          <p:cTn id="31" fill="hold">
                            <p:stCondLst>
                              <p:cond delay="1500"/>
                            </p:stCondLst>
                            <p:childTnLst>
                              <p:par>
                                <p:cTn id="32" presetID="47"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anim calcmode="lin" valueType="num">
                                      <p:cBhvr>
                                        <p:cTn id="35" dur="500" fill="hold"/>
                                        <p:tgtEl>
                                          <p:spTgt spid="35"/>
                                        </p:tgtEl>
                                        <p:attrNameLst>
                                          <p:attrName>ppt_x</p:attrName>
                                        </p:attrNameLst>
                                      </p:cBhvr>
                                      <p:tavLst>
                                        <p:tav tm="0">
                                          <p:val>
                                            <p:strVal val="#ppt_x"/>
                                          </p:val>
                                        </p:tav>
                                        <p:tav tm="100000">
                                          <p:val>
                                            <p:strVal val="#ppt_x"/>
                                          </p:val>
                                        </p:tav>
                                      </p:tavLst>
                                    </p:anim>
                                    <p:anim calcmode="lin" valueType="num">
                                      <p:cBhvr>
                                        <p:cTn id="36" dur="500" fill="hold"/>
                                        <p:tgtEl>
                                          <p:spTgt spid="35"/>
                                        </p:tgtEl>
                                        <p:attrNameLst>
                                          <p:attrName>ppt_y</p:attrName>
                                        </p:attrNameLst>
                                      </p:cBhvr>
                                      <p:tavLst>
                                        <p:tav tm="0">
                                          <p:val>
                                            <p:strVal val="#ppt_y-.1"/>
                                          </p:val>
                                        </p:tav>
                                        <p:tav tm="100000">
                                          <p:val>
                                            <p:strVal val="#ppt_y"/>
                                          </p:val>
                                        </p:tav>
                                      </p:tavLst>
                                    </p:anim>
                                  </p:childTnLst>
                                </p:cTn>
                              </p:par>
                              <p:par>
                                <p:cTn id="37" presetID="53" presetClass="entr" presetSubtype="16"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600" fill="hold"/>
                                        <p:tgtEl>
                                          <p:spTgt spid="36"/>
                                        </p:tgtEl>
                                        <p:attrNameLst>
                                          <p:attrName>ppt_w</p:attrName>
                                        </p:attrNameLst>
                                      </p:cBhvr>
                                      <p:tavLst>
                                        <p:tav tm="0">
                                          <p:val>
                                            <p:fltVal val="0"/>
                                          </p:val>
                                        </p:tav>
                                        <p:tav tm="100000">
                                          <p:val>
                                            <p:strVal val="#ppt_w"/>
                                          </p:val>
                                        </p:tav>
                                      </p:tavLst>
                                    </p:anim>
                                    <p:anim calcmode="lin" valueType="num">
                                      <p:cBhvr>
                                        <p:cTn id="40" dur="600" fill="hold"/>
                                        <p:tgtEl>
                                          <p:spTgt spid="36"/>
                                        </p:tgtEl>
                                        <p:attrNameLst>
                                          <p:attrName>ppt_h</p:attrName>
                                        </p:attrNameLst>
                                      </p:cBhvr>
                                      <p:tavLst>
                                        <p:tav tm="0">
                                          <p:val>
                                            <p:fltVal val="0"/>
                                          </p:val>
                                        </p:tav>
                                        <p:tav tm="100000">
                                          <p:val>
                                            <p:strVal val="#ppt_h"/>
                                          </p:val>
                                        </p:tav>
                                      </p:tavLst>
                                    </p:anim>
                                    <p:animEffect transition="in" filter="fade">
                                      <p:cBhvr>
                                        <p:cTn id="41" dur="600"/>
                                        <p:tgtEl>
                                          <p:spTgt spid="36"/>
                                        </p:tgtEl>
                                      </p:cBhvr>
                                    </p:animEffect>
                                  </p:childTnLst>
                                </p:cTn>
                              </p:par>
                            </p:childTnLst>
                          </p:cTn>
                        </p:par>
                        <p:par>
                          <p:cTn id="42" fill="hold">
                            <p:stCondLst>
                              <p:cond delay="2000"/>
                            </p:stCondLst>
                            <p:childTnLst>
                              <p:par>
                                <p:cTn id="43" presetID="12" presetClass="entr" presetSubtype="4"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300"/>
                                        <p:tgtEl>
                                          <p:spTgt spid="17"/>
                                        </p:tgtEl>
                                        <p:attrNameLst>
                                          <p:attrName>ppt_y</p:attrName>
                                        </p:attrNameLst>
                                      </p:cBhvr>
                                      <p:tavLst>
                                        <p:tav tm="0">
                                          <p:val>
                                            <p:strVal val="#ppt_y+#ppt_h*1.125000"/>
                                          </p:val>
                                        </p:tav>
                                        <p:tav tm="100000">
                                          <p:val>
                                            <p:strVal val="#ppt_y"/>
                                          </p:val>
                                        </p:tav>
                                      </p:tavLst>
                                    </p:anim>
                                    <p:animEffect transition="in" filter="wipe(up)">
                                      <p:cBhvr>
                                        <p:cTn id="46" dur="300"/>
                                        <p:tgtEl>
                                          <p:spTgt spid="17"/>
                                        </p:tgtEl>
                                      </p:cBhvr>
                                    </p:animEffect>
                                  </p:childTnLst>
                                </p:cTn>
                              </p:par>
                              <p:par>
                                <p:cTn id="47" presetID="22" presetClass="entr" presetSubtype="8"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par>
                          <p:cTn id="50" fill="hold">
                            <p:stCondLst>
                              <p:cond delay="2500"/>
                            </p:stCondLst>
                            <p:childTnLst>
                              <p:par>
                                <p:cTn id="51" presetID="47" presetClass="entr" presetSubtype="0"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anim calcmode="lin" valueType="num">
                                      <p:cBhvr>
                                        <p:cTn id="54" dur="500" fill="hold"/>
                                        <p:tgtEl>
                                          <p:spTgt spid="37"/>
                                        </p:tgtEl>
                                        <p:attrNameLst>
                                          <p:attrName>ppt_x</p:attrName>
                                        </p:attrNameLst>
                                      </p:cBhvr>
                                      <p:tavLst>
                                        <p:tav tm="0">
                                          <p:val>
                                            <p:strVal val="#ppt_x"/>
                                          </p:val>
                                        </p:tav>
                                        <p:tav tm="100000">
                                          <p:val>
                                            <p:strVal val="#ppt_x"/>
                                          </p:val>
                                        </p:tav>
                                      </p:tavLst>
                                    </p:anim>
                                    <p:anim calcmode="lin" valueType="num">
                                      <p:cBhvr>
                                        <p:cTn id="55" dur="500" fill="hold"/>
                                        <p:tgtEl>
                                          <p:spTgt spid="37"/>
                                        </p:tgtEl>
                                        <p:attrNameLst>
                                          <p:attrName>ppt_y</p:attrName>
                                        </p:attrNameLst>
                                      </p:cBhvr>
                                      <p:tavLst>
                                        <p:tav tm="0">
                                          <p:val>
                                            <p:strVal val="#ppt_y-.1"/>
                                          </p:val>
                                        </p:tav>
                                        <p:tav tm="100000">
                                          <p:val>
                                            <p:strVal val="#ppt_y"/>
                                          </p:val>
                                        </p:tav>
                                      </p:tavLst>
                                    </p:anim>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600" fill="hold"/>
                                        <p:tgtEl>
                                          <p:spTgt spid="38"/>
                                        </p:tgtEl>
                                        <p:attrNameLst>
                                          <p:attrName>ppt_w</p:attrName>
                                        </p:attrNameLst>
                                      </p:cBhvr>
                                      <p:tavLst>
                                        <p:tav tm="0">
                                          <p:val>
                                            <p:fltVal val="0"/>
                                          </p:val>
                                        </p:tav>
                                        <p:tav tm="100000">
                                          <p:val>
                                            <p:strVal val="#ppt_w"/>
                                          </p:val>
                                        </p:tav>
                                      </p:tavLst>
                                    </p:anim>
                                    <p:anim calcmode="lin" valueType="num">
                                      <p:cBhvr>
                                        <p:cTn id="59" dur="600" fill="hold"/>
                                        <p:tgtEl>
                                          <p:spTgt spid="38"/>
                                        </p:tgtEl>
                                        <p:attrNameLst>
                                          <p:attrName>ppt_h</p:attrName>
                                        </p:attrNameLst>
                                      </p:cBhvr>
                                      <p:tavLst>
                                        <p:tav tm="0">
                                          <p:val>
                                            <p:fltVal val="0"/>
                                          </p:val>
                                        </p:tav>
                                        <p:tav tm="100000">
                                          <p:val>
                                            <p:strVal val="#ppt_h"/>
                                          </p:val>
                                        </p:tav>
                                      </p:tavLst>
                                    </p:anim>
                                    <p:animEffect transition="in" filter="fade">
                                      <p:cBhvr>
                                        <p:cTn id="60" dur="6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03</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3073741" y="1110328"/>
            <a:ext cx="1794431" cy="2237459"/>
            <a:chOff x="3295850" y="1908877"/>
            <a:chExt cx="3738030" cy="4660916"/>
          </a:xfrm>
        </p:grpSpPr>
        <p:sp>
          <p:nvSpPr>
            <p:cNvPr id="12" name="圆角矩形 11"/>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1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14" name="圆角矩形 13"/>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1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16" name="组合 15"/>
          <p:cNvGrpSpPr/>
          <p:nvPr/>
        </p:nvGrpSpPr>
        <p:grpSpPr>
          <a:xfrm>
            <a:off x="3361015" y="1519864"/>
            <a:ext cx="688845" cy="657099"/>
            <a:chOff x="2711519" y="4342226"/>
            <a:chExt cx="1061022" cy="1012126"/>
          </a:xfrm>
        </p:grpSpPr>
        <p:sp>
          <p:nvSpPr>
            <p:cNvPr id="17" name="文本框 16"/>
            <p:cNvSpPr txBox="1"/>
            <p:nvPr/>
          </p:nvSpPr>
          <p:spPr>
            <a:xfrm>
              <a:off x="2711519" y="4342226"/>
              <a:ext cx="1031438" cy="853320"/>
            </a:xfrm>
            <a:prstGeom prst="rect">
              <a:avLst/>
            </a:prstGeom>
            <a:noFill/>
          </p:spPr>
          <p:txBody>
            <a:bodyPr wrap="square" rtlCol="0">
              <a:spAutoFit/>
            </a:bodyPr>
            <a:lstStyle/>
            <a:p>
              <a:pPr algn="ctr"/>
              <a:r>
                <a:rPr lang="en-US" altLang="zh-CN" sz="3000" dirty="0">
                  <a:solidFill>
                    <a:schemeClr val="bg1"/>
                  </a:solidFill>
                  <a:latin typeface="Microsoft JhengHei UI" panose="020B0604030504040204" pitchFamily="34" charset="-120"/>
                  <a:ea typeface="Microsoft JhengHei UI" panose="020B0604030504040204" pitchFamily="34" charset="-120"/>
                </a:rPr>
                <a:t>01</a:t>
              </a:r>
              <a:endParaRPr lang="zh-CN" altLang="en-US" sz="3000" dirty="0">
                <a:solidFill>
                  <a:schemeClr val="bg1"/>
                </a:solidFill>
                <a:latin typeface="Microsoft JhengHei UI" panose="020B0604030504040204" pitchFamily="34" charset="-120"/>
                <a:ea typeface="Microsoft JhengHei UI" panose="020B0604030504040204" pitchFamily="34" charset="-120"/>
              </a:endParaRPr>
            </a:p>
          </p:txBody>
        </p:sp>
        <p:sp>
          <p:nvSpPr>
            <p:cNvPr id="18" name="文本框 17"/>
            <p:cNvSpPr txBox="1"/>
            <p:nvPr/>
          </p:nvSpPr>
          <p:spPr>
            <a:xfrm>
              <a:off x="2731481" y="4927692"/>
              <a:ext cx="1041060" cy="426660"/>
            </a:xfrm>
            <a:prstGeom prst="rect">
              <a:avLst/>
            </a:prstGeom>
            <a:noFill/>
          </p:spPr>
          <p:txBody>
            <a:bodyPr wrap="square" rtlCol="0">
              <a:spAutoFit/>
            </a:bodyPr>
            <a:lstStyle/>
            <a:p>
              <a:pPr algn="ctr"/>
              <a:r>
                <a:rPr lang="en-US" altLang="zh-CN" sz="1200" dirty="0">
                  <a:solidFill>
                    <a:schemeClr val="bg1"/>
                  </a:solidFill>
                  <a:latin typeface="Microsoft JhengHei UI" panose="020B0604030504040204" pitchFamily="34" charset="-120"/>
                  <a:ea typeface="Microsoft JhengHei UI" panose="020B0604030504040204" pitchFamily="34" charset="-120"/>
                </a:rPr>
                <a:t>ITEM</a:t>
              </a:r>
              <a:endParaRPr lang="zh-CN" altLang="en-US" sz="12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19" name="组合 18"/>
          <p:cNvGrpSpPr/>
          <p:nvPr/>
        </p:nvGrpSpPr>
        <p:grpSpPr>
          <a:xfrm>
            <a:off x="3070051" y="2709081"/>
            <a:ext cx="1788248" cy="2237459"/>
            <a:chOff x="3295850" y="1895995"/>
            <a:chExt cx="3725149" cy="4660916"/>
          </a:xfrm>
        </p:grpSpPr>
        <p:sp>
          <p:nvSpPr>
            <p:cNvPr id="20" name="圆角矩形 19"/>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21"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22" name="圆角矩形 21"/>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23"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24" name="组合 23"/>
          <p:cNvGrpSpPr/>
          <p:nvPr/>
        </p:nvGrpSpPr>
        <p:grpSpPr>
          <a:xfrm>
            <a:off x="4732687" y="1102163"/>
            <a:ext cx="1788248" cy="2237459"/>
            <a:chOff x="3295850" y="1895995"/>
            <a:chExt cx="3725149" cy="4660916"/>
          </a:xfrm>
        </p:grpSpPr>
        <p:sp>
          <p:nvSpPr>
            <p:cNvPr id="25" name="圆角矩形 24"/>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26"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27" name="圆角矩形 26"/>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28"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29" name="组合 28"/>
          <p:cNvGrpSpPr/>
          <p:nvPr/>
        </p:nvGrpSpPr>
        <p:grpSpPr>
          <a:xfrm>
            <a:off x="4730437" y="2706111"/>
            <a:ext cx="1788248" cy="2237459"/>
            <a:chOff x="3295850" y="1895995"/>
            <a:chExt cx="3725149" cy="4660916"/>
          </a:xfrm>
        </p:grpSpPr>
        <p:sp>
          <p:nvSpPr>
            <p:cNvPr id="30" name="圆角矩形 29"/>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31"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32" name="圆角矩形 31"/>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33"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34" name="组合 33"/>
          <p:cNvGrpSpPr/>
          <p:nvPr/>
        </p:nvGrpSpPr>
        <p:grpSpPr>
          <a:xfrm flipV="1">
            <a:off x="5747821" y="1108756"/>
            <a:ext cx="1583264" cy="475544"/>
            <a:chOff x="5246304" y="4593021"/>
            <a:chExt cx="2438687" cy="732476"/>
          </a:xfrm>
        </p:grpSpPr>
        <p:sp>
          <p:nvSpPr>
            <p:cNvPr id="35" name="椭圆 34"/>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36" name="任意多边形 35"/>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37" name="组合 36"/>
          <p:cNvGrpSpPr/>
          <p:nvPr/>
        </p:nvGrpSpPr>
        <p:grpSpPr>
          <a:xfrm flipH="1" flipV="1">
            <a:off x="1745812" y="1111459"/>
            <a:ext cx="1583264" cy="475544"/>
            <a:chOff x="5246304" y="4593021"/>
            <a:chExt cx="2438687" cy="732476"/>
          </a:xfrm>
        </p:grpSpPr>
        <p:sp>
          <p:nvSpPr>
            <p:cNvPr id="38" name="椭圆 37"/>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39" name="任意多边形 38"/>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40" name="组合 39"/>
          <p:cNvGrpSpPr/>
          <p:nvPr/>
        </p:nvGrpSpPr>
        <p:grpSpPr>
          <a:xfrm>
            <a:off x="5736385" y="3726310"/>
            <a:ext cx="1583264" cy="475544"/>
            <a:chOff x="5246304" y="4593021"/>
            <a:chExt cx="2438687" cy="732476"/>
          </a:xfrm>
        </p:grpSpPr>
        <p:sp>
          <p:nvSpPr>
            <p:cNvPr id="41" name="椭圆 40"/>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42" name="任意多边形 41"/>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43" name="组合 42"/>
          <p:cNvGrpSpPr/>
          <p:nvPr/>
        </p:nvGrpSpPr>
        <p:grpSpPr>
          <a:xfrm flipH="1">
            <a:off x="1742707" y="3726310"/>
            <a:ext cx="1583264" cy="475544"/>
            <a:chOff x="5246304" y="4593021"/>
            <a:chExt cx="2438687" cy="732476"/>
          </a:xfrm>
        </p:grpSpPr>
        <p:sp>
          <p:nvSpPr>
            <p:cNvPr id="44" name="椭圆 43"/>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45" name="任意多边形 44"/>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46" name="组合 45"/>
          <p:cNvGrpSpPr/>
          <p:nvPr/>
        </p:nvGrpSpPr>
        <p:grpSpPr>
          <a:xfrm>
            <a:off x="3360196" y="3135013"/>
            <a:ext cx="688845" cy="657099"/>
            <a:chOff x="4633750" y="2178882"/>
            <a:chExt cx="918460" cy="876132"/>
          </a:xfrm>
        </p:grpSpPr>
        <p:sp>
          <p:nvSpPr>
            <p:cNvPr id="47" name="文本框 46"/>
            <p:cNvSpPr txBox="1"/>
            <p:nvPr/>
          </p:nvSpPr>
          <p:spPr>
            <a:xfrm>
              <a:off x="4633750" y="2178882"/>
              <a:ext cx="892851" cy="738664"/>
            </a:xfrm>
            <a:prstGeom prst="rect">
              <a:avLst/>
            </a:prstGeom>
            <a:noFill/>
          </p:spPr>
          <p:txBody>
            <a:bodyPr wrap="square" rtlCol="0">
              <a:spAutoFit/>
            </a:bodyPr>
            <a:lstStyle/>
            <a:p>
              <a:pPr algn="ctr"/>
              <a:r>
                <a:rPr lang="en-US" altLang="zh-CN" sz="3000" dirty="0">
                  <a:solidFill>
                    <a:schemeClr val="bg1"/>
                  </a:solidFill>
                  <a:latin typeface="Microsoft JhengHei UI" panose="020B0604030504040204" pitchFamily="34" charset="-120"/>
                  <a:ea typeface="Microsoft JhengHei UI" panose="020B0604030504040204" pitchFamily="34" charset="-120"/>
                </a:rPr>
                <a:t>03</a:t>
              </a:r>
              <a:endParaRPr lang="zh-CN" altLang="en-US" sz="3000" dirty="0">
                <a:solidFill>
                  <a:schemeClr val="bg1"/>
                </a:solidFill>
                <a:latin typeface="Microsoft JhengHei UI" panose="020B0604030504040204" pitchFamily="34" charset="-120"/>
                <a:ea typeface="Microsoft JhengHei UI" panose="020B0604030504040204" pitchFamily="34" charset="-120"/>
              </a:endParaRPr>
            </a:p>
          </p:txBody>
        </p:sp>
        <p:sp>
          <p:nvSpPr>
            <p:cNvPr id="48" name="文本框 47"/>
            <p:cNvSpPr txBox="1"/>
            <p:nvPr/>
          </p:nvSpPr>
          <p:spPr>
            <a:xfrm>
              <a:off x="4651030" y="2685682"/>
              <a:ext cx="901180" cy="369332"/>
            </a:xfrm>
            <a:prstGeom prst="rect">
              <a:avLst/>
            </a:prstGeom>
            <a:noFill/>
          </p:spPr>
          <p:txBody>
            <a:bodyPr wrap="square" rtlCol="0">
              <a:spAutoFit/>
            </a:bodyPr>
            <a:lstStyle/>
            <a:p>
              <a:pPr algn="ctr"/>
              <a:r>
                <a:rPr lang="en-US" altLang="zh-CN" sz="1200" dirty="0">
                  <a:solidFill>
                    <a:schemeClr val="bg1"/>
                  </a:solidFill>
                  <a:latin typeface="Microsoft JhengHei UI" panose="020B0604030504040204" pitchFamily="34" charset="-120"/>
                  <a:ea typeface="Microsoft JhengHei UI" panose="020B0604030504040204" pitchFamily="34" charset="-120"/>
                </a:rPr>
                <a:t>ITEM</a:t>
              </a:r>
              <a:endParaRPr lang="zh-CN" altLang="en-US" sz="12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49" name="组合 48"/>
          <p:cNvGrpSpPr/>
          <p:nvPr/>
        </p:nvGrpSpPr>
        <p:grpSpPr>
          <a:xfrm>
            <a:off x="5053369" y="3135013"/>
            <a:ext cx="688845" cy="657099"/>
            <a:chOff x="4633750" y="2178882"/>
            <a:chExt cx="918460" cy="876132"/>
          </a:xfrm>
        </p:grpSpPr>
        <p:sp>
          <p:nvSpPr>
            <p:cNvPr id="50" name="文本框 49"/>
            <p:cNvSpPr txBox="1"/>
            <p:nvPr/>
          </p:nvSpPr>
          <p:spPr>
            <a:xfrm>
              <a:off x="4633750" y="2178882"/>
              <a:ext cx="892851" cy="738664"/>
            </a:xfrm>
            <a:prstGeom prst="rect">
              <a:avLst/>
            </a:prstGeom>
            <a:noFill/>
          </p:spPr>
          <p:txBody>
            <a:bodyPr wrap="square" rtlCol="0">
              <a:spAutoFit/>
            </a:bodyPr>
            <a:lstStyle/>
            <a:p>
              <a:pPr algn="ctr"/>
              <a:r>
                <a:rPr lang="en-US" altLang="zh-CN" sz="3000" dirty="0">
                  <a:solidFill>
                    <a:schemeClr val="bg1"/>
                  </a:solidFill>
                  <a:latin typeface="Microsoft JhengHei UI" panose="020B0604030504040204" pitchFamily="34" charset="-120"/>
                  <a:ea typeface="Microsoft JhengHei UI" panose="020B0604030504040204" pitchFamily="34" charset="-120"/>
                </a:rPr>
                <a:t>04</a:t>
              </a:r>
              <a:endParaRPr lang="zh-CN" altLang="en-US" sz="3000" dirty="0">
                <a:solidFill>
                  <a:schemeClr val="bg1"/>
                </a:solidFill>
                <a:latin typeface="Microsoft JhengHei UI" panose="020B0604030504040204" pitchFamily="34" charset="-120"/>
                <a:ea typeface="Microsoft JhengHei UI" panose="020B0604030504040204" pitchFamily="34" charset="-120"/>
              </a:endParaRPr>
            </a:p>
          </p:txBody>
        </p:sp>
        <p:sp>
          <p:nvSpPr>
            <p:cNvPr id="51" name="文本框 50"/>
            <p:cNvSpPr txBox="1"/>
            <p:nvPr/>
          </p:nvSpPr>
          <p:spPr>
            <a:xfrm>
              <a:off x="4651030" y="2685682"/>
              <a:ext cx="901180" cy="369332"/>
            </a:xfrm>
            <a:prstGeom prst="rect">
              <a:avLst/>
            </a:prstGeom>
            <a:noFill/>
          </p:spPr>
          <p:txBody>
            <a:bodyPr wrap="square" rtlCol="0">
              <a:spAutoFit/>
            </a:bodyPr>
            <a:lstStyle/>
            <a:p>
              <a:pPr algn="ctr"/>
              <a:r>
                <a:rPr lang="en-US" altLang="zh-CN" sz="1200" dirty="0">
                  <a:solidFill>
                    <a:schemeClr val="bg1"/>
                  </a:solidFill>
                  <a:latin typeface="Microsoft JhengHei UI" panose="020B0604030504040204" pitchFamily="34" charset="-120"/>
                  <a:ea typeface="Microsoft JhengHei UI" panose="020B0604030504040204" pitchFamily="34" charset="-120"/>
                </a:rPr>
                <a:t>ITEM</a:t>
              </a:r>
              <a:endParaRPr lang="zh-CN" altLang="en-US" sz="12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52" name="组合 51"/>
          <p:cNvGrpSpPr/>
          <p:nvPr/>
        </p:nvGrpSpPr>
        <p:grpSpPr>
          <a:xfrm>
            <a:off x="5053369" y="1524613"/>
            <a:ext cx="688845" cy="657099"/>
            <a:chOff x="4633750" y="2178882"/>
            <a:chExt cx="918460" cy="876132"/>
          </a:xfrm>
        </p:grpSpPr>
        <p:sp>
          <p:nvSpPr>
            <p:cNvPr id="53" name="文本框 52"/>
            <p:cNvSpPr txBox="1"/>
            <p:nvPr/>
          </p:nvSpPr>
          <p:spPr>
            <a:xfrm>
              <a:off x="4633750" y="2178882"/>
              <a:ext cx="892851" cy="738664"/>
            </a:xfrm>
            <a:prstGeom prst="rect">
              <a:avLst/>
            </a:prstGeom>
            <a:noFill/>
          </p:spPr>
          <p:txBody>
            <a:bodyPr wrap="square" rtlCol="0">
              <a:spAutoFit/>
            </a:bodyPr>
            <a:lstStyle/>
            <a:p>
              <a:pPr algn="ctr"/>
              <a:r>
                <a:rPr lang="en-US" altLang="zh-CN" sz="3000" dirty="0">
                  <a:solidFill>
                    <a:schemeClr val="bg1"/>
                  </a:solidFill>
                  <a:latin typeface="Microsoft JhengHei UI" panose="020B0604030504040204" pitchFamily="34" charset="-120"/>
                  <a:ea typeface="Microsoft JhengHei UI" panose="020B0604030504040204" pitchFamily="34" charset="-120"/>
                </a:rPr>
                <a:t>02</a:t>
              </a:r>
              <a:endParaRPr lang="zh-CN" altLang="en-US" sz="3000" dirty="0">
                <a:solidFill>
                  <a:schemeClr val="bg1"/>
                </a:solidFill>
                <a:latin typeface="Microsoft JhengHei UI" panose="020B0604030504040204" pitchFamily="34" charset="-120"/>
                <a:ea typeface="Microsoft JhengHei UI" panose="020B0604030504040204" pitchFamily="34" charset="-120"/>
              </a:endParaRPr>
            </a:p>
          </p:txBody>
        </p:sp>
        <p:sp>
          <p:nvSpPr>
            <p:cNvPr id="54" name="文本框 53"/>
            <p:cNvSpPr txBox="1"/>
            <p:nvPr/>
          </p:nvSpPr>
          <p:spPr>
            <a:xfrm>
              <a:off x="4651030" y="2685682"/>
              <a:ext cx="901180" cy="369332"/>
            </a:xfrm>
            <a:prstGeom prst="rect">
              <a:avLst/>
            </a:prstGeom>
            <a:noFill/>
          </p:spPr>
          <p:txBody>
            <a:bodyPr wrap="square" rtlCol="0">
              <a:spAutoFit/>
            </a:bodyPr>
            <a:lstStyle/>
            <a:p>
              <a:pPr algn="ctr"/>
              <a:r>
                <a:rPr lang="en-US" altLang="zh-CN" sz="1200" dirty="0">
                  <a:solidFill>
                    <a:schemeClr val="bg1"/>
                  </a:solidFill>
                  <a:latin typeface="Microsoft JhengHei UI" panose="020B0604030504040204" pitchFamily="34" charset="-120"/>
                  <a:ea typeface="Microsoft JhengHei UI" panose="020B0604030504040204" pitchFamily="34" charset="-120"/>
                </a:rPr>
                <a:t>ITEM</a:t>
              </a:r>
              <a:endParaRPr lang="zh-CN" altLang="en-US" sz="12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55" name="组合 54"/>
          <p:cNvGrpSpPr/>
          <p:nvPr/>
        </p:nvGrpSpPr>
        <p:grpSpPr>
          <a:xfrm>
            <a:off x="1569261" y="1483785"/>
            <a:ext cx="1385417" cy="822850"/>
            <a:chOff x="3328990" y="3801665"/>
            <a:chExt cx="1847223" cy="1097131"/>
          </a:xfrm>
        </p:grpSpPr>
        <p:sp>
          <p:nvSpPr>
            <p:cNvPr id="56" name="文本框 55"/>
            <p:cNvSpPr txBox="1"/>
            <p:nvPr/>
          </p:nvSpPr>
          <p:spPr>
            <a:xfrm>
              <a:off x="3328990" y="3801665"/>
              <a:ext cx="1847223" cy="430886"/>
            </a:xfrm>
            <a:prstGeom prst="rect">
              <a:avLst/>
            </a:prstGeom>
            <a:noFill/>
          </p:spPr>
          <p:txBody>
            <a:bodyPr wrap="square" rtlCol="0">
              <a:spAutoFit/>
            </a:bodyPr>
            <a:lstStyle/>
            <a:p>
              <a:r>
                <a:rPr lang="zh-CN" altLang="en-US" sz="1500" dirty="0" smtClean="0">
                  <a:solidFill>
                    <a:schemeClr val="bg1"/>
                  </a:solidFill>
                  <a:latin typeface="造字工房悦黑体验版细体" pitchFamily="50" charset="-122"/>
                  <a:ea typeface="造字工房悦黑体验版细体" pitchFamily="50" charset="-122"/>
                </a:rPr>
                <a:t>思路一</a:t>
              </a:r>
              <a:endParaRPr lang="zh-CN" altLang="en-US" sz="1500" dirty="0">
                <a:solidFill>
                  <a:schemeClr val="bg1"/>
                </a:solidFill>
                <a:latin typeface="造字工房悦黑体验版细体" pitchFamily="50" charset="-122"/>
                <a:ea typeface="造字工房悦黑体验版细体" pitchFamily="50" charset="-122"/>
              </a:endParaRPr>
            </a:p>
          </p:txBody>
        </p:sp>
        <p:sp>
          <p:nvSpPr>
            <p:cNvPr id="57" name="文本框 56"/>
            <p:cNvSpPr txBox="1"/>
            <p:nvPr/>
          </p:nvSpPr>
          <p:spPr>
            <a:xfrm>
              <a:off x="3457191" y="4135512"/>
              <a:ext cx="1719022" cy="763284"/>
            </a:xfrm>
            <a:prstGeom prst="rect">
              <a:avLst/>
            </a:prstGeom>
            <a:noFill/>
          </p:spPr>
          <p:txBody>
            <a:bodyPr wrap="square" rtlCol="0">
              <a:spAutoFit/>
            </a:bodyPr>
            <a:lstStyle/>
            <a:p>
              <a:pPr algn="ctr">
                <a:lnSpc>
                  <a:spcPct val="130000"/>
                </a:lnSpc>
              </a:pPr>
              <a:r>
                <a:rPr lang="zh-CN" altLang="en-US" sz="800" dirty="0">
                  <a:solidFill>
                    <a:schemeClr val="bg1"/>
                  </a:solidFill>
                  <a:latin typeface="Microsoft JhengHei UI" panose="020B0604030504040204" pitchFamily="34" charset="-120"/>
                  <a:ea typeface="Microsoft JhengHei UI" panose="020B0604030504040204" pitchFamily="34" charset="-120"/>
                </a:rPr>
                <a:t>此处添加详细文本描述，建议与标题相关并符合整体语言风格。</a:t>
              </a:r>
              <a:endParaRPr lang="en-US" altLang="zh-CN" sz="800" dirty="0">
                <a:solidFill>
                  <a:schemeClr val="bg1"/>
                </a:solidFill>
                <a:latin typeface="Microsoft JhengHei UI" panose="020B0604030504040204" pitchFamily="34" charset="-120"/>
                <a:ea typeface="Microsoft JhengHei UI" panose="020B0604030504040204" pitchFamily="34" charset="-120"/>
              </a:endParaRPr>
            </a:p>
          </p:txBody>
        </p:sp>
      </p:grpSp>
      <p:sp>
        <p:nvSpPr>
          <p:cNvPr id="58" name="Freeform 31"/>
          <p:cNvSpPr>
            <a:spLocks noEditPoints="1"/>
          </p:cNvSpPr>
          <p:nvPr/>
        </p:nvSpPr>
        <p:spPr bwMode="auto">
          <a:xfrm>
            <a:off x="6467061" y="3122728"/>
            <a:ext cx="576352" cy="387743"/>
          </a:xfrm>
          <a:custGeom>
            <a:avLst/>
            <a:gdLst>
              <a:gd name="T0" fmla="*/ 187 w 278"/>
              <a:gd name="T1" fmla="*/ 96 h 187"/>
              <a:gd name="T2" fmla="*/ 166 w 278"/>
              <a:gd name="T3" fmla="*/ 69 h 187"/>
              <a:gd name="T4" fmla="*/ 161 w 278"/>
              <a:gd name="T5" fmla="*/ 29 h 187"/>
              <a:gd name="T6" fmla="*/ 128 w 278"/>
              <a:gd name="T7" fmla="*/ 25 h 187"/>
              <a:gd name="T8" fmla="*/ 95 w 278"/>
              <a:gd name="T9" fmla="*/ 0 h 187"/>
              <a:gd name="T10" fmla="*/ 69 w 278"/>
              <a:gd name="T11" fmla="*/ 20 h 187"/>
              <a:gd name="T12" fmla="*/ 29 w 278"/>
              <a:gd name="T13" fmla="*/ 25 h 187"/>
              <a:gd name="T14" fmla="*/ 25 w 278"/>
              <a:gd name="T15" fmla="*/ 59 h 187"/>
              <a:gd name="T16" fmla="*/ 0 w 278"/>
              <a:gd name="T17" fmla="*/ 91 h 187"/>
              <a:gd name="T18" fmla="*/ 20 w 278"/>
              <a:gd name="T19" fmla="*/ 117 h 187"/>
              <a:gd name="T20" fmla="*/ 25 w 278"/>
              <a:gd name="T21" fmla="*/ 158 h 187"/>
              <a:gd name="T22" fmla="*/ 59 w 278"/>
              <a:gd name="T23" fmla="*/ 162 h 187"/>
              <a:gd name="T24" fmla="*/ 91 w 278"/>
              <a:gd name="T25" fmla="*/ 187 h 187"/>
              <a:gd name="T26" fmla="*/ 117 w 278"/>
              <a:gd name="T27" fmla="*/ 166 h 187"/>
              <a:gd name="T28" fmla="*/ 158 w 278"/>
              <a:gd name="T29" fmla="*/ 161 h 187"/>
              <a:gd name="T30" fmla="*/ 162 w 278"/>
              <a:gd name="T31" fmla="*/ 128 h 187"/>
              <a:gd name="T32" fmla="*/ 58 w 278"/>
              <a:gd name="T33" fmla="*/ 140 h 187"/>
              <a:gd name="T34" fmla="*/ 129 w 278"/>
              <a:gd name="T35" fmla="*/ 47 h 187"/>
              <a:gd name="T36" fmla="*/ 58 w 278"/>
              <a:gd name="T37" fmla="*/ 140 h 187"/>
              <a:gd name="T38" fmla="*/ 272 w 278"/>
              <a:gd name="T39" fmla="*/ 128 h 187"/>
              <a:gd name="T40" fmla="*/ 270 w 278"/>
              <a:gd name="T41" fmla="*/ 109 h 187"/>
              <a:gd name="T42" fmla="*/ 276 w 278"/>
              <a:gd name="T43" fmla="*/ 94 h 187"/>
              <a:gd name="T44" fmla="*/ 260 w 278"/>
              <a:gd name="T45" fmla="*/ 82 h 187"/>
              <a:gd name="T46" fmla="*/ 254 w 278"/>
              <a:gd name="T47" fmla="*/ 67 h 187"/>
              <a:gd name="T48" fmla="*/ 235 w 278"/>
              <a:gd name="T49" fmla="*/ 70 h 187"/>
              <a:gd name="T50" fmla="*/ 220 w 278"/>
              <a:gd name="T51" fmla="*/ 64 h 187"/>
              <a:gd name="T52" fmla="*/ 208 w 278"/>
              <a:gd name="T53" fmla="*/ 79 h 187"/>
              <a:gd name="T54" fmla="*/ 193 w 278"/>
              <a:gd name="T55" fmla="*/ 85 h 187"/>
              <a:gd name="T56" fmla="*/ 196 w 278"/>
              <a:gd name="T57" fmla="*/ 105 h 187"/>
              <a:gd name="T58" fmla="*/ 190 w 278"/>
              <a:gd name="T59" fmla="*/ 120 h 187"/>
              <a:gd name="T60" fmla="*/ 205 w 278"/>
              <a:gd name="T61" fmla="*/ 131 h 187"/>
              <a:gd name="T62" fmla="*/ 211 w 278"/>
              <a:gd name="T63" fmla="*/ 146 h 187"/>
              <a:gd name="T64" fmla="*/ 231 w 278"/>
              <a:gd name="T65" fmla="*/ 144 h 187"/>
              <a:gd name="T66" fmla="*/ 246 w 278"/>
              <a:gd name="T67" fmla="*/ 150 h 187"/>
              <a:gd name="T68" fmla="*/ 257 w 278"/>
              <a:gd name="T69" fmla="*/ 134 h 187"/>
              <a:gd name="T70" fmla="*/ 219 w 278"/>
              <a:gd name="T71" fmla="*/ 125 h 187"/>
              <a:gd name="T72" fmla="*/ 247 w 278"/>
              <a:gd name="T73" fmla="*/ 89 h 187"/>
              <a:gd name="T74" fmla="*/ 219 w 278"/>
              <a:gd name="T75" fmla="*/ 12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87">
                <a:moveTo>
                  <a:pt x="170" y="98"/>
                </a:moveTo>
                <a:cubicBezTo>
                  <a:pt x="187" y="96"/>
                  <a:pt x="187" y="96"/>
                  <a:pt x="187" y="96"/>
                </a:cubicBezTo>
                <a:cubicBezTo>
                  <a:pt x="183" y="67"/>
                  <a:pt x="183" y="67"/>
                  <a:pt x="183" y="67"/>
                </a:cubicBezTo>
                <a:cubicBezTo>
                  <a:pt x="166" y="69"/>
                  <a:pt x="166" y="69"/>
                  <a:pt x="166" y="69"/>
                </a:cubicBezTo>
                <a:cubicBezTo>
                  <a:pt x="163" y="59"/>
                  <a:pt x="158" y="50"/>
                  <a:pt x="151" y="42"/>
                </a:cubicBezTo>
                <a:cubicBezTo>
                  <a:pt x="161" y="29"/>
                  <a:pt x="161" y="29"/>
                  <a:pt x="161" y="29"/>
                </a:cubicBezTo>
                <a:cubicBezTo>
                  <a:pt x="138" y="11"/>
                  <a:pt x="138" y="11"/>
                  <a:pt x="138" y="11"/>
                </a:cubicBezTo>
                <a:cubicBezTo>
                  <a:pt x="128" y="25"/>
                  <a:pt x="128" y="25"/>
                  <a:pt x="128" y="25"/>
                </a:cubicBezTo>
                <a:cubicBezTo>
                  <a:pt x="118" y="20"/>
                  <a:pt x="108" y="17"/>
                  <a:pt x="98" y="17"/>
                </a:cubicBezTo>
                <a:cubicBezTo>
                  <a:pt x="95" y="0"/>
                  <a:pt x="95" y="0"/>
                  <a:pt x="95" y="0"/>
                </a:cubicBezTo>
                <a:cubicBezTo>
                  <a:pt x="67" y="3"/>
                  <a:pt x="67" y="3"/>
                  <a:pt x="67" y="3"/>
                </a:cubicBezTo>
                <a:cubicBezTo>
                  <a:pt x="69" y="20"/>
                  <a:pt x="69" y="20"/>
                  <a:pt x="69" y="20"/>
                </a:cubicBezTo>
                <a:cubicBezTo>
                  <a:pt x="59" y="24"/>
                  <a:pt x="50" y="29"/>
                  <a:pt x="42" y="36"/>
                </a:cubicBezTo>
                <a:cubicBezTo>
                  <a:pt x="29" y="25"/>
                  <a:pt x="29" y="25"/>
                  <a:pt x="29" y="25"/>
                </a:cubicBezTo>
                <a:cubicBezTo>
                  <a:pt x="11" y="48"/>
                  <a:pt x="11" y="48"/>
                  <a:pt x="11" y="48"/>
                </a:cubicBezTo>
                <a:cubicBezTo>
                  <a:pt x="25" y="59"/>
                  <a:pt x="25" y="59"/>
                  <a:pt x="25" y="59"/>
                </a:cubicBezTo>
                <a:cubicBezTo>
                  <a:pt x="20" y="68"/>
                  <a:pt x="17" y="78"/>
                  <a:pt x="17" y="89"/>
                </a:cubicBezTo>
                <a:cubicBezTo>
                  <a:pt x="0" y="91"/>
                  <a:pt x="0" y="91"/>
                  <a:pt x="0" y="91"/>
                </a:cubicBezTo>
                <a:cubicBezTo>
                  <a:pt x="3" y="120"/>
                  <a:pt x="3" y="120"/>
                  <a:pt x="3" y="120"/>
                </a:cubicBezTo>
                <a:cubicBezTo>
                  <a:pt x="20" y="117"/>
                  <a:pt x="20" y="117"/>
                  <a:pt x="20" y="117"/>
                </a:cubicBezTo>
                <a:cubicBezTo>
                  <a:pt x="24" y="127"/>
                  <a:pt x="29" y="136"/>
                  <a:pt x="36" y="144"/>
                </a:cubicBezTo>
                <a:cubicBezTo>
                  <a:pt x="25" y="158"/>
                  <a:pt x="25" y="158"/>
                  <a:pt x="25" y="158"/>
                </a:cubicBezTo>
                <a:cubicBezTo>
                  <a:pt x="48" y="175"/>
                  <a:pt x="48" y="175"/>
                  <a:pt x="48" y="175"/>
                </a:cubicBezTo>
                <a:cubicBezTo>
                  <a:pt x="59" y="162"/>
                  <a:pt x="59" y="162"/>
                  <a:pt x="59" y="162"/>
                </a:cubicBezTo>
                <a:cubicBezTo>
                  <a:pt x="68" y="167"/>
                  <a:pt x="78" y="169"/>
                  <a:pt x="89" y="170"/>
                </a:cubicBezTo>
                <a:cubicBezTo>
                  <a:pt x="91" y="187"/>
                  <a:pt x="91" y="187"/>
                  <a:pt x="91" y="187"/>
                </a:cubicBezTo>
                <a:cubicBezTo>
                  <a:pt x="120" y="183"/>
                  <a:pt x="120" y="183"/>
                  <a:pt x="120" y="183"/>
                </a:cubicBezTo>
                <a:cubicBezTo>
                  <a:pt x="117" y="166"/>
                  <a:pt x="117" y="166"/>
                  <a:pt x="117" y="166"/>
                </a:cubicBezTo>
                <a:cubicBezTo>
                  <a:pt x="127" y="163"/>
                  <a:pt x="136" y="158"/>
                  <a:pt x="144" y="151"/>
                </a:cubicBezTo>
                <a:cubicBezTo>
                  <a:pt x="158" y="161"/>
                  <a:pt x="158" y="161"/>
                  <a:pt x="158" y="161"/>
                </a:cubicBezTo>
                <a:cubicBezTo>
                  <a:pt x="175" y="138"/>
                  <a:pt x="175" y="138"/>
                  <a:pt x="175" y="138"/>
                </a:cubicBezTo>
                <a:cubicBezTo>
                  <a:pt x="162" y="128"/>
                  <a:pt x="162" y="128"/>
                  <a:pt x="162" y="128"/>
                </a:cubicBezTo>
                <a:cubicBezTo>
                  <a:pt x="166" y="118"/>
                  <a:pt x="169" y="108"/>
                  <a:pt x="170" y="98"/>
                </a:cubicBezTo>
                <a:close/>
                <a:moveTo>
                  <a:pt x="58" y="140"/>
                </a:moveTo>
                <a:cubicBezTo>
                  <a:pt x="32" y="120"/>
                  <a:pt x="27" y="83"/>
                  <a:pt x="47" y="58"/>
                </a:cubicBezTo>
                <a:cubicBezTo>
                  <a:pt x="66" y="32"/>
                  <a:pt x="103" y="27"/>
                  <a:pt x="129" y="47"/>
                </a:cubicBezTo>
                <a:cubicBezTo>
                  <a:pt x="154" y="66"/>
                  <a:pt x="159" y="103"/>
                  <a:pt x="140" y="129"/>
                </a:cubicBezTo>
                <a:cubicBezTo>
                  <a:pt x="120" y="154"/>
                  <a:pt x="83" y="159"/>
                  <a:pt x="58" y="140"/>
                </a:cubicBezTo>
                <a:close/>
                <a:moveTo>
                  <a:pt x="264" y="139"/>
                </a:moveTo>
                <a:cubicBezTo>
                  <a:pt x="272" y="128"/>
                  <a:pt x="272" y="128"/>
                  <a:pt x="272" y="128"/>
                </a:cubicBezTo>
                <a:cubicBezTo>
                  <a:pt x="266" y="123"/>
                  <a:pt x="266" y="123"/>
                  <a:pt x="266" y="123"/>
                </a:cubicBezTo>
                <a:cubicBezTo>
                  <a:pt x="268" y="119"/>
                  <a:pt x="269" y="114"/>
                  <a:pt x="270" y="109"/>
                </a:cubicBezTo>
                <a:cubicBezTo>
                  <a:pt x="278" y="108"/>
                  <a:pt x="278" y="108"/>
                  <a:pt x="278" y="108"/>
                </a:cubicBezTo>
                <a:cubicBezTo>
                  <a:pt x="276" y="94"/>
                  <a:pt x="276" y="94"/>
                  <a:pt x="276" y="94"/>
                </a:cubicBezTo>
                <a:cubicBezTo>
                  <a:pt x="268" y="95"/>
                  <a:pt x="268" y="95"/>
                  <a:pt x="268" y="95"/>
                </a:cubicBezTo>
                <a:cubicBezTo>
                  <a:pt x="266" y="91"/>
                  <a:pt x="264" y="86"/>
                  <a:pt x="260" y="82"/>
                </a:cubicBezTo>
                <a:cubicBezTo>
                  <a:pt x="265" y="76"/>
                  <a:pt x="265" y="76"/>
                  <a:pt x="265" y="76"/>
                </a:cubicBezTo>
                <a:cubicBezTo>
                  <a:pt x="254" y="67"/>
                  <a:pt x="254" y="67"/>
                  <a:pt x="254" y="67"/>
                </a:cubicBezTo>
                <a:cubicBezTo>
                  <a:pt x="249" y="74"/>
                  <a:pt x="249" y="74"/>
                  <a:pt x="249" y="74"/>
                </a:cubicBezTo>
                <a:cubicBezTo>
                  <a:pt x="245" y="72"/>
                  <a:pt x="240" y="70"/>
                  <a:pt x="235" y="70"/>
                </a:cubicBezTo>
                <a:cubicBezTo>
                  <a:pt x="234" y="62"/>
                  <a:pt x="234" y="62"/>
                  <a:pt x="234" y="62"/>
                </a:cubicBezTo>
                <a:cubicBezTo>
                  <a:pt x="220" y="64"/>
                  <a:pt x="220" y="64"/>
                  <a:pt x="220" y="64"/>
                </a:cubicBezTo>
                <a:cubicBezTo>
                  <a:pt x="221" y="72"/>
                  <a:pt x="221" y="72"/>
                  <a:pt x="221" y="72"/>
                </a:cubicBezTo>
                <a:cubicBezTo>
                  <a:pt x="217" y="73"/>
                  <a:pt x="212" y="76"/>
                  <a:pt x="208" y="79"/>
                </a:cubicBezTo>
                <a:cubicBezTo>
                  <a:pt x="202" y="74"/>
                  <a:pt x="202" y="74"/>
                  <a:pt x="202" y="74"/>
                </a:cubicBezTo>
                <a:cubicBezTo>
                  <a:pt x="193" y="85"/>
                  <a:pt x="193" y="85"/>
                  <a:pt x="193" y="85"/>
                </a:cubicBezTo>
                <a:cubicBezTo>
                  <a:pt x="200" y="90"/>
                  <a:pt x="200" y="90"/>
                  <a:pt x="200" y="90"/>
                </a:cubicBezTo>
                <a:cubicBezTo>
                  <a:pt x="198" y="95"/>
                  <a:pt x="196" y="100"/>
                  <a:pt x="196" y="105"/>
                </a:cubicBezTo>
                <a:cubicBezTo>
                  <a:pt x="188" y="106"/>
                  <a:pt x="188" y="106"/>
                  <a:pt x="188" y="106"/>
                </a:cubicBezTo>
                <a:cubicBezTo>
                  <a:pt x="190" y="120"/>
                  <a:pt x="190" y="120"/>
                  <a:pt x="190" y="120"/>
                </a:cubicBezTo>
                <a:cubicBezTo>
                  <a:pt x="198" y="118"/>
                  <a:pt x="198" y="118"/>
                  <a:pt x="198" y="118"/>
                </a:cubicBezTo>
                <a:cubicBezTo>
                  <a:pt x="199" y="123"/>
                  <a:pt x="202" y="128"/>
                  <a:pt x="205" y="131"/>
                </a:cubicBezTo>
                <a:cubicBezTo>
                  <a:pt x="200" y="138"/>
                  <a:pt x="200" y="138"/>
                  <a:pt x="200" y="138"/>
                </a:cubicBezTo>
                <a:cubicBezTo>
                  <a:pt x="211" y="146"/>
                  <a:pt x="211" y="146"/>
                  <a:pt x="211" y="146"/>
                </a:cubicBezTo>
                <a:cubicBezTo>
                  <a:pt x="216" y="140"/>
                  <a:pt x="216" y="140"/>
                  <a:pt x="216" y="140"/>
                </a:cubicBezTo>
                <a:cubicBezTo>
                  <a:pt x="221" y="142"/>
                  <a:pt x="226" y="143"/>
                  <a:pt x="231" y="144"/>
                </a:cubicBezTo>
                <a:cubicBezTo>
                  <a:pt x="232" y="152"/>
                  <a:pt x="232" y="152"/>
                  <a:pt x="232" y="152"/>
                </a:cubicBezTo>
                <a:cubicBezTo>
                  <a:pt x="246" y="150"/>
                  <a:pt x="246" y="150"/>
                  <a:pt x="246" y="150"/>
                </a:cubicBezTo>
                <a:cubicBezTo>
                  <a:pt x="244" y="142"/>
                  <a:pt x="244" y="142"/>
                  <a:pt x="244" y="142"/>
                </a:cubicBezTo>
                <a:cubicBezTo>
                  <a:pt x="249" y="140"/>
                  <a:pt x="254" y="138"/>
                  <a:pt x="257" y="134"/>
                </a:cubicBezTo>
                <a:lnTo>
                  <a:pt x="264" y="139"/>
                </a:lnTo>
                <a:close/>
                <a:moveTo>
                  <a:pt x="219" y="125"/>
                </a:moveTo>
                <a:cubicBezTo>
                  <a:pt x="209" y="117"/>
                  <a:pt x="207" y="103"/>
                  <a:pt x="215" y="93"/>
                </a:cubicBezTo>
                <a:cubicBezTo>
                  <a:pt x="222" y="83"/>
                  <a:pt x="237" y="81"/>
                  <a:pt x="247" y="89"/>
                </a:cubicBezTo>
                <a:cubicBezTo>
                  <a:pt x="257" y="96"/>
                  <a:pt x="259" y="111"/>
                  <a:pt x="251" y="121"/>
                </a:cubicBezTo>
                <a:cubicBezTo>
                  <a:pt x="243" y="131"/>
                  <a:pt x="229" y="133"/>
                  <a:pt x="219" y="125"/>
                </a:cubicBezTo>
                <a:close/>
              </a:path>
            </a:pathLst>
          </a:custGeom>
          <a:solidFill>
            <a:srgbClr val="2FA598"/>
          </a:solidFill>
          <a:ln>
            <a:noFill/>
          </a:ln>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59" name="Freeform 32"/>
          <p:cNvSpPr>
            <a:spLocks noEditPoints="1"/>
          </p:cNvSpPr>
          <p:nvPr/>
        </p:nvSpPr>
        <p:spPr bwMode="auto">
          <a:xfrm>
            <a:off x="2034536" y="1152155"/>
            <a:ext cx="506172" cy="362304"/>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rgbClr val="2FA598"/>
          </a:solidFill>
          <a:ln>
            <a:noFill/>
          </a:ln>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nvGrpSpPr>
          <p:cNvPr id="60" name="组合 59"/>
          <p:cNvGrpSpPr/>
          <p:nvPr/>
        </p:nvGrpSpPr>
        <p:grpSpPr>
          <a:xfrm>
            <a:off x="2113102" y="3049035"/>
            <a:ext cx="402656" cy="454415"/>
            <a:chOff x="10815638" y="1174750"/>
            <a:chExt cx="728663" cy="822325"/>
          </a:xfrm>
          <a:solidFill>
            <a:srgbClr val="2FA598"/>
          </a:solidFill>
        </p:grpSpPr>
        <p:sp>
          <p:nvSpPr>
            <p:cNvPr id="61"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62" name="Freeform 34"/>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63" name="组合 62"/>
          <p:cNvGrpSpPr/>
          <p:nvPr/>
        </p:nvGrpSpPr>
        <p:grpSpPr>
          <a:xfrm>
            <a:off x="6549523" y="1130492"/>
            <a:ext cx="451784" cy="408798"/>
            <a:chOff x="8578850" y="285750"/>
            <a:chExt cx="817563" cy="739775"/>
          </a:xfrm>
          <a:solidFill>
            <a:srgbClr val="2FA598"/>
          </a:solidFill>
        </p:grpSpPr>
        <p:sp>
          <p:nvSpPr>
            <p:cNvPr id="64" name="Freeform 35"/>
            <p:cNvSpPr/>
            <p:nvPr/>
          </p:nvSpPr>
          <p:spPr bwMode="auto">
            <a:xfrm>
              <a:off x="8578850" y="530225"/>
              <a:ext cx="615950" cy="495300"/>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sp>
          <p:nvSpPr>
            <p:cNvPr id="65" name="Freeform 36"/>
            <p:cNvSpPr/>
            <p:nvPr/>
          </p:nvSpPr>
          <p:spPr bwMode="auto">
            <a:xfrm>
              <a:off x="8777288" y="285750"/>
              <a:ext cx="619125" cy="469900"/>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latin typeface="Microsoft JhengHei UI" panose="020B0604030504040204" pitchFamily="34" charset="-120"/>
                <a:ea typeface="Microsoft JhengHei UI" panose="020B0604030504040204" pitchFamily="34" charset="-120"/>
              </a:endParaRPr>
            </a:p>
          </p:txBody>
        </p:sp>
      </p:grpSp>
      <p:grpSp>
        <p:nvGrpSpPr>
          <p:cNvPr id="66" name="组合 65"/>
          <p:cNvGrpSpPr/>
          <p:nvPr/>
        </p:nvGrpSpPr>
        <p:grpSpPr>
          <a:xfrm>
            <a:off x="1569259" y="3453801"/>
            <a:ext cx="1385418" cy="784643"/>
            <a:chOff x="3328989" y="3778053"/>
            <a:chExt cx="1847224" cy="1046187"/>
          </a:xfrm>
        </p:grpSpPr>
        <p:sp>
          <p:nvSpPr>
            <p:cNvPr id="67" name="文本框 66"/>
            <p:cNvSpPr txBox="1"/>
            <p:nvPr/>
          </p:nvSpPr>
          <p:spPr>
            <a:xfrm>
              <a:off x="3328989" y="3778053"/>
              <a:ext cx="1847224" cy="430885"/>
            </a:xfrm>
            <a:prstGeom prst="rect">
              <a:avLst/>
            </a:prstGeom>
            <a:noFill/>
          </p:spPr>
          <p:txBody>
            <a:bodyPr wrap="square" rtlCol="0">
              <a:spAutoFit/>
            </a:bodyPr>
            <a:lstStyle/>
            <a:p>
              <a:r>
                <a:rPr lang="zh-CN" altLang="en-US" sz="1500" dirty="0" smtClean="0">
                  <a:solidFill>
                    <a:schemeClr val="bg1"/>
                  </a:solidFill>
                  <a:latin typeface="造字工房悦黑体验版细体" pitchFamily="50" charset="-122"/>
                  <a:ea typeface="造字工房悦黑体验版细体" pitchFamily="50" charset="-122"/>
                </a:rPr>
                <a:t>思路三</a:t>
              </a:r>
              <a:endParaRPr lang="zh-CN" altLang="en-US" sz="1500" dirty="0">
                <a:solidFill>
                  <a:schemeClr val="bg1"/>
                </a:solidFill>
                <a:latin typeface="造字工房悦黑体验版细体" pitchFamily="50" charset="-122"/>
                <a:ea typeface="造字工房悦黑体验版细体" pitchFamily="50" charset="-122"/>
              </a:endParaRPr>
            </a:p>
          </p:txBody>
        </p:sp>
        <p:sp>
          <p:nvSpPr>
            <p:cNvPr id="68" name="文本框 67"/>
            <p:cNvSpPr txBox="1"/>
            <p:nvPr/>
          </p:nvSpPr>
          <p:spPr>
            <a:xfrm>
              <a:off x="3457192" y="4060957"/>
              <a:ext cx="1719021" cy="763283"/>
            </a:xfrm>
            <a:prstGeom prst="rect">
              <a:avLst/>
            </a:prstGeom>
            <a:noFill/>
          </p:spPr>
          <p:txBody>
            <a:bodyPr wrap="square" rtlCol="0">
              <a:spAutoFit/>
            </a:bodyPr>
            <a:lstStyle/>
            <a:p>
              <a:pPr algn="ctr">
                <a:lnSpc>
                  <a:spcPct val="130000"/>
                </a:lnSpc>
              </a:pPr>
              <a:r>
                <a:rPr lang="zh-CN" altLang="en-US" sz="800" dirty="0">
                  <a:solidFill>
                    <a:schemeClr val="bg1"/>
                  </a:solidFill>
                  <a:latin typeface="Microsoft JhengHei UI" panose="020B0604030504040204" pitchFamily="34" charset="-120"/>
                  <a:ea typeface="Microsoft JhengHei UI" panose="020B0604030504040204" pitchFamily="34" charset="-120"/>
                </a:rPr>
                <a:t>此处添加详细文本描述，建议与标题相关并符合整体语言风格。</a:t>
              </a:r>
              <a:endParaRPr lang="en-US" altLang="zh-CN" sz="8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69" name="组合 68"/>
          <p:cNvGrpSpPr/>
          <p:nvPr/>
        </p:nvGrpSpPr>
        <p:grpSpPr>
          <a:xfrm>
            <a:off x="6124686" y="1483785"/>
            <a:ext cx="1333763" cy="822850"/>
            <a:chOff x="3451161" y="3801665"/>
            <a:chExt cx="1778351" cy="1097131"/>
          </a:xfrm>
        </p:grpSpPr>
        <p:sp>
          <p:nvSpPr>
            <p:cNvPr id="70" name="文本框 69"/>
            <p:cNvSpPr txBox="1"/>
            <p:nvPr/>
          </p:nvSpPr>
          <p:spPr>
            <a:xfrm>
              <a:off x="3451161" y="3801665"/>
              <a:ext cx="1778351" cy="430886"/>
            </a:xfrm>
            <a:prstGeom prst="rect">
              <a:avLst/>
            </a:prstGeom>
            <a:noFill/>
          </p:spPr>
          <p:txBody>
            <a:bodyPr wrap="square" rtlCol="0">
              <a:spAutoFit/>
            </a:bodyPr>
            <a:lstStyle/>
            <a:p>
              <a:r>
                <a:rPr lang="zh-CN" altLang="en-US" sz="1500" dirty="0" smtClean="0">
                  <a:solidFill>
                    <a:schemeClr val="bg1"/>
                  </a:solidFill>
                  <a:latin typeface="造字工房悦黑体验版细体" pitchFamily="50" charset="-122"/>
                  <a:ea typeface="造字工房悦黑体验版细体" pitchFamily="50" charset="-122"/>
                </a:rPr>
                <a:t>思路二</a:t>
              </a:r>
              <a:endParaRPr lang="zh-CN" altLang="en-US" sz="1500" dirty="0">
                <a:solidFill>
                  <a:schemeClr val="bg1"/>
                </a:solidFill>
                <a:latin typeface="造字工房悦黑体验版细体" pitchFamily="50" charset="-122"/>
                <a:ea typeface="造字工房悦黑体验版细体" pitchFamily="50" charset="-122"/>
              </a:endParaRPr>
            </a:p>
          </p:txBody>
        </p:sp>
        <p:sp>
          <p:nvSpPr>
            <p:cNvPr id="71" name="文本框 70"/>
            <p:cNvSpPr txBox="1"/>
            <p:nvPr/>
          </p:nvSpPr>
          <p:spPr>
            <a:xfrm>
              <a:off x="3457192" y="4135512"/>
              <a:ext cx="1719022" cy="763284"/>
            </a:xfrm>
            <a:prstGeom prst="rect">
              <a:avLst/>
            </a:prstGeom>
            <a:noFill/>
          </p:spPr>
          <p:txBody>
            <a:bodyPr wrap="square" rtlCol="0">
              <a:spAutoFit/>
            </a:bodyPr>
            <a:lstStyle/>
            <a:p>
              <a:pPr algn="ctr">
                <a:lnSpc>
                  <a:spcPct val="130000"/>
                </a:lnSpc>
              </a:pPr>
              <a:r>
                <a:rPr lang="zh-CN" altLang="en-US" sz="800" dirty="0">
                  <a:solidFill>
                    <a:schemeClr val="bg1"/>
                  </a:solidFill>
                  <a:latin typeface="Microsoft JhengHei UI" panose="020B0604030504040204" pitchFamily="34" charset="-120"/>
                  <a:ea typeface="Microsoft JhengHei UI" panose="020B0604030504040204" pitchFamily="34" charset="-120"/>
                </a:rPr>
                <a:t>此处添加详细文本描述，建议与标题相关并符合整体语言风格。</a:t>
              </a:r>
              <a:endParaRPr lang="en-US" altLang="zh-CN" sz="800" dirty="0">
                <a:solidFill>
                  <a:schemeClr val="bg1"/>
                </a:solidFill>
                <a:latin typeface="Microsoft JhengHei UI" panose="020B0604030504040204" pitchFamily="34" charset="-120"/>
                <a:ea typeface="Microsoft JhengHei UI" panose="020B0604030504040204" pitchFamily="34" charset="-120"/>
              </a:endParaRPr>
            </a:p>
          </p:txBody>
        </p:sp>
      </p:grpSp>
      <p:grpSp>
        <p:nvGrpSpPr>
          <p:cNvPr id="72" name="组合 71"/>
          <p:cNvGrpSpPr/>
          <p:nvPr/>
        </p:nvGrpSpPr>
        <p:grpSpPr>
          <a:xfrm>
            <a:off x="6157646" y="3468661"/>
            <a:ext cx="1400909" cy="794041"/>
            <a:chOff x="3495108" y="3797870"/>
            <a:chExt cx="1867879" cy="1058720"/>
          </a:xfrm>
        </p:grpSpPr>
        <p:sp>
          <p:nvSpPr>
            <p:cNvPr id="73" name="文本框 72"/>
            <p:cNvSpPr txBox="1"/>
            <p:nvPr/>
          </p:nvSpPr>
          <p:spPr>
            <a:xfrm>
              <a:off x="3495108" y="3797870"/>
              <a:ext cx="1867879" cy="430886"/>
            </a:xfrm>
            <a:prstGeom prst="rect">
              <a:avLst/>
            </a:prstGeom>
            <a:noFill/>
          </p:spPr>
          <p:txBody>
            <a:bodyPr wrap="square" rtlCol="0">
              <a:spAutoFit/>
            </a:bodyPr>
            <a:lstStyle/>
            <a:p>
              <a:r>
                <a:rPr lang="zh-CN" altLang="en-US" sz="1500" dirty="0" smtClean="0">
                  <a:solidFill>
                    <a:schemeClr val="bg1"/>
                  </a:solidFill>
                  <a:latin typeface="造字工房悦黑体验版细体" pitchFamily="50" charset="-122"/>
                  <a:ea typeface="造字工房悦黑体验版细体" pitchFamily="50" charset="-122"/>
                </a:rPr>
                <a:t>思路四</a:t>
              </a:r>
              <a:endParaRPr lang="zh-CN" altLang="en-US" sz="1500" dirty="0">
                <a:solidFill>
                  <a:schemeClr val="bg1"/>
                </a:solidFill>
                <a:latin typeface="造字工房悦黑体验版细体" pitchFamily="50" charset="-122"/>
                <a:ea typeface="造字工房悦黑体验版细体" pitchFamily="50" charset="-122"/>
              </a:endParaRPr>
            </a:p>
          </p:txBody>
        </p:sp>
        <p:sp>
          <p:nvSpPr>
            <p:cNvPr id="74" name="文本框 73"/>
            <p:cNvSpPr txBox="1"/>
            <p:nvPr/>
          </p:nvSpPr>
          <p:spPr>
            <a:xfrm>
              <a:off x="3501137" y="4093306"/>
              <a:ext cx="1719022" cy="763284"/>
            </a:xfrm>
            <a:prstGeom prst="rect">
              <a:avLst/>
            </a:prstGeom>
            <a:noFill/>
          </p:spPr>
          <p:txBody>
            <a:bodyPr wrap="square" rtlCol="0">
              <a:spAutoFit/>
            </a:bodyPr>
            <a:lstStyle/>
            <a:p>
              <a:pPr algn="ctr">
                <a:lnSpc>
                  <a:spcPct val="130000"/>
                </a:lnSpc>
              </a:pPr>
              <a:r>
                <a:rPr lang="zh-CN" altLang="en-US" sz="800" dirty="0">
                  <a:solidFill>
                    <a:schemeClr val="bg1"/>
                  </a:solidFill>
                  <a:latin typeface="Microsoft JhengHei UI" panose="020B0604030504040204" pitchFamily="34" charset="-120"/>
                  <a:ea typeface="Microsoft JhengHei UI" panose="020B0604030504040204" pitchFamily="34" charset="-120"/>
                </a:rPr>
                <a:t>此处添加详细文本描述，建议与标题相关并符合整体语言风格。</a:t>
              </a:r>
              <a:endParaRPr lang="en-US" altLang="zh-CN" sz="800" dirty="0">
                <a:solidFill>
                  <a:schemeClr val="bg1"/>
                </a:solidFill>
                <a:latin typeface="Microsoft JhengHei UI" panose="020B0604030504040204" pitchFamily="34" charset="-120"/>
                <a:ea typeface="Microsoft JhengHei UI" panose="020B0604030504040204" pitchFamily="34" charset="-120"/>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0000" fill="hold"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80000" fill="hold" nodeType="afterEffect" p14:presetBounceEnd="40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40000">
                                          <p:cBhvr additive="base">
                                            <p:cTn id="12"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80000" fill="hold" nodeType="afterEffect" p14:presetBounceEnd="40000">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14:bounceEnd="40000">
                                          <p:cBhvr additive="base">
                                            <p:cTn id="17"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80000" fill="hold" nodeType="afterEffect" p14:presetBounceEnd="40000">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14:bounceEnd="40000">
                                          <p:cBhvr additive="base">
                                            <p:cTn id="22"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300" fill="hold"/>
                                            <p:tgtEl>
                                              <p:spTgt spid="16"/>
                                            </p:tgtEl>
                                            <p:attrNameLst>
                                              <p:attrName>ppt_w</p:attrName>
                                            </p:attrNameLst>
                                          </p:cBhvr>
                                          <p:tavLst>
                                            <p:tav tm="0">
                                              <p:val>
                                                <p:fltVal val="0"/>
                                              </p:val>
                                            </p:tav>
                                            <p:tav tm="100000">
                                              <p:val>
                                                <p:strVal val="#ppt_w"/>
                                              </p:val>
                                            </p:tav>
                                          </p:tavLst>
                                        </p:anim>
                                        <p:anim calcmode="lin" valueType="num">
                                          <p:cBhvr>
                                            <p:cTn id="28" dur="300" fill="hold"/>
                                            <p:tgtEl>
                                              <p:spTgt spid="16"/>
                                            </p:tgtEl>
                                            <p:attrNameLst>
                                              <p:attrName>ppt_h</p:attrName>
                                            </p:attrNameLst>
                                          </p:cBhvr>
                                          <p:tavLst>
                                            <p:tav tm="0">
                                              <p:val>
                                                <p:fltVal val="0"/>
                                              </p:val>
                                            </p:tav>
                                            <p:tav tm="100000">
                                              <p:val>
                                                <p:strVal val="#ppt_h"/>
                                              </p:val>
                                            </p:tav>
                                          </p:tavLst>
                                        </p:anim>
                                        <p:animEffect transition="in" filter="fade">
                                          <p:cBhvr>
                                            <p:cTn id="29" dur="300"/>
                                            <p:tgtEl>
                                              <p:spTgt spid="16"/>
                                            </p:tgtEl>
                                          </p:cBhvr>
                                        </p:animEffect>
                                      </p:childTnLst>
                                    </p:cTn>
                                  </p:par>
                                </p:childTnLst>
                              </p:cTn>
                            </p:par>
                            <p:par>
                              <p:cTn id="30" fill="hold">
                                <p:stCondLst>
                                  <p:cond delay="2500"/>
                                </p:stCondLst>
                                <p:childTnLst>
                                  <p:par>
                                    <p:cTn id="31" presetID="26" presetClass="emph" presetSubtype="0" fill="hold" nodeType="afterEffect">
                                      <p:stCondLst>
                                        <p:cond delay="0"/>
                                      </p:stCondLst>
                                      <p:childTnLst>
                                        <p:animEffect transition="out" filter="fade">
                                          <p:cBhvr>
                                            <p:cTn id="32" dur="500" tmFilter="0, 0; .2, .5; .8, .5; 1, 0"/>
                                            <p:tgtEl>
                                              <p:spTgt spid="16"/>
                                            </p:tgtEl>
                                          </p:cBhvr>
                                        </p:animEffect>
                                        <p:animScale>
                                          <p:cBhvr>
                                            <p:cTn id="33" dur="250" autoRev="1" fill="hold"/>
                                            <p:tgtEl>
                                              <p:spTgt spid="16"/>
                                            </p:tgtEl>
                                          </p:cBhvr>
                                          <p:by x="105000" y="105000"/>
                                        </p:animScale>
                                      </p:childTnLst>
                                    </p:cTn>
                                  </p:par>
                                </p:childTnLst>
                              </p:cTn>
                            </p:par>
                            <p:par>
                              <p:cTn id="34" fill="hold">
                                <p:stCondLst>
                                  <p:cond delay="3000"/>
                                </p:stCondLst>
                                <p:childTnLst>
                                  <p:par>
                                    <p:cTn id="35" presetID="22" presetClass="entr" presetSubtype="2"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3500"/>
                                </p:stCondLst>
                                <p:childTnLst>
                                  <p:par>
                                    <p:cTn id="39" presetID="37" presetClass="entr" presetSubtype="0"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anim calcmode="lin" valueType="num">
                                          <p:cBhvr>
                                            <p:cTn id="42" dur="500" fill="hold"/>
                                            <p:tgtEl>
                                              <p:spTgt spid="59"/>
                                            </p:tgtEl>
                                            <p:attrNameLst>
                                              <p:attrName>ppt_x</p:attrName>
                                            </p:attrNameLst>
                                          </p:cBhvr>
                                          <p:tavLst>
                                            <p:tav tm="0">
                                              <p:val>
                                                <p:strVal val="#ppt_x"/>
                                              </p:val>
                                            </p:tav>
                                            <p:tav tm="100000">
                                              <p:val>
                                                <p:strVal val="#ppt_x"/>
                                              </p:val>
                                            </p:tav>
                                          </p:tavLst>
                                        </p:anim>
                                        <p:anim calcmode="lin" valueType="num">
                                          <p:cBhvr>
                                            <p:cTn id="43" dur="450" decel="100000" fill="hold"/>
                                            <p:tgtEl>
                                              <p:spTgt spid="59"/>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59"/>
                                            </p:tgtEl>
                                            <p:attrNameLst>
                                              <p:attrName>ppt_y</p:attrName>
                                            </p:attrNameLst>
                                          </p:cBhvr>
                                          <p:tavLst>
                                            <p:tav tm="0">
                                              <p:val>
                                                <p:strVal val="#ppt_y-.03"/>
                                              </p:val>
                                            </p:tav>
                                            <p:tav tm="100000">
                                              <p:val>
                                                <p:strVal val="#ppt_y"/>
                                              </p:val>
                                            </p:tav>
                                          </p:tavLst>
                                        </p:anim>
                                      </p:childTnLst>
                                    </p:cTn>
                                  </p:par>
                                </p:childTnLst>
                              </p:cTn>
                            </p:par>
                            <p:par>
                              <p:cTn id="45" fill="hold">
                                <p:stCondLst>
                                  <p:cond delay="4000"/>
                                </p:stCondLst>
                                <p:childTnLst>
                                  <p:par>
                                    <p:cTn id="46" presetID="16" presetClass="entr" presetSubtype="37" fill="hold"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barn(outVertical)">
                                          <p:cBhvr>
                                            <p:cTn id="48" dur="500"/>
                                            <p:tgtEl>
                                              <p:spTgt spid="55"/>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300" fill="hold"/>
                                            <p:tgtEl>
                                              <p:spTgt spid="52"/>
                                            </p:tgtEl>
                                            <p:attrNameLst>
                                              <p:attrName>ppt_w</p:attrName>
                                            </p:attrNameLst>
                                          </p:cBhvr>
                                          <p:tavLst>
                                            <p:tav tm="0">
                                              <p:val>
                                                <p:fltVal val="0"/>
                                              </p:val>
                                            </p:tav>
                                            <p:tav tm="100000">
                                              <p:val>
                                                <p:strVal val="#ppt_w"/>
                                              </p:val>
                                            </p:tav>
                                          </p:tavLst>
                                        </p:anim>
                                        <p:anim calcmode="lin" valueType="num">
                                          <p:cBhvr>
                                            <p:cTn id="53" dur="300" fill="hold"/>
                                            <p:tgtEl>
                                              <p:spTgt spid="52"/>
                                            </p:tgtEl>
                                            <p:attrNameLst>
                                              <p:attrName>ppt_h</p:attrName>
                                            </p:attrNameLst>
                                          </p:cBhvr>
                                          <p:tavLst>
                                            <p:tav tm="0">
                                              <p:val>
                                                <p:fltVal val="0"/>
                                              </p:val>
                                            </p:tav>
                                            <p:tav tm="100000">
                                              <p:val>
                                                <p:strVal val="#ppt_h"/>
                                              </p:val>
                                            </p:tav>
                                          </p:tavLst>
                                        </p:anim>
                                        <p:animEffect transition="in" filter="fade">
                                          <p:cBhvr>
                                            <p:cTn id="54" dur="300"/>
                                            <p:tgtEl>
                                              <p:spTgt spid="52"/>
                                            </p:tgtEl>
                                          </p:cBhvr>
                                        </p:animEffect>
                                      </p:childTnLst>
                                    </p:cTn>
                                  </p:par>
                                </p:childTnLst>
                              </p:cTn>
                            </p:par>
                            <p:par>
                              <p:cTn id="55" fill="hold">
                                <p:stCondLst>
                                  <p:cond delay="5000"/>
                                </p:stCondLst>
                                <p:childTnLst>
                                  <p:par>
                                    <p:cTn id="56" presetID="26" presetClass="emph" presetSubtype="0" fill="hold" nodeType="afterEffect">
                                      <p:stCondLst>
                                        <p:cond delay="0"/>
                                      </p:stCondLst>
                                      <p:childTnLst>
                                        <p:animEffect transition="out" filter="fade">
                                          <p:cBhvr>
                                            <p:cTn id="57" dur="500" tmFilter="0, 0; .2, .5; .8, .5; 1, 0"/>
                                            <p:tgtEl>
                                              <p:spTgt spid="52"/>
                                            </p:tgtEl>
                                          </p:cBhvr>
                                        </p:animEffect>
                                        <p:animScale>
                                          <p:cBhvr>
                                            <p:cTn id="58" dur="250" autoRev="1" fill="hold"/>
                                            <p:tgtEl>
                                              <p:spTgt spid="52"/>
                                            </p:tgtEl>
                                          </p:cBhvr>
                                          <p:by x="105000" y="105000"/>
                                        </p:animScale>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childTnLst>
                              </p:cTn>
                            </p:par>
                            <p:par>
                              <p:cTn id="63" fill="hold">
                                <p:stCondLst>
                                  <p:cond delay="6000"/>
                                </p:stCondLst>
                                <p:childTnLst>
                                  <p:par>
                                    <p:cTn id="64" presetID="37" presetClass="entr" presetSubtype="0" fill="hold"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anim calcmode="lin" valueType="num">
                                          <p:cBhvr>
                                            <p:cTn id="67" dur="500" fill="hold"/>
                                            <p:tgtEl>
                                              <p:spTgt spid="63"/>
                                            </p:tgtEl>
                                            <p:attrNameLst>
                                              <p:attrName>ppt_x</p:attrName>
                                            </p:attrNameLst>
                                          </p:cBhvr>
                                          <p:tavLst>
                                            <p:tav tm="0">
                                              <p:val>
                                                <p:strVal val="#ppt_x"/>
                                              </p:val>
                                            </p:tav>
                                            <p:tav tm="100000">
                                              <p:val>
                                                <p:strVal val="#ppt_x"/>
                                              </p:val>
                                            </p:tav>
                                          </p:tavLst>
                                        </p:anim>
                                        <p:anim calcmode="lin" valueType="num">
                                          <p:cBhvr>
                                            <p:cTn id="68" dur="450" decel="100000" fill="hold"/>
                                            <p:tgtEl>
                                              <p:spTgt spid="63"/>
                                            </p:tgtEl>
                                            <p:attrNameLst>
                                              <p:attrName>ppt_y</p:attrName>
                                            </p:attrNameLst>
                                          </p:cBhvr>
                                          <p:tavLst>
                                            <p:tav tm="0">
                                              <p:val>
                                                <p:strVal val="#ppt_y+1"/>
                                              </p:val>
                                            </p:tav>
                                            <p:tav tm="100000">
                                              <p:val>
                                                <p:strVal val="#ppt_y-.03"/>
                                              </p:val>
                                            </p:tav>
                                          </p:tavLst>
                                        </p:anim>
                                        <p:anim calcmode="lin" valueType="num">
                                          <p:cBhvr>
                                            <p:cTn id="69" dur="50" accel="100000" fill="hold">
                                              <p:stCondLst>
                                                <p:cond delay="450"/>
                                              </p:stCondLst>
                                            </p:cTn>
                                            <p:tgtEl>
                                              <p:spTgt spid="63"/>
                                            </p:tgtEl>
                                            <p:attrNameLst>
                                              <p:attrName>ppt_y</p:attrName>
                                            </p:attrNameLst>
                                          </p:cBhvr>
                                          <p:tavLst>
                                            <p:tav tm="0">
                                              <p:val>
                                                <p:strVal val="#ppt_y-.03"/>
                                              </p:val>
                                            </p:tav>
                                            <p:tav tm="100000">
                                              <p:val>
                                                <p:strVal val="#ppt_y"/>
                                              </p:val>
                                            </p:tav>
                                          </p:tavLst>
                                        </p:anim>
                                      </p:childTnLst>
                                    </p:cTn>
                                  </p:par>
                                </p:childTnLst>
                              </p:cTn>
                            </p:par>
                            <p:par>
                              <p:cTn id="70" fill="hold">
                                <p:stCondLst>
                                  <p:cond delay="6500"/>
                                </p:stCondLst>
                                <p:childTnLst>
                                  <p:par>
                                    <p:cTn id="71" presetID="16" presetClass="entr" presetSubtype="37" fill="hold" nodeType="after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barn(outVertical)">
                                          <p:cBhvr>
                                            <p:cTn id="73" dur="500"/>
                                            <p:tgtEl>
                                              <p:spTgt spid="69"/>
                                            </p:tgtEl>
                                          </p:cBhvr>
                                        </p:animEffect>
                                      </p:childTnLst>
                                    </p:cTn>
                                  </p:par>
                                </p:childTnLst>
                              </p:cTn>
                            </p:par>
                            <p:par>
                              <p:cTn id="74" fill="hold">
                                <p:stCondLst>
                                  <p:cond delay="7000"/>
                                </p:stCondLst>
                                <p:childTnLst>
                                  <p:par>
                                    <p:cTn id="75" presetID="53" presetClass="entr" presetSubtype="16" fill="hold" nodeType="after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p:cTn id="77" dur="300" fill="hold"/>
                                            <p:tgtEl>
                                              <p:spTgt spid="46"/>
                                            </p:tgtEl>
                                            <p:attrNameLst>
                                              <p:attrName>ppt_w</p:attrName>
                                            </p:attrNameLst>
                                          </p:cBhvr>
                                          <p:tavLst>
                                            <p:tav tm="0">
                                              <p:val>
                                                <p:fltVal val="0"/>
                                              </p:val>
                                            </p:tav>
                                            <p:tav tm="100000">
                                              <p:val>
                                                <p:strVal val="#ppt_w"/>
                                              </p:val>
                                            </p:tav>
                                          </p:tavLst>
                                        </p:anim>
                                        <p:anim calcmode="lin" valueType="num">
                                          <p:cBhvr>
                                            <p:cTn id="78" dur="300" fill="hold"/>
                                            <p:tgtEl>
                                              <p:spTgt spid="46"/>
                                            </p:tgtEl>
                                            <p:attrNameLst>
                                              <p:attrName>ppt_h</p:attrName>
                                            </p:attrNameLst>
                                          </p:cBhvr>
                                          <p:tavLst>
                                            <p:tav tm="0">
                                              <p:val>
                                                <p:fltVal val="0"/>
                                              </p:val>
                                            </p:tav>
                                            <p:tav tm="100000">
                                              <p:val>
                                                <p:strVal val="#ppt_h"/>
                                              </p:val>
                                            </p:tav>
                                          </p:tavLst>
                                        </p:anim>
                                        <p:animEffect transition="in" filter="fade">
                                          <p:cBhvr>
                                            <p:cTn id="79" dur="300"/>
                                            <p:tgtEl>
                                              <p:spTgt spid="46"/>
                                            </p:tgtEl>
                                          </p:cBhvr>
                                        </p:animEffect>
                                      </p:childTnLst>
                                    </p:cTn>
                                  </p:par>
                                </p:childTnLst>
                              </p:cTn>
                            </p:par>
                            <p:par>
                              <p:cTn id="80" fill="hold">
                                <p:stCondLst>
                                  <p:cond delay="7500"/>
                                </p:stCondLst>
                                <p:childTnLst>
                                  <p:par>
                                    <p:cTn id="81" presetID="26" presetClass="emph" presetSubtype="0" fill="hold" nodeType="afterEffect">
                                      <p:stCondLst>
                                        <p:cond delay="0"/>
                                      </p:stCondLst>
                                      <p:childTnLst>
                                        <p:animEffect transition="out" filter="fade">
                                          <p:cBhvr>
                                            <p:cTn id="82" dur="500" tmFilter="0, 0; .2, .5; .8, .5; 1, 0"/>
                                            <p:tgtEl>
                                              <p:spTgt spid="46"/>
                                            </p:tgtEl>
                                          </p:cBhvr>
                                        </p:animEffect>
                                        <p:animScale>
                                          <p:cBhvr>
                                            <p:cTn id="83" dur="250" autoRev="1" fill="hold"/>
                                            <p:tgtEl>
                                              <p:spTgt spid="46"/>
                                            </p:tgtEl>
                                          </p:cBhvr>
                                          <p:by x="105000" y="105000"/>
                                        </p:animScale>
                                      </p:childTnLst>
                                    </p:cTn>
                                  </p:par>
                                </p:childTnLst>
                              </p:cTn>
                            </p:par>
                            <p:par>
                              <p:cTn id="84" fill="hold">
                                <p:stCondLst>
                                  <p:cond delay="8000"/>
                                </p:stCondLst>
                                <p:childTnLst>
                                  <p:par>
                                    <p:cTn id="85" presetID="22" presetClass="entr" presetSubtype="2"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right)">
                                          <p:cBhvr>
                                            <p:cTn id="87" dur="500"/>
                                            <p:tgtEl>
                                              <p:spTgt spid="43"/>
                                            </p:tgtEl>
                                          </p:cBhvr>
                                        </p:animEffect>
                                      </p:childTnLst>
                                    </p:cTn>
                                  </p:par>
                                </p:childTnLst>
                              </p:cTn>
                            </p:par>
                            <p:par>
                              <p:cTn id="88" fill="hold">
                                <p:stCondLst>
                                  <p:cond delay="8500"/>
                                </p:stCondLst>
                                <p:childTnLst>
                                  <p:par>
                                    <p:cTn id="89" presetID="37" presetClass="entr" presetSubtype="0" fill="hold" nodeType="after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anim calcmode="lin" valueType="num">
                                          <p:cBhvr>
                                            <p:cTn id="92" dur="500" fill="hold"/>
                                            <p:tgtEl>
                                              <p:spTgt spid="60"/>
                                            </p:tgtEl>
                                            <p:attrNameLst>
                                              <p:attrName>ppt_x</p:attrName>
                                            </p:attrNameLst>
                                          </p:cBhvr>
                                          <p:tavLst>
                                            <p:tav tm="0">
                                              <p:val>
                                                <p:strVal val="#ppt_x"/>
                                              </p:val>
                                            </p:tav>
                                            <p:tav tm="100000">
                                              <p:val>
                                                <p:strVal val="#ppt_x"/>
                                              </p:val>
                                            </p:tav>
                                          </p:tavLst>
                                        </p:anim>
                                        <p:anim calcmode="lin" valueType="num">
                                          <p:cBhvr>
                                            <p:cTn id="93" dur="450" decel="100000" fill="hold"/>
                                            <p:tgtEl>
                                              <p:spTgt spid="60"/>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60"/>
                                            </p:tgtEl>
                                            <p:attrNameLst>
                                              <p:attrName>ppt_y</p:attrName>
                                            </p:attrNameLst>
                                          </p:cBhvr>
                                          <p:tavLst>
                                            <p:tav tm="0">
                                              <p:val>
                                                <p:strVal val="#ppt_y-.03"/>
                                              </p:val>
                                            </p:tav>
                                            <p:tav tm="100000">
                                              <p:val>
                                                <p:strVal val="#ppt_y"/>
                                              </p:val>
                                            </p:tav>
                                          </p:tavLst>
                                        </p:anim>
                                      </p:childTnLst>
                                    </p:cTn>
                                  </p:par>
                                </p:childTnLst>
                              </p:cTn>
                            </p:par>
                            <p:par>
                              <p:cTn id="95" fill="hold">
                                <p:stCondLst>
                                  <p:cond delay="9000"/>
                                </p:stCondLst>
                                <p:childTnLst>
                                  <p:par>
                                    <p:cTn id="96" presetID="16" presetClass="entr" presetSubtype="37" fill="hold" nodeType="after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barn(outVertical)">
                                          <p:cBhvr>
                                            <p:cTn id="98" dur="500"/>
                                            <p:tgtEl>
                                              <p:spTgt spid="66"/>
                                            </p:tgtEl>
                                          </p:cBhvr>
                                        </p:animEffect>
                                      </p:childTnLst>
                                    </p:cTn>
                                  </p:par>
                                </p:childTnLst>
                              </p:cTn>
                            </p:par>
                            <p:par>
                              <p:cTn id="99" fill="hold">
                                <p:stCondLst>
                                  <p:cond delay="9500"/>
                                </p:stCondLst>
                                <p:childTnLst>
                                  <p:par>
                                    <p:cTn id="100" presetID="53" presetClass="entr" presetSubtype="16" fill="hold" nodeType="after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p:cTn id="102" dur="300" fill="hold"/>
                                            <p:tgtEl>
                                              <p:spTgt spid="49"/>
                                            </p:tgtEl>
                                            <p:attrNameLst>
                                              <p:attrName>ppt_w</p:attrName>
                                            </p:attrNameLst>
                                          </p:cBhvr>
                                          <p:tavLst>
                                            <p:tav tm="0">
                                              <p:val>
                                                <p:fltVal val="0"/>
                                              </p:val>
                                            </p:tav>
                                            <p:tav tm="100000">
                                              <p:val>
                                                <p:strVal val="#ppt_w"/>
                                              </p:val>
                                            </p:tav>
                                          </p:tavLst>
                                        </p:anim>
                                        <p:anim calcmode="lin" valueType="num">
                                          <p:cBhvr>
                                            <p:cTn id="103" dur="300" fill="hold"/>
                                            <p:tgtEl>
                                              <p:spTgt spid="49"/>
                                            </p:tgtEl>
                                            <p:attrNameLst>
                                              <p:attrName>ppt_h</p:attrName>
                                            </p:attrNameLst>
                                          </p:cBhvr>
                                          <p:tavLst>
                                            <p:tav tm="0">
                                              <p:val>
                                                <p:fltVal val="0"/>
                                              </p:val>
                                            </p:tav>
                                            <p:tav tm="100000">
                                              <p:val>
                                                <p:strVal val="#ppt_h"/>
                                              </p:val>
                                            </p:tav>
                                          </p:tavLst>
                                        </p:anim>
                                        <p:animEffect transition="in" filter="fade">
                                          <p:cBhvr>
                                            <p:cTn id="104" dur="300"/>
                                            <p:tgtEl>
                                              <p:spTgt spid="49"/>
                                            </p:tgtEl>
                                          </p:cBhvr>
                                        </p:animEffect>
                                      </p:childTnLst>
                                    </p:cTn>
                                  </p:par>
                                </p:childTnLst>
                              </p:cTn>
                            </p:par>
                            <p:par>
                              <p:cTn id="105" fill="hold">
                                <p:stCondLst>
                                  <p:cond delay="10000"/>
                                </p:stCondLst>
                                <p:childTnLst>
                                  <p:par>
                                    <p:cTn id="106" presetID="26" presetClass="emph" presetSubtype="0" fill="hold" nodeType="afterEffect">
                                      <p:stCondLst>
                                        <p:cond delay="0"/>
                                      </p:stCondLst>
                                      <p:childTnLst>
                                        <p:animEffect transition="out" filter="fade">
                                          <p:cBhvr>
                                            <p:cTn id="107" dur="500" tmFilter="0, 0; .2, .5; .8, .5; 1, 0"/>
                                            <p:tgtEl>
                                              <p:spTgt spid="49"/>
                                            </p:tgtEl>
                                          </p:cBhvr>
                                        </p:animEffect>
                                        <p:animScale>
                                          <p:cBhvr>
                                            <p:cTn id="108" dur="250" autoRev="1" fill="hold"/>
                                            <p:tgtEl>
                                              <p:spTgt spid="49"/>
                                            </p:tgtEl>
                                          </p:cBhvr>
                                          <p:by x="105000" y="105000"/>
                                        </p:animScale>
                                      </p:childTnLst>
                                    </p:cTn>
                                  </p:par>
                                </p:childTnLst>
                              </p:cTn>
                            </p:par>
                            <p:par>
                              <p:cTn id="109" fill="hold">
                                <p:stCondLst>
                                  <p:cond delay="10500"/>
                                </p:stCondLst>
                                <p:childTnLst>
                                  <p:par>
                                    <p:cTn id="110" presetID="22" presetClass="entr" presetSubtype="8" fill="hold" nodeType="after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500"/>
                                            <p:tgtEl>
                                              <p:spTgt spid="40"/>
                                            </p:tgtEl>
                                          </p:cBhvr>
                                        </p:animEffect>
                                      </p:childTnLst>
                                    </p:cTn>
                                  </p:par>
                                </p:childTnLst>
                              </p:cTn>
                            </p:par>
                            <p:par>
                              <p:cTn id="113" fill="hold">
                                <p:stCondLst>
                                  <p:cond delay="11000"/>
                                </p:stCondLst>
                                <p:childTnLst>
                                  <p:par>
                                    <p:cTn id="114" presetID="37" presetClass="entr" presetSubtype="0" fill="hold" grpId="0"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500"/>
                                            <p:tgtEl>
                                              <p:spTgt spid="58"/>
                                            </p:tgtEl>
                                          </p:cBhvr>
                                        </p:animEffect>
                                        <p:anim calcmode="lin" valueType="num">
                                          <p:cBhvr>
                                            <p:cTn id="117" dur="500" fill="hold"/>
                                            <p:tgtEl>
                                              <p:spTgt spid="58"/>
                                            </p:tgtEl>
                                            <p:attrNameLst>
                                              <p:attrName>ppt_x</p:attrName>
                                            </p:attrNameLst>
                                          </p:cBhvr>
                                          <p:tavLst>
                                            <p:tav tm="0">
                                              <p:val>
                                                <p:strVal val="#ppt_x"/>
                                              </p:val>
                                            </p:tav>
                                            <p:tav tm="100000">
                                              <p:val>
                                                <p:strVal val="#ppt_x"/>
                                              </p:val>
                                            </p:tav>
                                          </p:tavLst>
                                        </p:anim>
                                        <p:anim calcmode="lin" valueType="num">
                                          <p:cBhvr>
                                            <p:cTn id="118" dur="450" decel="100000" fill="hold"/>
                                            <p:tgtEl>
                                              <p:spTgt spid="58"/>
                                            </p:tgtEl>
                                            <p:attrNameLst>
                                              <p:attrName>ppt_y</p:attrName>
                                            </p:attrNameLst>
                                          </p:cBhvr>
                                          <p:tavLst>
                                            <p:tav tm="0">
                                              <p:val>
                                                <p:strVal val="#ppt_y+1"/>
                                              </p:val>
                                            </p:tav>
                                            <p:tav tm="100000">
                                              <p:val>
                                                <p:strVal val="#ppt_y-.03"/>
                                              </p:val>
                                            </p:tav>
                                          </p:tavLst>
                                        </p:anim>
                                        <p:anim calcmode="lin" valueType="num">
                                          <p:cBhvr>
                                            <p:cTn id="119" dur="50" accel="100000" fill="hold">
                                              <p:stCondLst>
                                                <p:cond delay="450"/>
                                              </p:stCondLst>
                                            </p:cTn>
                                            <p:tgtEl>
                                              <p:spTgt spid="58"/>
                                            </p:tgtEl>
                                            <p:attrNameLst>
                                              <p:attrName>ppt_y</p:attrName>
                                            </p:attrNameLst>
                                          </p:cBhvr>
                                          <p:tavLst>
                                            <p:tav tm="0">
                                              <p:val>
                                                <p:strVal val="#ppt_y-.03"/>
                                              </p:val>
                                            </p:tav>
                                            <p:tav tm="100000">
                                              <p:val>
                                                <p:strVal val="#ppt_y"/>
                                              </p:val>
                                            </p:tav>
                                          </p:tavLst>
                                        </p:anim>
                                      </p:childTnLst>
                                    </p:cTn>
                                  </p:par>
                                </p:childTnLst>
                              </p:cTn>
                            </p:par>
                            <p:par>
                              <p:cTn id="120" fill="hold">
                                <p:stCondLst>
                                  <p:cond delay="11500"/>
                                </p:stCondLst>
                                <p:childTnLst>
                                  <p:par>
                                    <p:cTn id="121" presetID="16" presetClass="entr" presetSubtype="37" fill="hold" nodeType="after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barn(outVertical)">
                                          <p:cBhvr>
                                            <p:cTn id="12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8000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8000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80000"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300" fill="hold"/>
                                            <p:tgtEl>
                                              <p:spTgt spid="16"/>
                                            </p:tgtEl>
                                            <p:attrNameLst>
                                              <p:attrName>ppt_w</p:attrName>
                                            </p:attrNameLst>
                                          </p:cBhvr>
                                          <p:tavLst>
                                            <p:tav tm="0">
                                              <p:val>
                                                <p:fltVal val="0"/>
                                              </p:val>
                                            </p:tav>
                                            <p:tav tm="100000">
                                              <p:val>
                                                <p:strVal val="#ppt_w"/>
                                              </p:val>
                                            </p:tav>
                                          </p:tavLst>
                                        </p:anim>
                                        <p:anim calcmode="lin" valueType="num">
                                          <p:cBhvr>
                                            <p:cTn id="28" dur="300" fill="hold"/>
                                            <p:tgtEl>
                                              <p:spTgt spid="16"/>
                                            </p:tgtEl>
                                            <p:attrNameLst>
                                              <p:attrName>ppt_h</p:attrName>
                                            </p:attrNameLst>
                                          </p:cBhvr>
                                          <p:tavLst>
                                            <p:tav tm="0">
                                              <p:val>
                                                <p:fltVal val="0"/>
                                              </p:val>
                                            </p:tav>
                                            <p:tav tm="100000">
                                              <p:val>
                                                <p:strVal val="#ppt_h"/>
                                              </p:val>
                                            </p:tav>
                                          </p:tavLst>
                                        </p:anim>
                                        <p:animEffect transition="in" filter="fade">
                                          <p:cBhvr>
                                            <p:cTn id="29" dur="300"/>
                                            <p:tgtEl>
                                              <p:spTgt spid="16"/>
                                            </p:tgtEl>
                                          </p:cBhvr>
                                        </p:animEffect>
                                      </p:childTnLst>
                                    </p:cTn>
                                  </p:par>
                                </p:childTnLst>
                              </p:cTn>
                            </p:par>
                            <p:par>
                              <p:cTn id="30" fill="hold">
                                <p:stCondLst>
                                  <p:cond delay="2500"/>
                                </p:stCondLst>
                                <p:childTnLst>
                                  <p:par>
                                    <p:cTn id="31" presetID="26" presetClass="emph" presetSubtype="0" fill="hold" nodeType="afterEffect">
                                      <p:stCondLst>
                                        <p:cond delay="0"/>
                                      </p:stCondLst>
                                      <p:childTnLst>
                                        <p:animEffect transition="out" filter="fade">
                                          <p:cBhvr>
                                            <p:cTn id="32" dur="500" tmFilter="0, 0; .2, .5; .8, .5; 1, 0"/>
                                            <p:tgtEl>
                                              <p:spTgt spid="16"/>
                                            </p:tgtEl>
                                          </p:cBhvr>
                                        </p:animEffect>
                                        <p:animScale>
                                          <p:cBhvr>
                                            <p:cTn id="33" dur="250" autoRev="1" fill="hold"/>
                                            <p:tgtEl>
                                              <p:spTgt spid="16"/>
                                            </p:tgtEl>
                                          </p:cBhvr>
                                          <p:by x="105000" y="105000"/>
                                        </p:animScale>
                                      </p:childTnLst>
                                    </p:cTn>
                                  </p:par>
                                </p:childTnLst>
                              </p:cTn>
                            </p:par>
                            <p:par>
                              <p:cTn id="34" fill="hold">
                                <p:stCondLst>
                                  <p:cond delay="3000"/>
                                </p:stCondLst>
                                <p:childTnLst>
                                  <p:par>
                                    <p:cTn id="35" presetID="22" presetClass="entr" presetSubtype="2"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3500"/>
                                </p:stCondLst>
                                <p:childTnLst>
                                  <p:par>
                                    <p:cTn id="39" presetID="37" presetClass="entr" presetSubtype="0" fill="hold" grpId="0" nodeType="after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anim calcmode="lin" valueType="num">
                                          <p:cBhvr>
                                            <p:cTn id="42" dur="500" fill="hold"/>
                                            <p:tgtEl>
                                              <p:spTgt spid="59"/>
                                            </p:tgtEl>
                                            <p:attrNameLst>
                                              <p:attrName>ppt_x</p:attrName>
                                            </p:attrNameLst>
                                          </p:cBhvr>
                                          <p:tavLst>
                                            <p:tav tm="0">
                                              <p:val>
                                                <p:strVal val="#ppt_x"/>
                                              </p:val>
                                            </p:tav>
                                            <p:tav tm="100000">
                                              <p:val>
                                                <p:strVal val="#ppt_x"/>
                                              </p:val>
                                            </p:tav>
                                          </p:tavLst>
                                        </p:anim>
                                        <p:anim calcmode="lin" valueType="num">
                                          <p:cBhvr>
                                            <p:cTn id="43" dur="450" decel="100000" fill="hold"/>
                                            <p:tgtEl>
                                              <p:spTgt spid="59"/>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59"/>
                                            </p:tgtEl>
                                            <p:attrNameLst>
                                              <p:attrName>ppt_y</p:attrName>
                                            </p:attrNameLst>
                                          </p:cBhvr>
                                          <p:tavLst>
                                            <p:tav tm="0">
                                              <p:val>
                                                <p:strVal val="#ppt_y-.03"/>
                                              </p:val>
                                            </p:tav>
                                            <p:tav tm="100000">
                                              <p:val>
                                                <p:strVal val="#ppt_y"/>
                                              </p:val>
                                            </p:tav>
                                          </p:tavLst>
                                        </p:anim>
                                      </p:childTnLst>
                                    </p:cTn>
                                  </p:par>
                                </p:childTnLst>
                              </p:cTn>
                            </p:par>
                            <p:par>
                              <p:cTn id="45" fill="hold">
                                <p:stCondLst>
                                  <p:cond delay="4000"/>
                                </p:stCondLst>
                                <p:childTnLst>
                                  <p:par>
                                    <p:cTn id="46" presetID="16" presetClass="entr" presetSubtype="37" fill="hold"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barn(outVertical)">
                                          <p:cBhvr>
                                            <p:cTn id="48" dur="500"/>
                                            <p:tgtEl>
                                              <p:spTgt spid="55"/>
                                            </p:tgtEl>
                                          </p:cBhvr>
                                        </p:animEffect>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300" fill="hold"/>
                                            <p:tgtEl>
                                              <p:spTgt spid="52"/>
                                            </p:tgtEl>
                                            <p:attrNameLst>
                                              <p:attrName>ppt_w</p:attrName>
                                            </p:attrNameLst>
                                          </p:cBhvr>
                                          <p:tavLst>
                                            <p:tav tm="0">
                                              <p:val>
                                                <p:fltVal val="0"/>
                                              </p:val>
                                            </p:tav>
                                            <p:tav tm="100000">
                                              <p:val>
                                                <p:strVal val="#ppt_w"/>
                                              </p:val>
                                            </p:tav>
                                          </p:tavLst>
                                        </p:anim>
                                        <p:anim calcmode="lin" valueType="num">
                                          <p:cBhvr>
                                            <p:cTn id="53" dur="300" fill="hold"/>
                                            <p:tgtEl>
                                              <p:spTgt spid="52"/>
                                            </p:tgtEl>
                                            <p:attrNameLst>
                                              <p:attrName>ppt_h</p:attrName>
                                            </p:attrNameLst>
                                          </p:cBhvr>
                                          <p:tavLst>
                                            <p:tav tm="0">
                                              <p:val>
                                                <p:fltVal val="0"/>
                                              </p:val>
                                            </p:tav>
                                            <p:tav tm="100000">
                                              <p:val>
                                                <p:strVal val="#ppt_h"/>
                                              </p:val>
                                            </p:tav>
                                          </p:tavLst>
                                        </p:anim>
                                        <p:animEffect transition="in" filter="fade">
                                          <p:cBhvr>
                                            <p:cTn id="54" dur="300"/>
                                            <p:tgtEl>
                                              <p:spTgt spid="52"/>
                                            </p:tgtEl>
                                          </p:cBhvr>
                                        </p:animEffect>
                                      </p:childTnLst>
                                    </p:cTn>
                                  </p:par>
                                </p:childTnLst>
                              </p:cTn>
                            </p:par>
                            <p:par>
                              <p:cTn id="55" fill="hold">
                                <p:stCondLst>
                                  <p:cond delay="5000"/>
                                </p:stCondLst>
                                <p:childTnLst>
                                  <p:par>
                                    <p:cTn id="56" presetID="26" presetClass="emph" presetSubtype="0" fill="hold" nodeType="afterEffect">
                                      <p:stCondLst>
                                        <p:cond delay="0"/>
                                      </p:stCondLst>
                                      <p:childTnLst>
                                        <p:animEffect transition="out" filter="fade">
                                          <p:cBhvr>
                                            <p:cTn id="57" dur="500" tmFilter="0, 0; .2, .5; .8, .5; 1, 0"/>
                                            <p:tgtEl>
                                              <p:spTgt spid="52"/>
                                            </p:tgtEl>
                                          </p:cBhvr>
                                        </p:animEffect>
                                        <p:animScale>
                                          <p:cBhvr>
                                            <p:cTn id="58" dur="250" autoRev="1" fill="hold"/>
                                            <p:tgtEl>
                                              <p:spTgt spid="52"/>
                                            </p:tgtEl>
                                          </p:cBhvr>
                                          <p:by x="105000" y="105000"/>
                                        </p:animScale>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childTnLst>
                              </p:cTn>
                            </p:par>
                            <p:par>
                              <p:cTn id="63" fill="hold">
                                <p:stCondLst>
                                  <p:cond delay="6000"/>
                                </p:stCondLst>
                                <p:childTnLst>
                                  <p:par>
                                    <p:cTn id="64" presetID="37" presetClass="entr" presetSubtype="0" fill="hold"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anim calcmode="lin" valueType="num">
                                          <p:cBhvr>
                                            <p:cTn id="67" dur="500" fill="hold"/>
                                            <p:tgtEl>
                                              <p:spTgt spid="63"/>
                                            </p:tgtEl>
                                            <p:attrNameLst>
                                              <p:attrName>ppt_x</p:attrName>
                                            </p:attrNameLst>
                                          </p:cBhvr>
                                          <p:tavLst>
                                            <p:tav tm="0">
                                              <p:val>
                                                <p:strVal val="#ppt_x"/>
                                              </p:val>
                                            </p:tav>
                                            <p:tav tm="100000">
                                              <p:val>
                                                <p:strVal val="#ppt_x"/>
                                              </p:val>
                                            </p:tav>
                                          </p:tavLst>
                                        </p:anim>
                                        <p:anim calcmode="lin" valueType="num">
                                          <p:cBhvr>
                                            <p:cTn id="68" dur="450" decel="100000" fill="hold"/>
                                            <p:tgtEl>
                                              <p:spTgt spid="63"/>
                                            </p:tgtEl>
                                            <p:attrNameLst>
                                              <p:attrName>ppt_y</p:attrName>
                                            </p:attrNameLst>
                                          </p:cBhvr>
                                          <p:tavLst>
                                            <p:tav tm="0">
                                              <p:val>
                                                <p:strVal val="#ppt_y+1"/>
                                              </p:val>
                                            </p:tav>
                                            <p:tav tm="100000">
                                              <p:val>
                                                <p:strVal val="#ppt_y-.03"/>
                                              </p:val>
                                            </p:tav>
                                          </p:tavLst>
                                        </p:anim>
                                        <p:anim calcmode="lin" valueType="num">
                                          <p:cBhvr>
                                            <p:cTn id="69" dur="50" accel="100000" fill="hold">
                                              <p:stCondLst>
                                                <p:cond delay="450"/>
                                              </p:stCondLst>
                                            </p:cTn>
                                            <p:tgtEl>
                                              <p:spTgt spid="63"/>
                                            </p:tgtEl>
                                            <p:attrNameLst>
                                              <p:attrName>ppt_y</p:attrName>
                                            </p:attrNameLst>
                                          </p:cBhvr>
                                          <p:tavLst>
                                            <p:tav tm="0">
                                              <p:val>
                                                <p:strVal val="#ppt_y-.03"/>
                                              </p:val>
                                            </p:tav>
                                            <p:tav tm="100000">
                                              <p:val>
                                                <p:strVal val="#ppt_y"/>
                                              </p:val>
                                            </p:tav>
                                          </p:tavLst>
                                        </p:anim>
                                      </p:childTnLst>
                                    </p:cTn>
                                  </p:par>
                                </p:childTnLst>
                              </p:cTn>
                            </p:par>
                            <p:par>
                              <p:cTn id="70" fill="hold">
                                <p:stCondLst>
                                  <p:cond delay="6500"/>
                                </p:stCondLst>
                                <p:childTnLst>
                                  <p:par>
                                    <p:cTn id="71" presetID="16" presetClass="entr" presetSubtype="37" fill="hold" nodeType="after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barn(outVertical)">
                                          <p:cBhvr>
                                            <p:cTn id="73" dur="500"/>
                                            <p:tgtEl>
                                              <p:spTgt spid="69"/>
                                            </p:tgtEl>
                                          </p:cBhvr>
                                        </p:animEffect>
                                      </p:childTnLst>
                                    </p:cTn>
                                  </p:par>
                                </p:childTnLst>
                              </p:cTn>
                            </p:par>
                            <p:par>
                              <p:cTn id="74" fill="hold">
                                <p:stCondLst>
                                  <p:cond delay="7000"/>
                                </p:stCondLst>
                                <p:childTnLst>
                                  <p:par>
                                    <p:cTn id="75" presetID="53" presetClass="entr" presetSubtype="16" fill="hold" nodeType="after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p:cTn id="77" dur="300" fill="hold"/>
                                            <p:tgtEl>
                                              <p:spTgt spid="46"/>
                                            </p:tgtEl>
                                            <p:attrNameLst>
                                              <p:attrName>ppt_w</p:attrName>
                                            </p:attrNameLst>
                                          </p:cBhvr>
                                          <p:tavLst>
                                            <p:tav tm="0">
                                              <p:val>
                                                <p:fltVal val="0"/>
                                              </p:val>
                                            </p:tav>
                                            <p:tav tm="100000">
                                              <p:val>
                                                <p:strVal val="#ppt_w"/>
                                              </p:val>
                                            </p:tav>
                                          </p:tavLst>
                                        </p:anim>
                                        <p:anim calcmode="lin" valueType="num">
                                          <p:cBhvr>
                                            <p:cTn id="78" dur="300" fill="hold"/>
                                            <p:tgtEl>
                                              <p:spTgt spid="46"/>
                                            </p:tgtEl>
                                            <p:attrNameLst>
                                              <p:attrName>ppt_h</p:attrName>
                                            </p:attrNameLst>
                                          </p:cBhvr>
                                          <p:tavLst>
                                            <p:tav tm="0">
                                              <p:val>
                                                <p:fltVal val="0"/>
                                              </p:val>
                                            </p:tav>
                                            <p:tav tm="100000">
                                              <p:val>
                                                <p:strVal val="#ppt_h"/>
                                              </p:val>
                                            </p:tav>
                                          </p:tavLst>
                                        </p:anim>
                                        <p:animEffect transition="in" filter="fade">
                                          <p:cBhvr>
                                            <p:cTn id="79" dur="300"/>
                                            <p:tgtEl>
                                              <p:spTgt spid="46"/>
                                            </p:tgtEl>
                                          </p:cBhvr>
                                        </p:animEffect>
                                      </p:childTnLst>
                                    </p:cTn>
                                  </p:par>
                                </p:childTnLst>
                              </p:cTn>
                            </p:par>
                            <p:par>
                              <p:cTn id="80" fill="hold">
                                <p:stCondLst>
                                  <p:cond delay="7500"/>
                                </p:stCondLst>
                                <p:childTnLst>
                                  <p:par>
                                    <p:cTn id="81" presetID="26" presetClass="emph" presetSubtype="0" fill="hold" nodeType="afterEffect">
                                      <p:stCondLst>
                                        <p:cond delay="0"/>
                                      </p:stCondLst>
                                      <p:childTnLst>
                                        <p:animEffect transition="out" filter="fade">
                                          <p:cBhvr>
                                            <p:cTn id="82" dur="500" tmFilter="0, 0; .2, .5; .8, .5; 1, 0"/>
                                            <p:tgtEl>
                                              <p:spTgt spid="46"/>
                                            </p:tgtEl>
                                          </p:cBhvr>
                                        </p:animEffect>
                                        <p:animScale>
                                          <p:cBhvr>
                                            <p:cTn id="83" dur="250" autoRev="1" fill="hold"/>
                                            <p:tgtEl>
                                              <p:spTgt spid="46"/>
                                            </p:tgtEl>
                                          </p:cBhvr>
                                          <p:by x="105000" y="105000"/>
                                        </p:animScale>
                                      </p:childTnLst>
                                    </p:cTn>
                                  </p:par>
                                </p:childTnLst>
                              </p:cTn>
                            </p:par>
                            <p:par>
                              <p:cTn id="84" fill="hold">
                                <p:stCondLst>
                                  <p:cond delay="8000"/>
                                </p:stCondLst>
                                <p:childTnLst>
                                  <p:par>
                                    <p:cTn id="85" presetID="22" presetClass="entr" presetSubtype="2"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right)">
                                          <p:cBhvr>
                                            <p:cTn id="87" dur="500"/>
                                            <p:tgtEl>
                                              <p:spTgt spid="43"/>
                                            </p:tgtEl>
                                          </p:cBhvr>
                                        </p:animEffect>
                                      </p:childTnLst>
                                    </p:cTn>
                                  </p:par>
                                </p:childTnLst>
                              </p:cTn>
                            </p:par>
                            <p:par>
                              <p:cTn id="88" fill="hold">
                                <p:stCondLst>
                                  <p:cond delay="8500"/>
                                </p:stCondLst>
                                <p:childTnLst>
                                  <p:par>
                                    <p:cTn id="89" presetID="37" presetClass="entr" presetSubtype="0" fill="hold" nodeType="after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anim calcmode="lin" valueType="num">
                                          <p:cBhvr>
                                            <p:cTn id="92" dur="500" fill="hold"/>
                                            <p:tgtEl>
                                              <p:spTgt spid="60"/>
                                            </p:tgtEl>
                                            <p:attrNameLst>
                                              <p:attrName>ppt_x</p:attrName>
                                            </p:attrNameLst>
                                          </p:cBhvr>
                                          <p:tavLst>
                                            <p:tav tm="0">
                                              <p:val>
                                                <p:strVal val="#ppt_x"/>
                                              </p:val>
                                            </p:tav>
                                            <p:tav tm="100000">
                                              <p:val>
                                                <p:strVal val="#ppt_x"/>
                                              </p:val>
                                            </p:tav>
                                          </p:tavLst>
                                        </p:anim>
                                        <p:anim calcmode="lin" valueType="num">
                                          <p:cBhvr>
                                            <p:cTn id="93" dur="450" decel="100000" fill="hold"/>
                                            <p:tgtEl>
                                              <p:spTgt spid="60"/>
                                            </p:tgtEl>
                                            <p:attrNameLst>
                                              <p:attrName>ppt_y</p:attrName>
                                            </p:attrNameLst>
                                          </p:cBhvr>
                                          <p:tavLst>
                                            <p:tav tm="0">
                                              <p:val>
                                                <p:strVal val="#ppt_y+1"/>
                                              </p:val>
                                            </p:tav>
                                            <p:tav tm="100000">
                                              <p:val>
                                                <p:strVal val="#ppt_y-.03"/>
                                              </p:val>
                                            </p:tav>
                                          </p:tavLst>
                                        </p:anim>
                                        <p:anim calcmode="lin" valueType="num">
                                          <p:cBhvr>
                                            <p:cTn id="94" dur="50" accel="100000" fill="hold">
                                              <p:stCondLst>
                                                <p:cond delay="450"/>
                                              </p:stCondLst>
                                            </p:cTn>
                                            <p:tgtEl>
                                              <p:spTgt spid="60"/>
                                            </p:tgtEl>
                                            <p:attrNameLst>
                                              <p:attrName>ppt_y</p:attrName>
                                            </p:attrNameLst>
                                          </p:cBhvr>
                                          <p:tavLst>
                                            <p:tav tm="0">
                                              <p:val>
                                                <p:strVal val="#ppt_y-.03"/>
                                              </p:val>
                                            </p:tav>
                                            <p:tav tm="100000">
                                              <p:val>
                                                <p:strVal val="#ppt_y"/>
                                              </p:val>
                                            </p:tav>
                                          </p:tavLst>
                                        </p:anim>
                                      </p:childTnLst>
                                    </p:cTn>
                                  </p:par>
                                </p:childTnLst>
                              </p:cTn>
                            </p:par>
                            <p:par>
                              <p:cTn id="95" fill="hold">
                                <p:stCondLst>
                                  <p:cond delay="9000"/>
                                </p:stCondLst>
                                <p:childTnLst>
                                  <p:par>
                                    <p:cTn id="96" presetID="16" presetClass="entr" presetSubtype="37" fill="hold" nodeType="after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barn(outVertical)">
                                          <p:cBhvr>
                                            <p:cTn id="98" dur="500"/>
                                            <p:tgtEl>
                                              <p:spTgt spid="66"/>
                                            </p:tgtEl>
                                          </p:cBhvr>
                                        </p:animEffect>
                                      </p:childTnLst>
                                    </p:cTn>
                                  </p:par>
                                </p:childTnLst>
                              </p:cTn>
                            </p:par>
                            <p:par>
                              <p:cTn id="99" fill="hold">
                                <p:stCondLst>
                                  <p:cond delay="9500"/>
                                </p:stCondLst>
                                <p:childTnLst>
                                  <p:par>
                                    <p:cTn id="100" presetID="53" presetClass="entr" presetSubtype="16" fill="hold" nodeType="after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p:cTn id="102" dur="300" fill="hold"/>
                                            <p:tgtEl>
                                              <p:spTgt spid="49"/>
                                            </p:tgtEl>
                                            <p:attrNameLst>
                                              <p:attrName>ppt_w</p:attrName>
                                            </p:attrNameLst>
                                          </p:cBhvr>
                                          <p:tavLst>
                                            <p:tav tm="0">
                                              <p:val>
                                                <p:fltVal val="0"/>
                                              </p:val>
                                            </p:tav>
                                            <p:tav tm="100000">
                                              <p:val>
                                                <p:strVal val="#ppt_w"/>
                                              </p:val>
                                            </p:tav>
                                          </p:tavLst>
                                        </p:anim>
                                        <p:anim calcmode="lin" valueType="num">
                                          <p:cBhvr>
                                            <p:cTn id="103" dur="300" fill="hold"/>
                                            <p:tgtEl>
                                              <p:spTgt spid="49"/>
                                            </p:tgtEl>
                                            <p:attrNameLst>
                                              <p:attrName>ppt_h</p:attrName>
                                            </p:attrNameLst>
                                          </p:cBhvr>
                                          <p:tavLst>
                                            <p:tav tm="0">
                                              <p:val>
                                                <p:fltVal val="0"/>
                                              </p:val>
                                            </p:tav>
                                            <p:tav tm="100000">
                                              <p:val>
                                                <p:strVal val="#ppt_h"/>
                                              </p:val>
                                            </p:tav>
                                          </p:tavLst>
                                        </p:anim>
                                        <p:animEffect transition="in" filter="fade">
                                          <p:cBhvr>
                                            <p:cTn id="104" dur="300"/>
                                            <p:tgtEl>
                                              <p:spTgt spid="49"/>
                                            </p:tgtEl>
                                          </p:cBhvr>
                                        </p:animEffect>
                                      </p:childTnLst>
                                    </p:cTn>
                                  </p:par>
                                </p:childTnLst>
                              </p:cTn>
                            </p:par>
                            <p:par>
                              <p:cTn id="105" fill="hold">
                                <p:stCondLst>
                                  <p:cond delay="10000"/>
                                </p:stCondLst>
                                <p:childTnLst>
                                  <p:par>
                                    <p:cTn id="106" presetID="26" presetClass="emph" presetSubtype="0" fill="hold" nodeType="afterEffect">
                                      <p:stCondLst>
                                        <p:cond delay="0"/>
                                      </p:stCondLst>
                                      <p:childTnLst>
                                        <p:animEffect transition="out" filter="fade">
                                          <p:cBhvr>
                                            <p:cTn id="107" dur="500" tmFilter="0, 0; .2, .5; .8, .5; 1, 0"/>
                                            <p:tgtEl>
                                              <p:spTgt spid="49"/>
                                            </p:tgtEl>
                                          </p:cBhvr>
                                        </p:animEffect>
                                        <p:animScale>
                                          <p:cBhvr>
                                            <p:cTn id="108" dur="250" autoRev="1" fill="hold"/>
                                            <p:tgtEl>
                                              <p:spTgt spid="49"/>
                                            </p:tgtEl>
                                          </p:cBhvr>
                                          <p:by x="105000" y="105000"/>
                                        </p:animScale>
                                      </p:childTnLst>
                                    </p:cTn>
                                  </p:par>
                                </p:childTnLst>
                              </p:cTn>
                            </p:par>
                            <p:par>
                              <p:cTn id="109" fill="hold">
                                <p:stCondLst>
                                  <p:cond delay="10500"/>
                                </p:stCondLst>
                                <p:childTnLst>
                                  <p:par>
                                    <p:cTn id="110" presetID="22" presetClass="entr" presetSubtype="8" fill="hold" nodeType="after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500"/>
                                            <p:tgtEl>
                                              <p:spTgt spid="40"/>
                                            </p:tgtEl>
                                          </p:cBhvr>
                                        </p:animEffect>
                                      </p:childTnLst>
                                    </p:cTn>
                                  </p:par>
                                </p:childTnLst>
                              </p:cTn>
                            </p:par>
                            <p:par>
                              <p:cTn id="113" fill="hold">
                                <p:stCondLst>
                                  <p:cond delay="11000"/>
                                </p:stCondLst>
                                <p:childTnLst>
                                  <p:par>
                                    <p:cTn id="114" presetID="37" presetClass="entr" presetSubtype="0" fill="hold" grpId="0"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500"/>
                                            <p:tgtEl>
                                              <p:spTgt spid="58"/>
                                            </p:tgtEl>
                                          </p:cBhvr>
                                        </p:animEffect>
                                        <p:anim calcmode="lin" valueType="num">
                                          <p:cBhvr>
                                            <p:cTn id="117" dur="500" fill="hold"/>
                                            <p:tgtEl>
                                              <p:spTgt spid="58"/>
                                            </p:tgtEl>
                                            <p:attrNameLst>
                                              <p:attrName>ppt_x</p:attrName>
                                            </p:attrNameLst>
                                          </p:cBhvr>
                                          <p:tavLst>
                                            <p:tav tm="0">
                                              <p:val>
                                                <p:strVal val="#ppt_x"/>
                                              </p:val>
                                            </p:tav>
                                            <p:tav tm="100000">
                                              <p:val>
                                                <p:strVal val="#ppt_x"/>
                                              </p:val>
                                            </p:tav>
                                          </p:tavLst>
                                        </p:anim>
                                        <p:anim calcmode="lin" valueType="num">
                                          <p:cBhvr>
                                            <p:cTn id="118" dur="450" decel="100000" fill="hold"/>
                                            <p:tgtEl>
                                              <p:spTgt spid="58"/>
                                            </p:tgtEl>
                                            <p:attrNameLst>
                                              <p:attrName>ppt_y</p:attrName>
                                            </p:attrNameLst>
                                          </p:cBhvr>
                                          <p:tavLst>
                                            <p:tav tm="0">
                                              <p:val>
                                                <p:strVal val="#ppt_y+1"/>
                                              </p:val>
                                            </p:tav>
                                            <p:tav tm="100000">
                                              <p:val>
                                                <p:strVal val="#ppt_y-.03"/>
                                              </p:val>
                                            </p:tav>
                                          </p:tavLst>
                                        </p:anim>
                                        <p:anim calcmode="lin" valueType="num">
                                          <p:cBhvr>
                                            <p:cTn id="119" dur="50" accel="100000" fill="hold">
                                              <p:stCondLst>
                                                <p:cond delay="450"/>
                                              </p:stCondLst>
                                            </p:cTn>
                                            <p:tgtEl>
                                              <p:spTgt spid="58"/>
                                            </p:tgtEl>
                                            <p:attrNameLst>
                                              <p:attrName>ppt_y</p:attrName>
                                            </p:attrNameLst>
                                          </p:cBhvr>
                                          <p:tavLst>
                                            <p:tav tm="0">
                                              <p:val>
                                                <p:strVal val="#ppt_y-.03"/>
                                              </p:val>
                                            </p:tav>
                                            <p:tav tm="100000">
                                              <p:val>
                                                <p:strVal val="#ppt_y"/>
                                              </p:val>
                                            </p:tav>
                                          </p:tavLst>
                                        </p:anim>
                                      </p:childTnLst>
                                    </p:cTn>
                                  </p:par>
                                </p:childTnLst>
                              </p:cTn>
                            </p:par>
                            <p:par>
                              <p:cTn id="120" fill="hold">
                                <p:stCondLst>
                                  <p:cond delay="11500"/>
                                </p:stCondLst>
                                <p:childTnLst>
                                  <p:par>
                                    <p:cTn id="121" presetID="16" presetClass="entr" presetSubtype="37" fill="hold" nodeType="after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barn(outVertical)">
                                          <p:cBhvr>
                                            <p:cTn id="12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03</a:t>
              </a:r>
              <a:endParaRPr lang="zh-CN" altLang="en-US" sz="2700" dirty="0">
                <a:solidFill>
                  <a:srgbClr val="2FA598"/>
                </a:solidFill>
                <a:latin typeface="Agency FB" panose="020B0503020202020204" pitchFamily="34" charset="0"/>
              </a:endParaRPr>
            </a:p>
          </p:txBody>
        </p:sp>
      </p:grpSp>
      <p:cxnSp>
        <p:nvCxnSpPr>
          <p:cNvPr id="11" name="直接连接符 10"/>
          <p:cNvCxnSpPr/>
          <p:nvPr/>
        </p:nvCxnSpPr>
        <p:spPr>
          <a:xfrm flipH="1">
            <a:off x="2260942" y="1092995"/>
            <a:ext cx="378619" cy="1357313"/>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050883" y="2203996"/>
            <a:ext cx="378619" cy="1357313"/>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60942" y="3364707"/>
            <a:ext cx="378619" cy="1357313"/>
          </a:xfrm>
          <a:prstGeom prst="line">
            <a:avLst/>
          </a:prstGeom>
          <a:ln w="28575">
            <a:gradFill flip="none" rotWithShape="1">
              <a:gsLst>
                <a:gs pos="100000">
                  <a:srgbClr val="6AC399">
                    <a:alpha val="0"/>
                  </a:srgbClr>
                </a:gs>
                <a:gs pos="0">
                  <a:srgbClr val="1C625A"/>
                </a:gs>
              </a:gsLst>
              <a:path path="circle">
                <a:fillToRect l="50000" t="50000" r="50000" b="50000"/>
              </a:path>
              <a:tileRect/>
            </a:gradFill>
          </a:ln>
          <a:effectLst>
            <a:outerShdw blurRad="127000" dist="635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144209" y="1137473"/>
            <a:ext cx="960322" cy="1066523"/>
            <a:chOff x="1158975" y="1678554"/>
            <a:chExt cx="1280429" cy="1422030"/>
          </a:xfrm>
        </p:grpSpPr>
        <p:pic>
          <p:nvPicPr>
            <p:cNvPr id="15" name="图片 14"/>
            <p:cNvPicPr>
              <a:picLocks noChangeAspect="1"/>
            </p:cNvPicPr>
            <p:nvPr/>
          </p:nvPicPr>
          <p:blipFill>
            <a:blip r:embed="rId1" cstate="screen"/>
            <a:srcRect/>
            <a:stretch>
              <a:fillRect/>
            </a:stretch>
          </p:blipFill>
          <p:spPr>
            <a:xfrm>
              <a:off x="1158975" y="1678555"/>
              <a:ext cx="1277006" cy="1422029"/>
            </a:xfrm>
            <a:custGeom>
              <a:avLst/>
              <a:gdLst>
                <a:gd name="connsiteX0" fmla="*/ 634055 w 1277006"/>
                <a:gd name="connsiteY0" fmla="*/ 0 h 1422029"/>
                <a:gd name="connsiteX1" fmla="*/ 639198 w 1277006"/>
                <a:gd name="connsiteY1" fmla="*/ 135 h 1422029"/>
                <a:gd name="connsiteX2" fmla="*/ 644342 w 1277006"/>
                <a:gd name="connsiteY2" fmla="*/ 0 h 1422029"/>
                <a:gd name="connsiteX3" fmla="*/ 646256 w 1277006"/>
                <a:gd name="connsiteY3" fmla="*/ 321 h 1422029"/>
                <a:gd name="connsiteX4" fmla="*/ 659887 w 1277006"/>
                <a:gd name="connsiteY4" fmla="*/ 680 h 1422029"/>
                <a:gd name="connsiteX5" fmla="*/ 710210 w 1277006"/>
                <a:gd name="connsiteY5" fmla="*/ 17602 h 1422029"/>
                <a:gd name="connsiteX6" fmla="*/ 1205998 w 1277006"/>
                <a:gd name="connsiteY6" fmla="*/ 303846 h 1422029"/>
                <a:gd name="connsiteX7" fmla="*/ 1215951 w 1277006"/>
                <a:gd name="connsiteY7" fmla="*/ 311012 h 1422029"/>
                <a:gd name="connsiteX8" fmla="*/ 1218059 w 1277006"/>
                <a:gd name="connsiteY8" fmla="*/ 312156 h 1422029"/>
                <a:gd name="connsiteX9" fmla="*/ 1221617 w 1277006"/>
                <a:gd name="connsiteY9" fmla="*/ 315092 h 1422029"/>
                <a:gd name="connsiteX10" fmla="*/ 1227975 w 1277006"/>
                <a:gd name="connsiteY10" fmla="*/ 319671 h 1422029"/>
                <a:gd name="connsiteX11" fmla="*/ 1230578 w 1277006"/>
                <a:gd name="connsiteY11" fmla="*/ 322485 h 1422029"/>
                <a:gd name="connsiteX12" fmla="*/ 1237846 w 1277006"/>
                <a:gd name="connsiteY12" fmla="*/ 328482 h 1422029"/>
                <a:gd name="connsiteX13" fmla="*/ 1277006 w 1277006"/>
                <a:gd name="connsiteY13" fmla="*/ 423023 h 1422029"/>
                <a:gd name="connsiteX14" fmla="*/ 1277006 w 1277006"/>
                <a:gd name="connsiteY14" fmla="*/ 995510 h 1422029"/>
                <a:gd name="connsiteX15" fmla="*/ 1254172 w 1277006"/>
                <a:gd name="connsiteY15" fmla="*/ 1070263 h 1422029"/>
                <a:gd name="connsiteX16" fmla="*/ 1251395 w 1277006"/>
                <a:gd name="connsiteY16" fmla="*/ 1073629 h 1422029"/>
                <a:gd name="connsiteX17" fmla="*/ 1245816 w 1277006"/>
                <a:gd name="connsiteY17" fmla="*/ 1082732 h 1422029"/>
                <a:gd name="connsiteX18" fmla="*/ 1205999 w 1277006"/>
                <a:gd name="connsiteY18" fmla="*/ 1117852 h 1422029"/>
                <a:gd name="connsiteX19" fmla="*/ 710211 w 1277006"/>
                <a:gd name="connsiteY19" fmla="*/ 1404096 h 1422029"/>
                <a:gd name="connsiteX20" fmla="*/ 608756 w 1277006"/>
                <a:gd name="connsiteY20" fmla="*/ 1417452 h 1422029"/>
                <a:gd name="connsiteX21" fmla="*/ 598743 w 1277006"/>
                <a:gd name="connsiteY21" fmla="*/ 1413714 h 1422029"/>
                <a:gd name="connsiteX22" fmla="*/ 592881 w 1277006"/>
                <a:gd name="connsiteY22" fmla="*/ 1412387 h 1422029"/>
                <a:gd name="connsiteX23" fmla="*/ 568187 w 1277006"/>
                <a:gd name="connsiteY23" fmla="*/ 1401266 h 1422029"/>
                <a:gd name="connsiteX24" fmla="*/ 72399 w 1277006"/>
                <a:gd name="connsiteY24" fmla="*/ 1115023 h 1422029"/>
                <a:gd name="connsiteX25" fmla="*/ 63863 w 1277006"/>
                <a:gd name="connsiteY25" fmla="*/ 1108876 h 1422029"/>
                <a:gd name="connsiteX26" fmla="*/ 58947 w 1277006"/>
                <a:gd name="connsiteY26" fmla="*/ 1106208 h 1422029"/>
                <a:gd name="connsiteX27" fmla="*/ 50649 w 1277006"/>
                <a:gd name="connsiteY27" fmla="*/ 1099361 h 1422029"/>
                <a:gd name="connsiteX28" fmla="*/ 50422 w 1277006"/>
                <a:gd name="connsiteY28" fmla="*/ 1099198 h 1422029"/>
                <a:gd name="connsiteX29" fmla="*/ 50329 w 1277006"/>
                <a:gd name="connsiteY29" fmla="*/ 1099097 h 1422029"/>
                <a:gd name="connsiteX30" fmla="*/ 39160 w 1277006"/>
                <a:gd name="connsiteY30" fmla="*/ 1089882 h 1422029"/>
                <a:gd name="connsiteX31" fmla="*/ 0 w 1277006"/>
                <a:gd name="connsiteY31" fmla="*/ 995341 h 1422029"/>
                <a:gd name="connsiteX32" fmla="*/ 0 w 1277006"/>
                <a:gd name="connsiteY32" fmla="*/ 422854 h 1422029"/>
                <a:gd name="connsiteX33" fmla="*/ 58947 w 1277006"/>
                <a:gd name="connsiteY33" fmla="*/ 311987 h 1422029"/>
                <a:gd name="connsiteX34" fmla="*/ 67657 w 1277006"/>
                <a:gd name="connsiteY34" fmla="*/ 307260 h 1422029"/>
                <a:gd name="connsiteX35" fmla="*/ 72399 w 1277006"/>
                <a:gd name="connsiteY35" fmla="*/ 303846 h 1422029"/>
                <a:gd name="connsiteX36" fmla="*/ 568187 w 1277006"/>
                <a:gd name="connsiteY36" fmla="*/ 17602 h 1422029"/>
                <a:gd name="connsiteX37" fmla="*/ 618510 w 1277006"/>
                <a:gd name="connsiteY37" fmla="*/ 680 h 1422029"/>
                <a:gd name="connsiteX38" fmla="*/ 632142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4055" y="0"/>
                  </a:moveTo>
                  <a:lnTo>
                    <a:pt x="639198" y="135"/>
                  </a:lnTo>
                  <a:lnTo>
                    <a:pt x="644342" y="0"/>
                  </a:lnTo>
                  <a:lnTo>
                    <a:pt x="646256" y="321"/>
                  </a:lnTo>
                  <a:lnTo>
                    <a:pt x="659887" y="680"/>
                  </a:lnTo>
                  <a:cubicBezTo>
                    <a:pt x="677122" y="2819"/>
                    <a:pt x="694223" y="8371"/>
                    <a:pt x="710210" y="17602"/>
                  </a:cubicBezTo>
                  <a:lnTo>
                    <a:pt x="1205998" y="303846"/>
                  </a:lnTo>
                  <a:lnTo>
                    <a:pt x="1215951" y="311012"/>
                  </a:lnTo>
                  <a:lnTo>
                    <a:pt x="1218059" y="312156"/>
                  </a:lnTo>
                  <a:lnTo>
                    <a:pt x="1221617" y="315092"/>
                  </a:lnTo>
                  <a:lnTo>
                    <a:pt x="1227975" y="319671"/>
                  </a:lnTo>
                  <a:lnTo>
                    <a:pt x="1230578" y="322485"/>
                  </a:lnTo>
                  <a:lnTo>
                    <a:pt x="1237846" y="328482"/>
                  </a:lnTo>
                  <a:cubicBezTo>
                    <a:pt x="1262041" y="352677"/>
                    <a:pt x="1277006" y="386103"/>
                    <a:pt x="1277006" y="423023"/>
                  </a:cubicBezTo>
                  <a:lnTo>
                    <a:pt x="1277006" y="995510"/>
                  </a:lnTo>
                  <a:cubicBezTo>
                    <a:pt x="1277006" y="1023200"/>
                    <a:pt x="1268588" y="1048924"/>
                    <a:pt x="1254172" y="1070263"/>
                  </a:cubicBezTo>
                  <a:lnTo>
                    <a:pt x="1251395" y="1073629"/>
                  </a:lnTo>
                  <a:lnTo>
                    <a:pt x="1245816" y="1082732"/>
                  </a:lnTo>
                  <a:cubicBezTo>
                    <a:pt x="1235346" y="1096589"/>
                    <a:pt x="1221986" y="1108622"/>
                    <a:pt x="1205999" y="1117852"/>
                  </a:cubicBezTo>
                  <a:lnTo>
                    <a:pt x="710211" y="1404096"/>
                  </a:lnTo>
                  <a:cubicBezTo>
                    <a:pt x="678237" y="1422555"/>
                    <a:pt x="641807" y="1426308"/>
                    <a:pt x="608756" y="1417452"/>
                  </a:cubicBezTo>
                  <a:lnTo>
                    <a:pt x="598743" y="1413714"/>
                  </a:lnTo>
                  <a:lnTo>
                    <a:pt x="592881" y="1412387"/>
                  </a:lnTo>
                  <a:cubicBezTo>
                    <a:pt x="584453" y="1409577"/>
                    <a:pt x="576181" y="1405881"/>
                    <a:pt x="568187" y="1401266"/>
                  </a:cubicBezTo>
                  <a:lnTo>
                    <a:pt x="72399" y="1115023"/>
                  </a:lnTo>
                  <a:lnTo>
                    <a:pt x="63863" y="1108876"/>
                  </a:lnTo>
                  <a:lnTo>
                    <a:pt x="58947" y="1106208"/>
                  </a:lnTo>
                  <a:lnTo>
                    <a:pt x="50649" y="1099361"/>
                  </a:lnTo>
                  <a:lnTo>
                    <a:pt x="50422" y="1099198"/>
                  </a:lnTo>
                  <a:lnTo>
                    <a:pt x="50329" y="1099097"/>
                  </a:lnTo>
                  <a:lnTo>
                    <a:pt x="39160" y="1089882"/>
                  </a:lnTo>
                  <a:cubicBezTo>
                    <a:pt x="14965" y="1065687"/>
                    <a:pt x="0" y="1032262"/>
                    <a:pt x="0" y="995341"/>
                  </a:cubicBezTo>
                  <a:lnTo>
                    <a:pt x="0" y="422854"/>
                  </a:lnTo>
                  <a:cubicBezTo>
                    <a:pt x="0" y="376703"/>
                    <a:pt x="23383" y="336014"/>
                    <a:pt x="58947" y="311987"/>
                  </a:cubicBezTo>
                  <a:lnTo>
                    <a:pt x="67657" y="307260"/>
                  </a:lnTo>
                  <a:lnTo>
                    <a:pt x="72399" y="303846"/>
                  </a:lnTo>
                  <a:lnTo>
                    <a:pt x="568187" y="17602"/>
                  </a:lnTo>
                  <a:cubicBezTo>
                    <a:pt x="584174" y="8371"/>
                    <a:pt x="601275" y="2819"/>
                    <a:pt x="618510" y="680"/>
                  </a:cubicBezTo>
                  <a:lnTo>
                    <a:pt x="632142" y="321"/>
                  </a:lnTo>
                  <a:close/>
                </a:path>
              </a:pathLst>
            </a:custGeom>
            <a:effectLst>
              <a:outerShdw blurRad="431800" dist="203200" dir="2700000" algn="tl" rotWithShape="0">
                <a:prstClr val="black">
                  <a:alpha val="27000"/>
                </a:prstClr>
              </a:outerShdw>
            </a:effectLst>
          </p:spPr>
        </p:pic>
        <p:sp>
          <p:nvSpPr>
            <p:cNvPr id="16" name="任意多边形 15"/>
            <p:cNvSpPr/>
            <p:nvPr/>
          </p:nvSpPr>
          <p:spPr>
            <a:xfrm rot="5400000">
              <a:off x="1089885" y="1751065"/>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7" name="组合 16"/>
          <p:cNvGrpSpPr/>
          <p:nvPr/>
        </p:nvGrpSpPr>
        <p:grpSpPr>
          <a:xfrm>
            <a:off x="1144207" y="3409186"/>
            <a:ext cx="957756" cy="1066523"/>
            <a:chOff x="1158973" y="4707505"/>
            <a:chExt cx="1277008" cy="1422030"/>
          </a:xfrm>
        </p:grpSpPr>
        <p:pic>
          <p:nvPicPr>
            <p:cNvPr id="18" name="图片 17"/>
            <p:cNvPicPr>
              <a:picLocks noChangeAspect="1"/>
            </p:cNvPicPr>
            <p:nvPr/>
          </p:nvPicPr>
          <p:blipFill>
            <a:blip r:embed="rId2" cstate="screen"/>
            <a:srcRect/>
            <a:stretch>
              <a:fillRect/>
            </a:stretch>
          </p:blipFill>
          <p:spPr>
            <a:xfrm>
              <a:off x="1158975" y="4707506"/>
              <a:ext cx="1277006" cy="1422029"/>
            </a:xfrm>
            <a:custGeom>
              <a:avLst/>
              <a:gdLst>
                <a:gd name="connsiteX0" fmla="*/ 634055 w 1277006"/>
                <a:gd name="connsiteY0" fmla="*/ 0 h 1422029"/>
                <a:gd name="connsiteX1" fmla="*/ 639198 w 1277006"/>
                <a:gd name="connsiteY1" fmla="*/ 135 h 1422029"/>
                <a:gd name="connsiteX2" fmla="*/ 644342 w 1277006"/>
                <a:gd name="connsiteY2" fmla="*/ 0 h 1422029"/>
                <a:gd name="connsiteX3" fmla="*/ 646256 w 1277006"/>
                <a:gd name="connsiteY3" fmla="*/ 321 h 1422029"/>
                <a:gd name="connsiteX4" fmla="*/ 659887 w 1277006"/>
                <a:gd name="connsiteY4" fmla="*/ 680 h 1422029"/>
                <a:gd name="connsiteX5" fmla="*/ 710210 w 1277006"/>
                <a:gd name="connsiteY5" fmla="*/ 17602 h 1422029"/>
                <a:gd name="connsiteX6" fmla="*/ 1205998 w 1277006"/>
                <a:gd name="connsiteY6" fmla="*/ 303846 h 1422029"/>
                <a:gd name="connsiteX7" fmla="*/ 1215951 w 1277006"/>
                <a:gd name="connsiteY7" fmla="*/ 311012 h 1422029"/>
                <a:gd name="connsiteX8" fmla="*/ 1218059 w 1277006"/>
                <a:gd name="connsiteY8" fmla="*/ 312156 h 1422029"/>
                <a:gd name="connsiteX9" fmla="*/ 1221617 w 1277006"/>
                <a:gd name="connsiteY9" fmla="*/ 315092 h 1422029"/>
                <a:gd name="connsiteX10" fmla="*/ 1227975 w 1277006"/>
                <a:gd name="connsiteY10" fmla="*/ 319671 h 1422029"/>
                <a:gd name="connsiteX11" fmla="*/ 1230578 w 1277006"/>
                <a:gd name="connsiteY11" fmla="*/ 322486 h 1422029"/>
                <a:gd name="connsiteX12" fmla="*/ 1237846 w 1277006"/>
                <a:gd name="connsiteY12" fmla="*/ 328482 h 1422029"/>
                <a:gd name="connsiteX13" fmla="*/ 1277006 w 1277006"/>
                <a:gd name="connsiteY13" fmla="*/ 423023 h 1422029"/>
                <a:gd name="connsiteX14" fmla="*/ 1277006 w 1277006"/>
                <a:gd name="connsiteY14" fmla="*/ 995510 h 1422029"/>
                <a:gd name="connsiteX15" fmla="*/ 1254172 w 1277006"/>
                <a:gd name="connsiteY15" fmla="*/ 1070263 h 1422029"/>
                <a:gd name="connsiteX16" fmla="*/ 1251395 w 1277006"/>
                <a:gd name="connsiteY16" fmla="*/ 1073629 h 1422029"/>
                <a:gd name="connsiteX17" fmla="*/ 1245816 w 1277006"/>
                <a:gd name="connsiteY17" fmla="*/ 1082732 h 1422029"/>
                <a:gd name="connsiteX18" fmla="*/ 1205999 w 1277006"/>
                <a:gd name="connsiteY18" fmla="*/ 1117852 h 1422029"/>
                <a:gd name="connsiteX19" fmla="*/ 710211 w 1277006"/>
                <a:gd name="connsiteY19" fmla="*/ 1404096 h 1422029"/>
                <a:gd name="connsiteX20" fmla="*/ 608756 w 1277006"/>
                <a:gd name="connsiteY20" fmla="*/ 1417452 h 1422029"/>
                <a:gd name="connsiteX21" fmla="*/ 598743 w 1277006"/>
                <a:gd name="connsiteY21" fmla="*/ 1413714 h 1422029"/>
                <a:gd name="connsiteX22" fmla="*/ 592881 w 1277006"/>
                <a:gd name="connsiteY22" fmla="*/ 1412387 h 1422029"/>
                <a:gd name="connsiteX23" fmla="*/ 568187 w 1277006"/>
                <a:gd name="connsiteY23" fmla="*/ 1401266 h 1422029"/>
                <a:gd name="connsiteX24" fmla="*/ 72399 w 1277006"/>
                <a:gd name="connsiteY24" fmla="*/ 1115023 h 1422029"/>
                <a:gd name="connsiteX25" fmla="*/ 63863 w 1277006"/>
                <a:gd name="connsiteY25" fmla="*/ 1108876 h 1422029"/>
                <a:gd name="connsiteX26" fmla="*/ 58947 w 1277006"/>
                <a:gd name="connsiteY26" fmla="*/ 1106208 h 1422029"/>
                <a:gd name="connsiteX27" fmla="*/ 50649 w 1277006"/>
                <a:gd name="connsiteY27" fmla="*/ 1099361 h 1422029"/>
                <a:gd name="connsiteX28" fmla="*/ 50422 w 1277006"/>
                <a:gd name="connsiteY28" fmla="*/ 1099198 h 1422029"/>
                <a:gd name="connsiteX29" fmla="*/ 50329 w 1277006"/>
                <a:gd name="connsiteY29" fmla="*/ 1099097 h 1422029"/>
                <a:gd name="connsiteX30" fmla="*/ 39160 w 1277006"/>
                <a:gd name="connsiteY30" fmla="*/ 1089882 h 1422029"/>
                <a:gd name="connsiteX31" fmla="*/ 0 w 1277006"/>
                <a:gd name="connsiteY31" fmla="*/ 995341 h 1422029"/>
                <a:gd name="connsiteX32" fmla="*/ 0 w 1277006"/>
                <a:gd name="connsiteY32" fmla="*/ 422854 h 1422029"/>
                <a:gd name="connsiteX33" fmla="*/ 58947 w 1277006"/>
                <a:gd name="connsiteY33" fmla="*/ 311987 h 1422029"/>
                <a:gd name="connsiteX34" fmla="*/ 67657 w 1277006"/>
                <a:gd name="connsiteY34" fmla="*/ 307260 h 1422029"/>
                <a:gd name="connsiteX35" fmla="*/ 72399 w 1277006"/>
                <a:gd name="connsiteY35" fmla="*/ 303846 h 1422029"/>
                <a:gd name="connsiteX36" fmla="*/ 568187 w 1277006"/>
                <a:gd name="connsiteY36" fmla="*/ 17602 h 1422029"/>
                <a:gd name="connsiteX37" fmla="*/ 618510 w 1277006"/>
                <a:gd name="connsiteY37" fmla="*/ 680 h 1422029"/>
                <a:gd name="connsiteX38" fmla="*/ 632142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4055" y="0"/>
                  </a:moveTo>
                  <a:lnTo>
                    <a:pt x="639198" y="135"/>
                  </a:lnTo>
                  <a:lnTo>
                    <a:pt x="644342" y="0"/>
                  </a:lnTo>
                  <a:lnTo>
                    <a:pt x="646256" y="321"/>
                  </a:lnTo>
                  <a:lnTo>
                    <a:pt x="659887" y="680"/>
                  </a:lnTo>
                  <a:cubicBezTo>
                    <a:pt x="677122" y="2819"/>
                    <a:pt x="694223" y="8372"/>
                    <a:pt x="710210" y="17602"/>
                  </a:cubicBezTo>
                  <a:lnTo>
                    <a:pt x="1205998" y="303846"/>
                  </a:lnTo>
                  <a:lnTo>
                    <a:pt x="1215951" y="311012"/>
                  </a:lnTo>
                  <a:lnTo>
                    <a:pt x="1218059" y="312156"/>
                  </a:lnTo>
                  <a:lnTo>
                    <a:pt x="1221617" y="315092"/>
                  </a:lnTo>
                  <a:lnTo>
                    <a:pt x="1227975" y="319671"/>
                  </a:lnTo>
                  <a:lnTo>
                    <a:pt x="1230578" y="322486"/>
                  </a:lnTo>
                  <a:lnTo>
                    <a:pt x="1237846" y="328482"/>
                  </a:lnTo>
                  <a:cubicBezTo>
                    <a:pt x="1262041" y="352677"/>
                    <a:pt x="1277006" y="386103"/>
                    <a:pt x="1277006" y="423023"/>
                  </a:cubicBezTo>
                  <a:lnTo>
                    <a:pt x="1277006" y="995510"/>
                  </a:lnTo>
                  <a:cubicBezTo>
                    <a:pt x="1277006" y="1023200"/>
                    <a:pt x="1268588" y="1048924"/>
                    <a:pt x="1254172" y="1070263"/>
                  </a:cubicBezTo>
                  <a:lnTo>
                    <a:pt x="1251395" y="1073629"/>
                  </a:lnTo>
                  <a:lnTo>
                    <a:pt x="1245816" y="1082732"/>
                  </a:lnTo>
                  <a:cubicBezTo>
                    <a:pt x="1235346" y="1096589"/>
                    <a:pt x="1221986" y="1108622"/>
                    <a:pt x="1205999" y="1117852"/>
                  </a:cubicBezTo>
                  <a:lnTo>
                    <a:pt x="710211" y="1404096"/>
                  </a:lnTo>
                  <a:cubicBezTo>
                    <a:pt x="678237" y="1422555"/>
                    <a:pt x="641807" y="1426308"/>
                    <a:pt x="608756" y="1417452"/>
                  </a:cubicBezTo>
                  <a:lnTo>
                    <a:pt x="598743" y="1413714"/>
                  </a:lnTo>
                  <a:lnTo>
                    <a:pt x="592881" y="1412387"/>
                  </a:lnTo>
                  <a:cubicBezTo>
                    <a:pt x="584453" y="1409577"/>
                    <a:pt x="576181" y="1405881"/>
                    <a:pt x="568187" y="1401266"/>
                  </a:cubicBezTo>
                  <a:lnTo>
                    <a:pt x="72399" y="1115023"/>
                  </a:lnTo>
                  <a:lnTo>
                    <a:pt x="63863" y="1108876"/>
                  </a:lnTo>
                  <a:lnTo>
                    <a:pt x="58947" y="1106208"/>
                  </a:lnTo>
                  <a:lnTo>
                    <a:pt x="50649" y="1099361"/>
                  </a:lnTo>
                  <a:lnTo>
                    <a:pt x="50422" y="1099198"/>
                  </a:lnTo>
                  <a:lnTo>
                    <a:pt x="50329" y="1099097"/>
                  </a:lnTo>
                  <a:lnTo>
                    <a:pt x="39160" y="1089882"/>
                  </a:lnTo>
                  <a:cubicBezTo>
                    <a:pt x="14965" y="1065687"/>
                    <a:pt x="0" y="1032262"/>
                    <a:pt x="0" y="995341"/>
                  </a:cubicBezTo>
                  <a:lnTo>
                    <a:pt x="0" y="422854"/>
                  </a:lnTo>
                  <a:cubicBezTo>
                    <a:pt x="0" y="376703"/>
                    <a:pt x="23383" y="336014"/>
                    <a:pt x="58947" y="311987"/>
                  </a:cubicBezTo>
                  <a:lnTo>
                    <a:pt x="67657" y="307260"/>
                  </a:lnTo>
                  <a:lnTo>
                    <a:pt x="72399" y="303846"/>
                  </a:lnTo>
                  <a:lnTo>
                    <a:pt x="568187" y="17602"/>
                  </a:lnTo>
                  <a:cubicBezTo>
                    <a:pt x="584174" y="8372"/>
                    <a:pt x="601275" y="2819"/>
                    <a:pt x="618510" y="680"/>
                  </a:cubicBezTo>
                  <a:lnTo>
                    <a:pt x="632142" y="321"/>
                  </a:lnTo>
                  <a:close/>
                </a:path>
              </a:pathLst>
            </a:custGeom>
            <a:effectLst>
              <a:outerShdw blurRad="431800" dist="203200" dir="2700000" algn="tl" rotWithShape="0">
                <a:prstClr val="black">
                  <a:alpha val="27000"/>
                </a:prstClr>
              </a:outerShdw>
            </a:effectLst>
          </p:spPr>
        </p:pic>
        <p:sp>
          <p:nvSpPr>
            <p:cNvPr id="19" name="任意多边形 18"/>
            <p:cNvSpPr/>
            <p:nvPr/>
          </p:nvSpPr>
          <p:spPr>
            <a:xfrm rot="5400000">
              <a:off x="1086462" y="4780016"/>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0" name="组合 19"/>
          <p:cNvGrpSpPr/>
          <p:nvPr/>
        </p:nvGrpSpPr>
        <p:grpSpPr>
          <a:xfrm>
            <a:off x="6667058" y="2384207"/>
            <a:ext cx="957756" cy="1066523"/>
            <a:chOff x="8522774" y="3340866"/>
            <a:chExt cx="1277008" cy="1422030"/>
          </a:xfrm>
        </p:grpSpPr>
        <p:pic>
          <p:nvPicPr>
            <p:cNvPr id="21" name="图片 20"/>
            <p:cNvPicPr>
              <a:picLocks noChangeAspect="1"/>
            </p:cNvPicPr>
            <p:nvPr/>
          </p:nvPicPr>
          <p:blipFill>
            <a:blip r:embed="rId3" cstate="screen"/>
            <a:srcRect/>
            <a:stretch>
              <a:fillRect/>
            </a:stretch>
          </p:blipFill>
          <p:spPr>
            <a:xfrm>
              <a:off x="8522774" y="3340866"/>
              <a:ext cx="1277006" cy="1422029"/>
            </a:xfrm>
            <a:custGeom>
              <a:avLst/>
              <a:gdLst>
                <a:gd name="connsiteX0" fmla="*/ 632664 w 1277006"/>
                <a:gd name="connsiteY0" fmla="*/ 0 h 1422029"/>
                <a:gd name="connsiteX1" fmla="*/ 637808 w 1277006"/>
                <a:gd name="connsiteY1" fmla="*/ 135 h 1422029"/>
                <a:gd name="connsiteX2" fmla="*/ 642951 w 1277006"/>
                <a:gd name="connsiteY2" fmla="*/ 0 h 1422029"/>
                <a:gd name="connsiteX3" fmla="*/ 644864 w 1277006"/>
                <a:gd name="connsiteY3" fmla="*/ 321 h 1422029"/>
                <a:gd name="connsiteX4" fmla="*/ 658496 w 1277006"/>
                <a:gd name="connsiteY4" fmla="*/ 680 h 1422029"/>
                <a:gd name="connsiteX5" fmla="*/ 708819 w 1277006"/>
                <a:gd name="connsiteY5" fmla="*/ 17602 h 1422029"/>
                <a:gd name="connsiteX6" fmla="*/ 1204607 w 1277006"/>
                <a:gd name="connsiteY6" fmla="*/ 303846 h 1422029"/>
                <a:gd name="connsiteX7" fmla="*/ 1209349 w 1277006"/>
                <a:gd name="connsiteY7" fmla="*/ 307260 h 1422029"/>
                <a:gd name="connsiteX8" fmla="*/ 1218059 w 1277006"/>
                <a:gd name="connsiteY8" fmla="*/ 311987 h 1422029"/>
                <a:gd name="connsiteX9" fmla="*/ 1277006 w 1277006"/>
                <a:gd name="connsiteY9" fmla="*/ 422854 h 1422029"/>
                <a:gd name="connsiteX10" fmla="*/ 1277006 w 1277006"/>
                <a:gd name="connsiteY10" fmla="*/ 995341 h 1422029"/>
                <a:gd name="connsiteX11" fmla="*/ 1237846 w 1277006"/>
                <a:gd name="connsiteY11" fmla="*/ 1089882 h 1422029"/>
                <a:gd name="connsiteX12" fmla="*/ 1226677 w 1277006"/>
                <a:gd name="connsiteY12" fmla="*/ 1099097 h 1422029"/>
                <a:gd name="connsiteX13" fmla="*/ 1226584 w 1277006"/>
                <a:gd name="connsiteY13" fmla="*/ 1099198 h 1422029"/>
                <a:gd name="connsiteX14" fmla="*/ 1226357 w 1277006"/>
                <a:gd name="connsiteY14" fmla="*/ 1099361 h 1422029"/>
                <a:gd name="connsiteX15" fmla="*/ 1218059 w 1277006"/>
                <a:gd name="connsiteY15" fmla="*/ 1106208 h 1422029"/>
                <a:gd name="connsiteX16" fmla="*/ 1213144 w 1277006"/>
                <a:gd name="connsiteY16" fmla="*/ 1108876 h 1422029"/>
                <a:gd name="connsiteX17" fmla="*/ 1204607 w 1277006"/>
                <a:gd name="connsiteY17" fmla="*/ 1115023 h 1422029"/>
                <a:gd name="connsiteX18" fmla="*/ 708819 w 1277006"/>
                <a:gd name="connsiteY18" fmla="*/ 1401266 h 1422029"/>
                <a:gd name="connsiteX19" fmla="*/ 684125 w 1277006"/>
                <a:gd name="connsiteY19" fmla="*/ 1412387 h 1422029"/>
                <a:gd name="connsiteX20" fmla="*/ 678263 w 1277006"/>
                <a:gd name="connsiteY20" fmla="*/ 1413714 h 1422029"/>
                <a:gd name="connsiteX21" fmla="*/ 668250 w 1277006"/>
                <a:gd name="connsiteY21" fmla="*/ 1417452 h 1422029"/>
                <a:gd name="connsiteX22" fmla="*/ 566795 w 1277006"/>
                <a:gd name="connsiteY22" fmla="*/ 1404096 h 1422029"/>
                <a:gd name="connsiteX23" fmla="*/ 71007 w 1277006"/>
                <a:gd name="connsiteY23" fmla="*/ 1117852 h 1422029"/>
                <a:gd name="connsiteX24" fmla="*/ 31191 w 1277006"/>
                <a:gd name="connsiteY24" fmla="*/ 1082732 h 1422029"/>
                <a:gd name="connsiteX25" fmla="*/ 25611 w 1277006"/>
                <a:gd name="connsiteY25" fmla="*/ 1073629 h 1422029"/>
                <a:gd name="connsiteX26" fmla="*/ 22834 w 1277006"/>
                <a:gd name="connsiteY26" fmla="*/ 1070263 h 1422029"/>
                <a:gd name="connsiteX27" fmla="*/ 0 w 1277006"/>
                <a:gd name="connsiteY27" fmla="*/ 995510 h 1422029"/>
                <a:gd name="connsiteX28" fmla="*/ 0 w 1277006"/>
                <a:gd name="connsiteY28" fmla="*/ 423023 h 1422029"/>
                <a:gd name="connsiteX29" fmla="*/ 39160 w 1277006"/>
                <a:gd name="connsiteY29" fmla="*/ 328482 h 1422029"/>
                <a:gd name="connsiteX30" fmla="*/ 46428 w 1277006"/>
                <a:gd name="connsiteY30" fmla="*/ 322486 h 1422029"/>
                <a:gd name="connsiteX31" fmla="*/ 49031 w 1277006"/>
                <a:gd name="connsiteY31" fmla="*/ 319671 h 1422029"/>
                <a:gd name="connsiteX32" fmla="*/ 55389 w 1277006"/>
                <a:gd name="connsiteY32" fmla="*/ 315092 h 1422029"/>
                <a:gd name="connsiteX33" fmla="*/ 58947 w 1277006"/>
                <a:gd name="connsiteY33" fmla="*/ 312156 h 1422029"/>
                <a:gd name="connsiteX34" fmla="*/ 61055 w 1277006"/>
                <a:gd name="connsiteY34" fmla="*/ 311012 h 1422029"/>
                <a:gd name="connsiteX35" fmla="*/ 71008 w 1277006"/>
                <a:gd name="connsiteY35" fmla="*/ 303846 h 1422029"/>
                <a:gd name="connsiteX36" fmla="*/ 566796 w 1277006"/>
                <a:gd name="connsiteY36" fmla="*/ 17602 h 1422029"/>
                <a:gd name="connsiteX37" fmla="*/ 617119 w 1277006"/>
                <a:gd name="connsiteY37" fmla="*/ 680 h 1422029"/>
                <a:gd name="connsiteX38" fmla="*/ 630750 w 1277006"/>
                <a:gd name="connsiteY38" fmla="*/ 321 h 14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77006" h="1422029">
                  <a:moveTo>
                    <a:pt x="632664" y="0"/>
                  </a:moveTo>
                  <a:lnTo>
                    <a:pt x="637808" y="135"/>
                  </a:lnTo>
                  <a:lnTo>
                    <a:pt x="642951" y="0"/>
                  </a:lnTo>
                  <a:lnTo>
                    <a:pt x="644864" y="321"/>
                  </a:lnTo>
                  <a:lnTo>
                    <a:pt x="658496" y="680"/>
                  </a:lnTo>
                  <a:cubicBezTo>
                    <a:pt x="675731" y="2819"/>
                    <a:pt x="692832" y="8372"/>
                    <a:pt x="708819" y="17602"/>
                  </a:cubicBezTo>
                  <a:lnTo>
                    <a:pt x="1204607" y="303846"/>
                  </a:lnTo>
                  <a:lnTo>
                    <a:pt x="1209349" y="307260"/>
                  </a:lnTo>
                  <a:lnTo>
                    <a:pt x="1218059" y="311987"/>
                  </a:lnTo>
                  <a:cubicBezTo>
                    <a:pt x="1253623" y="336014"/>
                    <a:pt x="1277006" y="376703"/>
                    <a:pt x="1277006" y="422854"/>
                  </a:cubicBezTo>
                  <a:lnTo>
                    <a:pt x="1277006" y="995341"/>
                  </a:lnTo>
                  <a:cubicBezTo>
                    <a:pt x="1277006" y="1032262"/>
                    <a:pt x="1262041" y="1065687"/>
                    <a:pt x="1237846" y="1089882"/>
                  </a:cubicBezTo>
                  <a:lnTo>
                    <a:pt x="1226677" y="1099097"/>
                  </a:lnTo>
                  <a:lnTo>
                    <a:pt x="1226584" y="1099198"/>
                  </a:lnTo>
                  <a:lnTo>
                    <a:pt x="1226357" y="1099361"/>
                  </a:lnTo>
                  <a:lnTo>
                    <a:pt x="1218059" y="1106208"/>
                  </a:lnTo>
                  <a:lnTo>
                    <a:pt x="1213144" y="1108876"/>
                  </a:lnTo>
                  <a:lnTo>
                    <a:pt x="1204607" y="1115023"/>
                  </a:lnTo>
                  <a:lnTo>
                    <a:pt x="708819" y="1401266"/>
                  </a:lnTo>
                  <a:cubicBezTo>
                    <a:pt x="700825" y="1405881"/>
                    <a:pt x="692553" y="1409577"/>
                    <a:pt x="684125" y="1412387"/>
                  </a:cubicBezTo>
                  <a:lnTo>
                    <a:pt x="678263" y="1413714"/>
                  </a:lnTo>
                  <a:lnTo>
                    <a:pt x="668250" y="1417452"/>
                  </a:lnTo>
                  <a:cubicBezTo>
                    <a:pt x="635199" y="1426308"/>
                    <a:pt x="598770" y="1422555"/>
                    <a:pt x="566795" y="1404096"/>
                  </a:cubicBezTo>
                  <a:lnTo>
                    <a:pt x="71007" y="1117852"/>
                  </a:lnTo>
                  <a:cubicBezTo>
                    <a:pt x="55020" y="1108622"/>
                    <a:pt x="41660" y="1096589"/>
                    <a:pt x="31191" y="1082732"/>
                  </a:cubicBezTo>
                  <a:lnTo>
                    <a:pt x="25611" y="1073629"/>
                  </a:lnTo>
                  <a:lnTo>
                    <a:pt x="22834" y="1070263"/>
                  </a:lnTo>
                  <a:cubicBezTo>
                    <a:pt x="8418" y="1048924"/>
                    <a:pt x="0" y="1023200"/>
                    <a:pt x="0" y="995510"/>
                  </a:cubicBezTo>
                  <a:lnTo>
                    <a:pt x="0" y="423023"/>
                  </a:lnTo>
                  <a:cubicBezTo>
                    <a:pt x="0" y="386103"/>
                    <a:pt x="14965" y="352677"/>
                    <a:pt x="39160" y="328482"/>
                  </a:cubicBezTo>
                  <a:lnTo>
                    <a:pt x="46428" y="322486"/>
                  </a:lnTo>
                  <a:lnTo>
                    <a:pt x="49031" y="319671"/>
                  </a:lnTo>
                  <a:lnTo>
                    <a:pt x="55389" y="315092"/>
                  </a:lnTo>
                  <a:lnTo>
                    <a:pt x="58947" y="312156"/>
                  </a:lnTo>
                  <a:lnTo>
                    <a:pt x="61055" y="311012"/>
                  </a:lnTo>
                  <a:lnTo>
                    <a:pt x="71008" y="303846"/>
                  </a:lnTo>
                  <a:lnTo>
                    <a:pt x="566796" y="17602"/>
                  </a:lnTo>
                  <a:cubicBezTo>
                    <a:pt x="582783" y="8372"/>
                    <a:pt x="599884" y="2819"/>
                    <a:pt x="617119" y="680"/>
                  </a:cubicBezTo>
                  <a:lnTo>
                    <a:pt x="630750" y="321"/>
                  </a:lnTo>
                  <a:close/>
                </a:path>
              </a:pathLst>
            </a:custGeom>
            <a:effectLst>
              <a:outerShdw blurRad="431800" dist="203200" dir="2700000" algn="tl" rotWithShape="0">
                <a:prstClr val="black">
                  <a:alpha val="27000"/>
                </a:prstClr>
              </a:outerShdw>
            </a:effectLst>
          </p:spPr>
        </p:pic>
        <p:sp>
          <p:nvSpPr>
            <p:cNvPr id="22" name="任意多边形 21"/>
            <p:cNvSpPr/>
            <p:nvPr/>
          </p:nvSpPr>
          <p:spPr>
            <a:xfrm rot="5400000">
              <a:off x="8450263" y="3413377"/>
              <a:ext cx="1422030" cy="12770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3" name="矩形 22"/>
          <p:cNvSpPr/>
          <p:nvPr/>
        </p:nvSpPr>
        <p:spPr>
          <a:xfrm>
            <a:off x="2658221" y="1137473"/>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24" name="矩形 23"/>
          <p:cNvSpPr/>
          <p:nvPr/>
        </p:nvSpPr>
        <p:spPr>
          <a:xfrm>
            <a:off x="2658219" y="1412507"/>
            <a:ext cx="5767777"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4511591" y="2307494"/>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26" name="矩形 25"/>
          <p:cNvSpPr/>
          <p:nvPr/>
        </p:nvSpPr>
        <p:spPr>
          <a:xfrm>
            <a:off x="718005" y="2582528"/>
            <a:ext cx="5480584" cy="1061829"/>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2658221" y="3450729"/>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28" name="矩形 27"/>
          <p:cNvSpPr/>
          <p:nvPr/>
        </p:nvSpPr>
        <p:spPr>
          <a:xfrm>
            <a:off x="2658219" y="3725762"/>
            <a:ext cx="5767777"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left)">
                                      <p:cBhvr>
                                        <p:cTn id="12" dur="500"/>
                                        <p:tgtEl>
                                          <p:spTgt spid="14"/>
                                        </p:tgtEl>
                                      </p:cBhvr>
                                    </p:animEffect>
                                  </p:childTnLst>
                                </p:cTn>
                              </p:par>
                              <p:par>
                                <p:cTn id="13" presetID="37"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900" decel="100000" fill="hold"/>
                                        <p:tgtEl>
                                          <p:spTgt spid="2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childTnLst>
                          </p:cTn>
                        </p:par>
                        <p:par>
                          <p:cTn id="23" fill="hold">
                            <p:stCondLst>
                              <p:cond delay="1000"/>
                            </p:stCondLst>
                            <p:childTnLst>
                              <p:par>
                                <p:cTn id="24" presetID="16" presetClass="entr" presetSubtype="42"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outHorizontal)">
                                      <p:cBhvr>
                                        <p:cTn id="26" dur="500"/>
                                        <p:tgtEl>
                                          <p:spTgt spid="12"/>
                                        </p:tgtEl>
                                      </p:cBhvr>
                                    </p:animEffect>
                                  </p:childTnLst>
                                </p:cTn>
                              </p:par>
                            </p:childTnLst>
                          </p:cTn>
                        </p:par>
                        <p:par>
                          <p:cTn id="27" fill="hold">
                            <p:stCondLst>
                              <p:cond delay="1500"/>
                            </p:stCondLst>
                            <p:childTnLst>
                              <p:par>
                                <p:cTn id="28" presetID="1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p:tgtEl>
                                          <p:spTgt spid="20"/>
                                        </p:tgtEl>
                                        <p:attrNameLst>
                                          <p:attrName>ppt_x</p:attrName>
                                        </p:attrNameLst>
                                      </p:cBhvr>
                                      <p:tavLst>
                                        <p:tav tm="0">
                                          <p:val>
                                            <p:strVal val="#ppt_x-#ppt_w*1.125000"/>
                                          </p:val>
                                        </p:tav>
                                        <p:tav tm="100000">
                                          <p:val>
                                            <p:strVal val="#ppt_x"/>
                                          </p:val>
                                        </p:tav>
                                      </p:tavLst>
                                    </p:anim>
                                    <p:animEffect transition="in" filter="wipe(right)">
                                      <p:cBhvr>
                                        <p:cTn id="31" dur="500"/>
                                        <p:tgtEl>
                                          <p:spTgt spid="20"/>
                                        </p:tgtEl>
                                      </p:cBhvr>
                                    </p:animEffect>
                                  </p:childTnLst>
                                </p:cTn>
                              </p:par>
                              <p:par>
                                <p:cTn id="32" presetID="37"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900" decel="100000" fill="hold"/>
                                        <p:tgtEl>
                                          <p:spTgt spid="25"/>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38" presetID="12" presetClass="entr" presetSubtype="2"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p:tgtEl>
                                          <p:spTgt spid="26"/>
                                        </p:tgtEl>
                                        <p:attrNameLst>
                                          <p:attrName>ppt_x</p:attrName>
                                        </p:attrNameLst>
                                      </p:cBhvr>
                                      <p:tavLst>
                                        <p:tav tm="0">
                                          <p:val>
                                            <p:strVal val="#ppt_x+#ppt_w*1.125000"/>
                                          </p:val>
                                        </p:tav>
                                        <p:tav tm="100000">
                                          <p:val>
                                            <p:strVal val="#ppt_x"/>
                                          </p:val>
                                        </p:tav>
                                      </p:tavLst>
                                    </p:anim>
                                    <p:animEffect transition="in" filter="wipe(left)">
                                      <p:cBhvr>
                                        <p:cTn id="41" dur="500"/>
                                        <p:tgtEl>
                                          <p:spTgt spid="26"/>
                                        </p:tgtEl>
                                      </p:cBhvr>
                                    </p:animEffect>
                                  </p:childTnLst>
                                </p:cTn>
                              </p:par>
                            </p:childTnLst>
                          </p:cTn>
                        </p:par>
                        <p:par>
                          <p:cTn id="42" fill="hold">
                            <p:stCondLst>
                              <p:cond delay="2000"/>
                            </p:stCondLst>
                            <p:childTnLst>
                              <p:par>
                                <p:cTn id="43" presetID="16" presetClass="entr" presetSubtype="42"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outHorizontal)">
                                      <p:cBhvr>
                                        <p:cTn id="45" dur="500"/>
                                        <p:tgtEl>
                                          <p:spTgt spid="13"/>
                                        </p:tgtEl>
                                      </p:cBhvr>
                                    </p:animEffect>
                                  </p:childTnLst>
                                </p:cTn>
                              </p:par>
                            </p:childTnLst>
                          </p:cTn>
                        </p:par>
                        <p:par>
                          <p:cTn id="46" fill="hold">
                            <p:stCondLst>
                              <p:cond delay="2500"/>
                            </p:stCondLst>
                            <p:childTnLst>
                              <p:par>
                                <p:cTn id="47" presetID="12" presetClass="entr" presetSubtype="2"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p:tgtEl>
                                          <p:spTgt spid="17"/>
                                        </p:tgtEl>
                                        <p:attrNameLst>
                                          <p:attrName>ppt_x</p:attrName>
                                        </p:attrNameLst>
                                      </p:cBhvr>
                                      <p:tavLst>
                                        <p:tav tm="0">
                                          <p:val>
                                            <p:strVal val="#ppt_x+#ppt_w*1.125000"/>
                                          </p:val>
                                        </p:tav>
                                        <p:tav tm="100000">
                                          <p:val>
                                            <p:strVal val="#ppt_x"/>
                                          </p:val>
                                        </p:tav>
                                      </p:tavLst>
                                    </p:anim>
                                    <p:animEffect transition="in" filter="wipe(left)">
                                      <p:cBhvr>
                                        <p:cTn id="50" dur="500"/>
                                        <p:tgtEl>
                                          <p:spTgt spid="17"/>
                                        </p:tgtEl>
                                      </p:cBhvr>
                                    </p:animEffect>
                                  </p:childTnLst>
                                </p:cTn>
                              </p:par>
                              <p:par>
                                <p:cTn id="51" presetID="37"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900" decel="100000" fill="hold"/>
                                        <p:tgtEl>
                                          <p:spTgt spid="27"/>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57" presetID="12" presetClass="entr" presetSubtype="8"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p:tgtEl>
                                          <p:spTgt spid="28"/>
                                        </p:tgtEl>
                                        <p:attrNameLst>
                                          <p:attrName>ppt_x</p:attrName>
                                        </p:attrNameLst>
                                      </p:cBhvr>
                                      <p:tavLst>
                                        <p:tav tm="0">
                                          <p:val>
                                            <p:strVal val="#ppt_x-#ppt_w*1.125000"/>
                                          </p:val>
                                        </p:tav>
                                        <p:tav tm="100000">
                                          <p:val>
                                            <p:strVal val="#ppt_x"/>
                                          </p:val>
                                        </p:tav>
                                      </p:tavLst>
                                    </p:anim>
                                    <p:animEffect transition="in" filter="wipe(right)">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74971" y="-914401"/>
            <a:ext cx="1994063" cy="1790702"/>
            <a:chOff x="4766625" y="-1219201"/>
            <a:chExt cx="2658750" cy="2387602"/>
          </a:xfrm>
        </p:grpSpPr>
        <p:sp>
          <p:nvSpPr>
            <p:cNvPr id="5" name="任意多边形 4"/>
            <p:cNvSpPr/>
            <p:nvPr/>
          </p:nvSpPr>
          <p:spPr>
            <a:xfrm>
              <a:off x="4766625" y="-1219201"/>
              <a:ext cx="2658750" cy="23876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 name="文本框 5"/>
            <p:cNvSpPr txBox="1"/>
            <p:nvPr/>
          </p:nvSpPr>
          <p:spPr>
            <a:xfrm>
              <a:off x="5439410" y="196803"/>
              <a:ext cx="1374734" cy="800218"/>
            </a:xfrm>
            <a:prstGeom prst="rect">
              <a:avLst/>
            </a:prstGeom>
            <a:noFill/>
          </p:spPr>
          <p:txBody>
            <a:bodyPr wrap="none" rtlCol="0">
              <a:spAutoFit/>
            </a:bodyPr>
            <a:lstStyle/>
            <a:p>
              <a:r>
                <a:rPr lang="zh-CN" altLang="en-US" sz="3300" dirty="0">
                  <a:solidFill>
                    <a:srgbClr val="2FA598"/>
                  </a:solidFill>
                  <a:latin typeface="锐字云字库超粗黑体1.0" panose="02010604000000000000" pitchFamily="2" charset="-122"/>
                  <a:ea typeface="锐字云字库超粗黑体1.0" panose="02010604000000000000" pitchFamily="2" charset="-122"/>
                </a:rPr>
                <a:t>目录</a:t>
              </a:r>
              <a:endParaRPr lang="zh-CN" altLang="en-US" sz="3300" dirty="0">
                <a:solidFill>
                  <a:srgbClr val="2FA598"/>
                </a:solidFill>
                <a:latin typeface="锐字云字库超粗黑体1.0" panose="02010604000000000000" pitchFamily="2" charset="-122"/>
                <a:ea typeface="锐字云字库超粗黑体1.0" panose="02010604000000000000" pitchFamily="2" charset="-122"/>
              </a:endParaRPr>
            </a:p>
          </p:txBody>
        </p:sp>
      </p:grpSp>
      <p:sp>
        <p:nvSpPr>
          <p:cNvPr id="7" name="矩形 6"/>
          <p:cNvSpPr/>
          <p:nvPr/>
        </p:nvSpPr>
        <p:spPr>
          <a:xfrm>
            <a:off x="656541" y="3206137"/>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8" name="矩形 7"/>
          <p:cNvSpPr/>
          <p:nvPr/>
        </p:nvSpPr>
        <p:spPr>
          <a:xfrm>
            <a:off x="733486" y="3574188"/>
            <a:ext cx="1223412" cy="653449"/>
          </a:xfrm>
          <a:prstGeom prst="rect">
            <a:avLst/>
          </a:prstGeom>
        </p:spPr>
        <p:txBody>
          <a:bodyPr wrap="none">
            <a:spAutoFit/>
          </a:bodyPr>
          <a:lstStyle/>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en-US" altLang="zh-CN"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2736280" y="3206137"/>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10" name="矩形 9"/>
          <p:cNvSpPr/>
          <p:nvPr/>
        </p:nvSpPr>
        <p:spPr>
          <a:xfrm>
            <a:off x="2813222" y="3574188"/>
            <a:ext cx="1223412" cy="653449"/>
          </a:xfrm>
          <a:prstGeom prst="rect">
            <a:avLst/>
          </a:prstGeom>
        </p:spPr>
        <p:txBody>
          <a:bodyPr wrap="none">
            <a:spAutoFit/>
          </a:bodyPr>
          <a:lstStyle/>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en-US" altLang="zh-CN"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4730342" y="3206137"/>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12" name="矩形 11"/>
          <p:cNvSpPr/>
          <p:nvPr/>
        </p:nvSpPr>
        <p:spPr>
          <a:xfrm>
            <a:off x="4807285" y="3574188"/>
            <a:ext cx="1223412" cy="653449"/>
          </a:xfrm>
          <a:prstGeom prst="rect">
            <a:avLst/>
          </a:prstGeom>
        </p:spPr>
        <p:txBody>
          <a:bodyPr wrap="none">
            <a:spAutoFit/>
          </a:bodyPr>
          <a:lstStyle/>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en-US" altLang="zh-CN"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6878294" y="3190101"/>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14" name="矩形 13"/>
          <p:cNvSpPr/>
          <p:nvPr/>
        </p:nvSpPr>
        <p:spPr>
          <a:xfrm>
            <a:off x="6955236" y="3558152"/>
            <a:ext cx="1223412" cy="653449"/>
          </a:xfrm>
          <a:prstGeom prst="rect">
            <a:avLst/>
          </a:prstGeom>
        </p:spPr>
        <p:txBody>
          <a:bodyPr wrap="none">
            <a:spAutoFit/>
          </a:bodyPr>
          <a:lstStyle/>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en-US" altLang="zh-CN"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15" dirty="0">
                <a:solidFill>
                  <a:schemeClr val="bg1"/>
                </a:solidFill>
                <a:latin typeface="微软雅黑" panose="020B0503020204020204" pitchFamily="34" charset="-122"/>
                <a:ea typeface="微软雅黑" panose="020B0503020204020204" pitchFamily="34" charset="-122"/>
              </a:rPr>
              <a:t>点击此处添加文本</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937934" y="1938306"/>
            <a:ext cx="1283459" cy="1020385"/>
            <a:chOff x="1250578" y="2584404"/>
            <a:chExt cx="1711278" cy="1360512"/>
          </a:xfrm>
        </p:grpSpPr>
        <p:sp>
          <p:nvSpPr>
            <p:cNvPr id="16" name="任意多边形 15"/>
            <p:cNvSpPr/>
            <p:nvPr/>
          </p:nvSpPr>
          <p:spPr>
            <a:xfrm>
              <a:off x="1250578" y="2584404"/>
              <a:ext cx="1486130" cy="133457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7" name="文本框 16"/>
            <p:cNvSpPr txBox="1"/>
            <p:nvPr/>
          </p:nvSpPr>
          <p:spPr>
            <a:xfrm>
              <a:off x="1574297" y="2590699"/>
              <a:ext cx="1387559" cy="1354217"/>
            </a:xfrm>
            <a:prstGeom prst="rect">
              <a:avLst/>
            </a:prstGeom>
            <a:noFill/>
          </p:spPr>
          <p:txBody>
            <a:bodyPr wrap="none" rtlCol="0">
              <a:spAutoFit/>
            </a:bodyPr>
            <a:lstStyle/>
            <a:p>
              <a:r>
                <a:rPr lang="en-US" altLang="zh-CN" sz="6000" dirty="0">
                  <a:solidFill>
                    <a:srgbClr val="2FA598"/>
                  </a:solidFill>
                  <a:latin typeface="Agency FB" panose="020B0503020202020204" pitchFamily="34" charset="0"/>
                </a:rPr>
                <a:t>01</a:t>
              </a:r>
              <a:endParaRPr lang="zh-CN" altLang="en-US" sz="6000" dirty="0">
                <a:solidFill>
                  <a:srgbClr val="2FA598"/>
                </a:solidFill>
                <a:latin typeface="Agency FB" panose="020B0503020202020204" pitchFamily="34" charset="0"/>
              </a:endParaRPr>
            </a:p>
          </p:txBody>
        </p:sp>
      </p:grpSp>
      <p:grpSp>
        <p:nvGrpSpPr>
          <p:cNvPr id="18" name="组合 17"/>
          <p:cNvGrpSpPr/>
          <p:nvPr/>
        </p:nvGrpSpPr>
        <p:grpSpPr>
          <a:xfrm>
            <a:off x="2991979" y="1938306"/>
            <a:ext cx="1176092" cy="1020385"/>
            <a:chOff x="3989306" y="2584404"/>
            <a:chExt cx="1568122" cy="1360512"/>
          </a:xfrm>
        </p:grpSpPr>
        <p:sp>
          <p:nvSpPr>
            <p:cNvPr id="19" name="任意多边形 18"/>
            <p:cNvSpPr/>
            <p:nvPr/>
          </p:nvSpPr>
          <p:spPr>
            <a:xfrm>
              <a:off x="3989306" y="2584404"/>
              <a:ext cx="1486130" cy="133457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0" name="文本框 19"/>
            <p:cNvSpPr txBox="1"/>
            <p:nvPr/>
          </p:nvSpPr>
          <p:spPr>
            <a:xfrm>
              <a:off x="4169869" y="2590699"/>
              <a:ext cx="1387559" cy="1354217"/>
            </a:xfrm>
            <a:prstGeom prst="rect">
              <a:avLst/>
            </a:prstGeom>
            <a:noFill/>
          </p:spPr>
          <p:txBody>
            <a:bodyPr wrap="none" rtlCol="0">
              <a:spAutoFit/>
            </a:bodyPr>
            <a:lstStyle/>
            <a:p>
              <a:r>
                <a:rPr lang="en-US" altLang="zh-CN" sz="6000" dirty="0">
                  <a:solidFill>
                    <a:srgbClr val="2FA598"/>
                  </a:solidFill>
                  <a:latin typeface="Agency FB" panose="020B0503020202020204" pitchFamily="34" charset="0"/>
                </a:rPr>
                <a:t>02</a:t>
              </a:r>
              <a:endParaRPr lang="zh-CN" altLang="en-US" sz="6000" dirty="0">
                <a:solidFill>
                  <a:srgbClr val="2FA598"/>
                </a:solidFill>
                <a:latin typeface="Agency FB" panose="020B0503020202020204" pitchFamily="34" charset="0"/>
              </a:endParaRPr>
            </a:p>
          </p:txBody>
        </p:sp>
      </p:grpSp>
      <p:grpSp>
        <p:nvGrpSpPr>
          <p:cNvPr id="21" name="组合 20"/>
          <p:cNvGrpSpPr/>
          <p:nvPr/>
        </p:nvGrpSpPr>
        <p:grpSpPr>
          <a:xfrm>
            <a:off x="5046027" y="1938306"/>
            <a:ext cx="1212994" cy="1020385"/>
            <a:chOff x="6728034" y="2584404"/>
            <a:chExt cx="1617324" cy="1360512"/>
          </a:xfrm>
        </p:grpSpPr>
        <p:sp>
          <p:nvSpPr>
            <p:cNvPr id="22" name="任意多边形 21"/>
            <p:cNvSpPr/>
            <p:nvPr/>
          </p:nvSpPr>
          <p:spPr>
            <a:xfrm>
              <a:off x="6728034" y="2584404"/>
              <a:ext cx="1486130" cy="133457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3" name="文本框 22"/>
            <p:cNvSpPr txBox="1"/>
            <p:nvPr/>
          </p:nvSpPr>
          <p:spPr>
            <a:xfrm>
              <a:off x="6957799" y="2590699"/>
              <a:ext cx="1387559" cy="1354217"/>
            </a:xfrm>
            <a:prstGeom prst="rect">
              <a:avLst/>
            </a:prstGeom>
            <a:noFill/>
          </p:spPr>
          <p:txBody>
            <a:bodyPr wrap="none" rtlCol="0">
              <a:spAutoFit/>
            </a:bodyPr>
            <a:lstStyle/>
            <a:p>
              <a:r>
                <a:rPr lang="en-US" altLang="zh-CN" sz="6000" dirty="0">
                  <a:solidFill>
                    <a:srgbClr val="2FA598"/>
                  </a:solidFill>
                  <a:latin typeface="Agency FB" panose="020B0503020202020204" pitchFamily="34" charset="0"/>
                </a:rPr>
                <a:t>03</a:t>
              </a:r>
              <a:endParaRPr lang="zh-CN" altLang="en-US" sz="6000" dirty="0">
                <a:solidFill>
                  <a:srgbClr val="2FA598"/>
                </a:solidFill>
                <a:latin typeface="Agency FB" panose="020B0503020202020204" pitchFamily="34" charset="0"/>
              </a:endParaRPr>
            </a:p>
          </p:txBody>
        </p:sp>
      </p:grpSp>
      <p:grpSp>
        <p:nvGrpSpPr>
          <p:cNvPr id="24" name="组合 23"/>
          <p:cNvGrpSpPr/>
          <p:nvPr/>
        </p:nvGrpSpPr>
        <p:grpSpPr>
          <a:xfrm>
            <a:off x="7100073" y="1938306"/>
            <a:ext cx="1273942" cy="1020385"/>
            <a:chOff x="9466762" y="2584404"/>
            <a:chExt cx="1698588" cy="1360512"/>
          </a:xfrm>
        </p:grpSpPr>
        <p:sp>
          <p:nvSpPr>
            <p:cNvPr id="25" name="任意多边形 24"/>
            <p:cNvSpPr/>
            <p:nvPr/>
          </p:nvSpPr>
          <p:spPr>
            <a:xfrm>
              <a:off x="9466762" y="2584404"/>
              <a:ext cx="1486130" cy="133457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6" name="文本框 25"/>
            <p:cNvSpPr txBox="1"/>
            <p:nvPr/>
          </p:nvSpPr>
          <p:spPr>
            <a:xfrm>
              <a:off x="9777791" y="2590699"/>
              <a:ext cx="1387559" cy="1354217"/>
            </a:xfrm>
            <a:prstGeom prst="rect">
              <a:avLst/>
            </a:prstGeom>
            <a:noFill/>
          </p:spPr>
          <p:txBody>
            <a:bodyPr wrap="none" rtlCol="0">
              <a:spAutoFit/>
            </a:bodyPr>
            <a:lstStyle/>
            <a:p>
              <a:r>
                <a:rPr lang="en-US" altLang="zh-CN" sz="6000" dirty="0">
                  <a:solidFill>
                    <a:srgbClr val="2FA598"/>
                  </a:solidFill>
                  <a:latin typeface="Agency FB" panose="020B0503020202020204" pitchFamily="34" charset="0"/>
                </a:rPr>
                <a:t>04</a:t>
              </a:r>
              <a:endParaRPr lang="zh-CN" altLang="en-US" sz="6000" dirty="0">
                <a:solidFill>
                  <a:srgbClr val="2FA598"/>
                </a:solidFill>
                <a:latin typeface="Agency FB" panose="020B0503020202020204" pitchFamily="34" charset="0"/>
              </a:endParaRPr>
            </a:p>
          </p:txBody>
        </p:sp>
      </p:grpSp>
      <p:sp>
        <p:nvSpPr>
          <p:cNvPr id="27" name="任意多边形 26"/>
          <p:cNvSpPr/>
          <p:nvPr/>
        </p:nvSpPr>
        <p:spPr>
          <a:xfrm>
            <a:off x="810654" y="1826829"/>
            <a:ext cx="1369157" cy="12295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8" name="任意多边形 27"/>
          <p:cNvSpPr/>
          <p:nvPr/>
        </p:nvSpPr>
        <p:spPr>
          <a:xfrm>
            <a:off x="2864701" y="1819828"/>
            <a:ext cx="1369157" cy="12295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9" name="任意多边形 28"/>
          <p:cNvSpPr/>
          <p:nvPr/>
        </p:nvSpPr>
        <p:spPr>
          <a:xfrm>
            <a:off x="4918747" y="1828742"/>
            <a:ext cx="1369157" cy="12295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0" name="任意多边形 29"/>
          <p:cNvSpPr/>
          <p:nvPr/>
        </p:nvSpPr>
        <p:spPr>
          <a:xfrm>
            <a:off x="6962077" y="1826829"/>
            <a:ext cx="1369157" cy="12295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任意多边形 30"/>
          <p:cNvSpPr/>
          <p:nvPr/>
        </p:nvSpPr>
        <p:spPr>
          <a:xfrm>
            <a:off x="3332072" y="-1132529"/>
            <a:ext cx="2479861" cy="222695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par>
                                <p:cTn id="21" presetID="47"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600"/>
                                        <p:tgtEl>
                                          <p:spTgt spid="7"/>
                                        </p:tgtEl>
                                      </p:cBhvr>
                                    </p:animEffect>
                                    <p:anim calcmode="lin" valueType="num">
                                      <p:cBhvr>
                                        <p:cTn id="24" dur="600" fill="hold"/>
                                        <p:tgtEl>
                                          <p:spTgt spid="7"/>
                                        </p:tgtEl>
                                        <p:attrNameLst>
                                          <p:attrName>ppt_x</p:attrName>
                                        </p:attrNameLst>
                                      </p:cBhvr>
                                      <p:tavLst>
                                        <p:tav tm="0">
                                          <p:val>
                                            <p:strVal val="#ppt_x"/>
                                          </p:val>
                                        </p:tav>
                                        <p:tav tm="100000">
                                          <p:val>
                                            <p:strVal val="#ppt_x"/>
                                          </p:val>
                                        </p:tav>
                                      </p:tavLst>
                                    </p:anim>
                                    <p:anim calcmode="lin" valueType="num">
                                      <p:cBhvr>
                                        <p:cTn id="25" dur="600" fill="hold"/>
                                        <p:tgtEl>
                                          <p:spTgt spid="7"/>
                                        </p:tgtEl>
                                        <p:attrNameLst>
                                          <p:attrName>ppt_y</p:attrName>
                                        </p:attrNameLst>
                                      </p:cBhvr>
                                      <p:tavLst>
                                        <p:tav tm="0">
                                          <p:val>
                                            <p:strVal val="#ppt_y-.1"/>
                                          </p:val>
                                        </p:tav>
                                        <p:tav tm="100000">
                                          <p:val>
                                            <p:strVal val="#ppt_y"/>
                                          </p:val>
                                        </p:tav>
                                      </p:tavLst>
                                    </p:anim>
                                  </p:childTnLst>
                                </p:cTn>
                              </p:par>
                              <p:par>
                                <p:cTn id="26" presetID="50" presetClass="entr" presetSubtype="0" decel="10000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600" fill="hold"/>
                                        <p:tgtEl>
                                          <p:spTgt spid="8"/>
                                        </p:tgtEl>
                                        <p:attrNameLst>
                                          <p:attrName>ppt_w</p:attrName>
                                        </p:attrNameLst>
                                      </p:cBhvr>
                                      <p:tavLst>
                                        <p:tav tm="0">
                                          <p:val>
                                            <p:strVal val="#ppt_w+.3"/>
                                          </p:val>
                                        </p:tav>
                                        <p:tav tm="100000">
                                          <p:val>
                                            <p:strVal val="#ppt_w"/>
                                          </p:val>
                                        </p:tav>
                                      </p:tavLst>
                                    </p:anim>
                                    <p:anim calcmode="lin" valueType="num">
                                      <p:cBhvr>
                                        <p:cTn id="29" dur="600" fill="hold"/>
                                        <p:tgtEl>
                                          <p:spTgt spid="8"/>
                                        </p:tgtEl>
                                        <p:attrNameLst>
                                          <p:attrName>ppt_h</p:attrName>
                                        </p:attrNameLst>
                                      </p:cBhvr>
                                      <p:tavLst>
                                        <p:tav tm="0">
                                          <p:val>
                                            <p:strVal val="#ppt_h"/>
                                          </p:val>
                                        </p:tav>
                                        <p:tav tm="100000">
                                          <p:val>
                                            <p:strVal val="#ppt_h"/>
                                          </p:val>
                                        </p:tav>
                                      </p:tavLst>
                                    </p:anim>
                                    <p:animEffect transition="in" filter="fade">
                                      <p:cBhvr>
                                        <p:cTn id="30" dur="600"/>
                                        <p:tgtEl>
                                          <p:spTgt spid="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 calcmode="lin" valueType="num">
                                      <p:cBhvr>
                                        <p:cTn id="35" dur="500" fill="hold"/>
                                        <p:tgtEl>
                                          <p:spTgt spid="27"/>
                                        </p:tgtEl>
                                        <p:attrNameLst>
                                          <p:attrName>style.rotation</p:attrName>
                                        </p:attrNameLst>
                                      </p:cBhvr>
                                      <p:tavLst>
                                        <p:tav tm="0">
                                          <p:val>
                                            <p:fltVal val="360"/>
                                          </p:val>
                                        </p:tav>
                                        <p:tav tm="100000">
                                          <p:val>
                                            <p:fltVal val="0"/>
                                          </p:val>
                                        </p:tav>
                                      </p:tavLst>
                                    </p:anim>
                                    <p:animEffect transition="in" filter="fade">
                                      <p:cBhvr>
                                        <p:cTn id="36" dur="500"/>
                                        <p:tgtEl>
                                          <p:spTgt spid="27"/>
                                        </p:tgtEl>
                                      </p:cBhvr>
                                    </p:animEffec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47"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600"/>
                                        <p:tgtEl>
                                          <p:spTgt spid="9"/>
                                        </p:tgtEl>
                                      </p:cBhvr>
                                    </p:animEffect>
                                    <p:anim calcmode="lin" valueType="num">
                                      <p:cBhvr>
                                        <p:cTn id="46" dur="600" fill="hold"/>
                                        <p:tgtEl>
                                          <p:spTgt spid="9"/>
                                        </p:tgtEl>
                                        <p:attrNameLst>
                                          <p:attrName>ppt_x</p:attrName>
                                        </p:attrNameLst>
                                      </p:cBhvr>
                                      <p:tavLst>
                                        <p:tav tm="0">
                                          <p:val>
                                            <p:strVal val="#ppt_x"/>
                                          </p:val>
                                        </p:tav>
                                        <p:tav tm="100000">
                                          <p:val>
                                            <p:strVal val="#ppt_x"/>
                                          </p:val>
                                        </p:tav>
                                      </p:tavLst>
                                    </p:anim>
                                    <p:anim calcmode="lin" valueType="num">
                                      <p:cBhvr>
                                        <p:cTn id="47" dur="600" fill="hold"/>
                                        <p:tgtEl>
                                          <p:spTgt spid="9"/>
                                        </p:tgtEl>
                                        <p:attrNameLst>
                                          <p:attrName>ppt_y</p:attrName>
                                        </p:attrNameLst>
                                      </p:cBhvr>
                                      <p:tavLst>
                                        <p:tav tm="0">
                                          <p:val>
                                            <p:strVal val="#ppt_y-.1"/>
                                          </p:val>
                                        </p:tav>
                                        <p:tav tm="100000">
                                          <p:val>
                                            <p:strVal val="#ppt_y"/>
                                          </p:val>
                                        </p:tav>
                                      </p:tavLst>
                                    </p:anim>
                                  </p:childTnLst>
                                </p:cTn>
                              </p:par>
                              <p:par>
                                <p:cTn id="48" presetID="50" presetClass="entr" presetSubtype="0" decel="10000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600" fill="hold"/>
                                        <p:tgtEl>
                                          <p:spTgt spid="10"/>
                                        </p:tgtEl>
                                        <p:attrNameLst>
                                          <p:attrName>ppt_w</p:attrName>
                                        </p:attrNameLst>
                                      </p:cBhvr>
                                      <p:tavLst>
                                        <p:tav tm="0">
                                          <p:val>
                                            <p:strVal val="#ppt_w+.3"/>
                                          </p:val>
                                        </p:tav>
                                        <p:tav tm="100000">
                                          <p:val>
                                            <p:strVal val="#ppt_w"/>
                                          </p:val>
                                        </p:tav>
                                      </p:tavLst>
                                    </p:anim>
                                    <p:anim calcmode="lin" valueType="num">
                                      <p:cBhvr>
                                        <p:cTn id="51" dur="600" fill="hold"/>
                                        <p:tgtEl>
                                          <p:spTgt spid="10"/>
                                        </p:tgtEl>
                                        <p:attrNameLst>
                                          <p:attrName>ppt_h</p:attrName>
                                        </p:attrNameLst>
                                      </p:cBhvr>
                                      <p:tavLst>
                                        <p:tav tm="0">
                                          <p:val>
                                            <p:strVal val="#ppt_h"/>
                                          </p:val>
                                        </p:tav>
                                        <p:tav tm="100000">
                                          <p:val>
                                            <p:strVal val="#ppt_h"/>
                                          </p:val>
                                        </p:tav>
                                      </p:tavLst>
                                    </p:anim>
                                    <p:animEffect transition="in" filter="fade">
                                      <p:cBhvr>
                                        <p:cTn id="52" dur="600"/>
                                        <p:tgtEl>
                                          <p:spTgt spid="10"/>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fltVal val="0"/>
                                          </p:val>
                                        </p:tav>
                                        <p:tav tm="100000">
                                          <p:val>
                                            <p:strVal val="#ppt_w"/>
                                          </p:val>
                                        </p:tav>
                                      </p:tavLst>
                                    </p:anim>
                                    <p:anim calcmode="lin" valueType="num">
                                      <p:cBhvr>
                                        <p:cTn id="56" dur="500" fill="hold"/>
                                        <p:tgtEl>
                                          <p:spTgt spid="28"/>
                                        </p:tgtEl>
                                        <p:attrNameLst>
                                          <p:attrName>ppt_h</p:attrName>
                                        </p:attrNameLst>
                                      </p:cBhvr>
                                      <p:tavLst>
                                        <p:tav tm="0">
                                          <p:val>
                                            <p:fltVal val="0"/>
                                          </p:val>
                                        </p:tav>
                                        <p:tav tm="100000">
                                          <p:val>
                                            <p:strVal val="#ppt_h"/>
                                          </p:val>
                                        </p:tav>
                                      </p:tavLst>
                                    </p:anim>
                                    <p:anim calcmode="lin" valueType="num">
                                      <p:cBhvr>
                                        <p:cTn id="57" dur="500" fill="hold"/>
                                        <p:tgtEl>
                                          <p:spTgt spid="28"/>
                                        </p:tgtEl>
                                        <p:attrNameLst>
                                          <p:attrName>style.rotation</p:attrName>
                                        </p:attrNameLst>
                                      </p:cBhvr>
                                      <p:tavLst>
                                        <p:tav tm="0">
                                          <p:val>
                                            <p:fltVal val="360"/>
                                          </p:val>
                                        </p:tav>
                                        <p:tav tm="100000">
                                          <p:val>
                                            <p:fltVal val="0"/>
                                          </p:val>
                                        </p:tav>
                                      </p:tavLst>
                                    </p:anim>
                                    <p:animEffect transition="in" filter="fade">
                                      <p:cBhvr>
                                        <p:cTn id="58" dur="500"/>
                                        <p:tgtEl>
                                          <p:spTgt spid="28"/>
                                        </p:tgtEl>
                                      </p:cBhvr>
                                    </p:animEffect>
                                  </p:childTnLst>
                                </p:cTn>
                              </p:par>
                            </p:childTnLst>
                          </p:cTn>
                        </p:par>
                        <p:par>
                          <p:cTn id="59" fill="hold">
                            <p:stCondLst>
                              <p:cond delay="1500"/>
                            </p:stCondLst>
                            <p:childTnLst>
                              <p:par>
                                <p:cTn id="60" presetID="53" presetClass="entr" presetSubtype="16"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par>
                                <p:cTn id="65" presetID="47"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600"/>
                                        <p:tgtEl>
                                          <p:spTgt spid="11"/>
                                        </p:tgtEl>
                                      </p:cBhvr>
                                    </p:animEffect>
                                    <p:anim calcmode="lin" valueType="num">
                                      <p:cBhvr>
                                        <p:cTn id="68" dur="600" fill="hold"/>
                                        <p:tgtEl>
                                          <p:spTgt spid="11"/>
                                        </p:tgtEl>
                                        <p:attrNameLst>
                                          <p:attrName>ppt_x</p:attrName>
                                        </p:attrNameLst>
                                      </p:cBhvr>
                                      <p:tavLst>
                                        <p:tav tm="0">
                                          <p:val>
                                            <p:strVal val="#ppt_x"/>
                                          </p:val>
                                        </p:tav>
                                        <p:tav tm="100000">
                                          <p:val>
                                            <p:strVal val="#ppt_x"/>
                                          </p:val>
                                        </p:tav>
                                      </p:tavLst>
                                    </p:anim>
                                    <p:anim calcmode="lin" valueType="num">
                                      <p:cBhvr>
                                        <p:cTn id="69" dur="600" fill="hold"/>
                                        <p:tgtEl>
                                          <p:spTgt spid="11"/>
                                        </p:tgtEl>
                                        <p:attrNameLst>
                                          <p:attrName>ppt_y</p:attrName>
                                        </p:attrNameLst>
                                      </p:cBhvr>
                                      <p:tavLst>
                                        <p:tav tm="0">
                                          <p:val>
                                            <p:strVal val="#ppt_y-.1"/>
                                          </p:val>
                                        </p:tav>
                                        <p:tav tm="100000">
                                          <p:val>
                                            <p:strVal val="#ppt_y"/>
                                          </p:val>
                                        </p:tav>
                                      </p:tavLst>
                                    </p:anim>
                                  </p:childTnLst>
                                </p:cTn>
                              </p:par>
                              <p:par>
                                <p:cTn id="70" presetID="50" presetClass="entr" presetSubtype="0" decel="10000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600" fill="hold"/>
                                        <p:tgtEl>
                                          <p:spTgt spid="12"/>
                                        </p:tgtEl>
                                        <p:attrNameLst>
                                          <p:attrName>ppt_w</p:attrName>
                                        </p:attrNameLst>
                                      </p:cBhvr>
                                      <p:tavLst>
                                        <p:tav tm="0">
                                          <p:val>
                                            <p:strVal val="#ppt_w+.3"/>
                                          </p:val>
                                        </p:tav>
                                        <p:tav tm="100000">
                                          <p:val>
                                            <p:strVal val="#ppt_w"/>
                                          </p:val>
                                        </p:tav>
                                      </p:tavLst>
                                    </p:anim>
                                    <p:anim calcmode="lin" valueType="num">
                                      <p:cBhvr>
                                        <p:cTn id="73" dur="600" fill="hold"/>
                                        <p:tgtEl>
                                          <p:spTgt spid="12"/>
                                        </p:tgtEl>
                                        <p:attrNameLst>
                                          <p:attrName>ppt_h</p:attrName>
                                        </p:attrNameLst>
                                      </p:cBhvr>
                                      <p:tavLst>
                                        <p:tav tm="0">
                                          <p:val>
                                            <p:strVal val="#ppt_h"/>
                                          </p:val>
                                        </p:tav>
                                        <p:tav tm="100000">
                                          <p:val>
                                            <p:strVal val="#ppt_h"/>
                                          </p:val>
                                        </p:tav>
                                      </p:tavLst>
                                    </p:anim>
                                    <p:animEffect transition="in" filter="fade">
                                      <p:cBhvr>
                                        <p:cTn id="74" dur="600"/>
                                        <p:tgtEl>
                                          <p:spTgt spid="12"/>
                                        </p:tgtEl>
                                      </p:cBhvr>
                                    </p:animEffect>
                                  </p:childTnLst>
                                </p:cTn>
                              </p:par>
                              <p:par>
                                <p:cTn id="75" presetID="49" presetClass="entr" presetSubtype="0" decel="10000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 calcmode="lin" valueType="num">
                                      <p:cBhvr>
                                        <p:cTn id="79" dur="500" fill="hold"/>
                                        <p:tgtEl>
                                          <p:spTgt spid="29"/>
                                        </p:tgtEl>
                                        <p:attrNameLst>
                                          <p:attrName>style.rotation</p:attrName>
                                        </p:attrNameLst>
                                      </p:cBhvr>
                                      <p:tavLst>
                                        <p:tav tm="0">
                                          <p:val>
                                            <p:fltVal val="360"/>
                                          </p:val>
                                        </p:tav>
                                        <p:tav tm="100000">
                                          <p:val>
                                            <p:fltVal val="0"/>
                                          </p:val>
                                        </p:tav>
                                      </p:tavLst>
                                    </p:anim>
                                    <p:animEffect transition="in" filter="fade">
                                      <p:cBhvr>
                                        <p:cTn id="80" dur="500"/>
                                        <p:tgtEl>
                                          <p:spTgt spid="29"/>
                                        </p:tgtEl>
                                      </p:cBhvr>
                                    </p:animEffect>
                                  </p:childTnLst>
                                </p:cTn>
                              </p:par>
                            </p:childTnLst>
                          </p:cTn>
                        </p:par>
                        <p:par>
                          <p:cTn id="81" fill="hold">
                            <p:stCondLst>
                              <p:cond delay="2000"/>
                            </p:stCondLst>
                            <p:childTnLst>
                              <p:par>
                                <p:cTn id="82" presetID="53" presetClass="entr" presetSubtype="16" fill="hold" nodeType="after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600"/>
                                        <p:tgtEl>
                                          <p:spTgt spid="13"/>
                                        </p:tgtEl>
                                      </p:cBhvr>
                                    </p:animEffect>
                                    <p:anim calcmode="lin" valueType="num">
                                      <p:cBhvr>
                                        <p:cTn id="90" dur="600" fill="hold"/>
                                        <p:tgtEl>
                                          <p:spTgt spid="13"/>
                                        </p:tgtEl>
                                        <p:attrNameLst>
                                          <p:attrName>ppt_x</p:attrName>
                                        </p:attrNameLst>
                                      </p:cBhvr>
                                      <p:tavLst>
                                        <p:tav tm="0">
                                          <p:val>
                                            <p:strVal val="#ppt_x"/>
                                          </p:val>
                                        </p:tav>
                                        <p:tav tm="100000">
                                          <p:val>
                                            <p:strVal val="#ppt_x"/>
                                          </p:val>
                                        </p:tav>
                                      </p:tavLst>
                                    </p:anim>
                                    <p:anim calcmode="lin" valueType="num">
                                      <p:cBhvr>
                                        <p:cTn id="91" dur="600" fill="hold"/>
                                        <p:tgtEl>
                                          <p:spTgt spid="13"/>
                                        </p:tgtEl>
                                        <p:attrNameLst>
                                          <p:attrName>ppt_y</p:attrName>
                                        </p:attrNameLst>
                                      </p:cBhvr>
                                      <p:tavLst>
                                        <p:tav tm="0">
                                          <p:val>
                                            <p:strVal val="#ppt_y-.1"/>
                                          </p:val>
                                        </p:tav>
                                        <p:tav tm="100000">
                                          <p:val>
                                            <p:strVal val="#ppt_y"/>
                                          </p:val>
                                        </p:tav>
                                      </p:tavLst>
                                    </p:anim>
                                  </p:childTnLst>
                                </p:cTn>
                              </p:par>
                              <p:par>
                                <p:cTn id="92" presetID="50" presetClass="entr" presetSubtype="0" decel="100000"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p:cTn id="94" dur="600" fill="hold"/>
                                        <p:tgtEl>
                                          <p:spTgt spid="14"/>
                                        </p:tgtEl>
                                        <p:attrNameLst>
                                          <p:attrName>ppt_w</p:attrName>
                                        </p:attrNameLst>
                                      </p:cBhvr>
                                      <p:tavLst>
                                        <p:tav tm="0">
                                          <p:val>
                                            <p:strVal val="#ppt_w+.3"/>
                                          </p:val>
                                        </p:tav>
                                        <p:tav tm="100000">
                                          <p:val>
                                            <p:strVal val="#ppt_w"/>
                                          </p:val>
                                        </p:tav>
                                      </p:tavLst>
                                    </p:anim>
                                    <p:anim calcmode="lin" valueType="num">
                                      <p:cBhvr>
                                        <p:cTn id="95" dur="600" fill="hold"/>
                                        <p:tgtEl>
                                          <p:spTgt spid="14"/>
                                        </p:tgtEl>
                                        <p:attrNameLst>
                                          <p:attrName>ppt_h</p:attrName>
                                        </p:attrNameLst>
                                      </p:cBhvr>
                                      <p:tavLst>
                                        <p:tav tm="0">
                                          <p:val>
                                            <p:strVal val="#ppt_h"/>
                                          </p:val>
                                        </p:tav>
                                        <p:tav tm="100000">
                                          <p:val>
                                            <p:strVal val="#ppt_h"/>
                                          </p:val>
                                        </p:tav>
                                      </p:tavLst>
                                    </p:anim>
                                    <p:animEffect transition="in" filter="fade">
                                      <p:cBhvr>
                                        <p:cTn id="96" dur="600"/>
                                        <p:tgtEl>
                                          <p:spTgt spid="14"/>
                                        </p:tgtEl>
                                      </p:cBhvr>
                                    </p:animEffect>
                                  </p:childTnLst>
                                </p:cTn>
                              </p:par>
                              <p:par>
                                <p:cTn id="97" presetID="49" presetClass="entr" presetSubtype="0" decel="10000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anim calcmode="lin" valueType="num">
                                      <p:cBhvr>
                                        <p:cTn id="99" dur="500" fill="hold"/>
                                        <p:tgtEl>
                                          <p:spTgt spid="30"/>
                                        </p:tgtEl>
                                        <p:attrNameLst>
                                          <p:attrName>ppt_w</p:attrName>
                                        </p:attrNameLst>
                                      </p:cBhvr>
                                      <p:tavLst>
                                        <p:tav tm="0">
                                          <p:val>
                                            <p:fltVal val="0"/>
                                          </p:val>
                                        </p:tav>
                                        <p:tav tm="100000">
                                          <p:val>
                                            <p:strVal val="#ppt_w"/>
                                          </p:val>
                                        </p:tav>
                                      </p:tavLst>
                                    </p:anim>
                                    <p:anim calcmode="lin" valueType="num">
                                      <p:cBhvr>
                                        <p:cTn id="100" dur="500" fill="hold"/>
                                        <p:tgtEl>
                                          <p:spTgt spid="30"/>
                                        </p:tgtEl>
                                        <p:attrNameLst>
                                          <p:attrName>ppt_h</p:attrName>
                                        </p:attrNameLst>
                                      </p:cBhvr>
                                      <p:tavLst>
                                        <p:tav tm="0">
                                          <p:val>
                                            <p:fltVal val="0"/>
                                          </p:val>
                                        </p:tav>
                                        <p:tav tm="100000">
                                          <p:val>
                                            <p:strVal val="#ppt_h"/>
                                          </p:val>
                                        </p:tav>
                                      </p:tavLst>
                                    </p:anim>
                                    <p:anim calcmode="lin" valueType="num">
                                      <p:cBhvr>
                                        <p:cTn id="101" dur="500" fill="hold"/>
                                        <p:tgtEl>
                                          <p:spTgt spid="30"/>
                                        </p:tgtEl>
                                        <p:attrNameLst>
                                          <p:attrName>style.rotation</p:attrName>
                                        </p:attrNameLst>
                                      </p:cBhvr>
                                      <p:tavLst>
                                        <p:tav tm="0">
                                          <p:val>
                                            <p:fltVal val="360"/>
                                          </p:val>
                                        </p:tav>
                                        <p:tav tm="100000">
                                          <p:val>
                                            <p:fltVal val="0"/>
                                          </p:val>
                                        </p:tav>
                                      </p:tavLst>
                                    </p:anim>
                                    <p:animEffect transition="in" filter="fade">
                                      <p:cBhvr>
                                        <p:cTn id="10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27" grpId="0" animBg="1"/>
      <p:bldP spid="28" grpId="0" animBg="1"/>
      <p:bldP spid="29" grpId="0" animBg="1"/>
      <p:bldP spid="3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175447" y="778331"/>
            <a:ext cx="2806233" cy="252004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3517892" y="959147"/>
            <a:ext cx="2133810" cy="2031707"/>
            <a:chOff x="4706287" y="1278862"/>
            <a:chExt cx="2845080" cy="2708942"/>
          </a:xfrm>
        </p:grpSpPr>
        <p:sp>
          <p:nvSpPr>
            <p:cNvPr id="4" name="任意多边形 3"/>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2000"/>
                      <a:lumOff val="98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文本框 4"/>
            <p:cNvSpPr txBox="1"/>
            <p:nvPr/>
          </p:nvSpPr>
          <p:spPr>
            <a:xfrm>
              <a:off x="5338795" y="1278862"/>
              <a:ext cx="2212572" cy="2246769"/>
            </a:xfrm>
            <a:prstGeom prst="rect">
              <a:avLst/>
            </a:prstGeom>
            <a:noFill/>
          </p:spPr>
          <p:txBody>
            <a:bodyPr wrap="none" rtlCol="0">
              <a:spAutoFit/>
            </a:bodyPr>
            <a:lstStyle/>
            <a:p>
              <a:r>
                <a:rPr lang="en-US" altLang="zh-CN" sz="10350" dirty="0">
                  <a:solidFill>
                    <a:srgbClr val="2FA598"/>
                  </a:solidFill>
                  <a:latin typeface="Agency FB" panose="020B0503020202020204" pitchFamily="34" charset="0"/>
                </a:rPr>
                <a:t>04</a:t>
              </a:r>
              <a:endParaRPr lang="zh-CN" altLang="en-US" sz="10350" dirty="0">
                <a:solidFill>
                  <a:srgbClr val="2FA598"/>
                </a:solidFill>
                <a:latin typeface="Agency FB" panose="020B0503020202020204" pitchFamily="34" charset="0"/>
              </a:endParaRPr>
            </a:p>
          </p:txBody>
        </p:sp>
        <p:sp>
          <p:nvSpPr>
            <p:cNvPr id="6" name="文本框 5"/>
            <p:cNvSpPr txBox="1"/>
            <p:nvPr/>
          </p:nvSpPr>
          <p:spPr>
            <a:xfrm>
              <a:off x="5379480" y="3195034"/>
              <a:ext cx="1742357" cy="553997"/>
            </a:xfrm>
            <a:prstGeom prst="rect">
              <a:avLst/>
            </a:prstGeom>
            <a:noFill/>
          </p:spPr>
          <p:txBody>
            <a:bodyPr wrap="none" rtlCol="0">
              <a:spAutoFit/>
            </a:bodyPr>
            <a:lstStyle/>
            <a:p>
              <a:r>
                <a:rPr lang="en-US" altLang="zh-CN"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7" name="文本框 6"/>
          <p:cNvSpPr txBox="1"/>
          <p:nvPr/>
        </p:nvSpPr>
        <p:spPr>
          <a:xfrm>
            <a:off x="3136143" y="3605899"/>
            <a:ext cx="2967479"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27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700" b="1" dirty="0">
              <a:solidFill>
                <a:schemeClr val="bg1"/>
              </a:solidFill>
              <a:latin typeface="方正正纤黑简体" panose="02000000000000000000" pitchFamily="2" charset="-122"/>
              <a:ea typeface="方正正纤黑简体" panose="02000000000000000000" pitchFamily="2" charset="-122"/>
            </a:endParaRPr>
          </a:p>
        </p:txBody>
      </p:sp>
      <p:sp>
        <p:nvSpPr>
          <p:cNvPr id="8" name="文本框 7"/>
          <p:cNvSpPr txBox="1"/>
          <p:nvPr/>
        </p:nvSpPr>
        <p:spPr>
          <a:xfrm>
            <a:off x="3039964" y="4058903"/>
            <a:ext cx="3147015"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49" presetClass="entr" presetSubtype="0" decel="10000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 calcmode="lin" valueType="num">
                                      <p:cBhvr>
                                        <p:cTn id="14" dur="500" fill="hold"/>
                                        <p:tgtEl>
                                          <p:spTgt spid="2"/>
                                        </p:tgtEl>
                                        <p:attrNameLst>
                                          <p:attrName>style.rotation</p:attrName>
                                        </p:attrNameLst>
                                      </p:cBhvr>
                                      <p:tavLst>
                                        <p:tav tm="0">
                                          <p:val>
                                            <p:fltVal val="360"/>
                                          </p:val>
                                        </p:tav>
                                        <p:tav tm="100000">
                                          <p:val>
                                            <p:fltVal val="0"/>
                                          </p:val>
                                        </p:tav>
                                      </p:tavLst>
                                    </p:anim>
                                    <p:animEffect transition="in" filter="fade">
                                      <p:cBhvr>
                                        <p:cTn id="15" dur="500"/>
                                        <p:tgtEl>
                                          <p:spTgt spid="2"/>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600"/>
                                        <p:tgtEl>
                                          <p:spTgt spid="7"/>
                                        </p:tgtEl>
                                      </p:cBhvr>
                                    </p:animEffect>
                                    <p:anim calcmode="lin" valueType="num">
                                      <p:cBhvr>
                                        <p:cTn id="19" dur="600" fill="hold"/>
                                        <p:tgtEl>
                                          <p:spTgt spid="7"/>
                                        </p:tgtEl>
                                        <p:attrNameLst>
                                          <p:attrName>ppt_x</p:attrName>
                                        </p:attrNameLst>
                                      </p:cBhvr>
                                      <p:tavLst>
                                        <p:tav tm="0">
                                          <p:val>
                                            <p:strVal val="#ppt_x"/>
                                          </p:val>
                                        </p:tav>
                                        <p:tav tm="100000">
                                          <p:val>
                                            <p:strVal val="#ppt_x"/>
                                          </p:val>
                                        </p:tav>
                                      </p:tavLst>
                                    </p:anim>
                                    <p:anim calcmode="lin" valueType="num">
                                      <p:cBhvr>
                                        <p:cTn id="20" dur="600" fill="hold"/>
                                        <p:tgtEl>
                                          <p:spTgt spid="7"/>
                                        </p:tgtEl>
                                        <p:attrNameLst>
                                          <p:attrName>ppt_y</p:attrName>
                                        </p:attrNameLst>
                                      </p:cBhvr>
                                      <p:tavLst>
                                        <p:tav tm="0">
                                          <p:val>
                                            <p:strVal val="#ppt_y-.1"/>
                                          </p:val>
                                        </p:tav>
                                        <p:tav tm="100000">
                                          <p:val>
                                            <p:strVal val="#ppt_y"/>
                                          </p:val>
                                        </p:tav>
                                      </p:tavLst>
                                    </p:anim>
                                  </p:childTnLst>
                                </p:cTn>
                              </p:par>
                              <p:par>
                                <p:cTn id="21" presetID="50" presetClass="entr" presetSubtype="0" decel="10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600" fill="hold"/>
                                        <p:tgtEl>
                                          <p:spTgt spid="8"/>
                                        </p:tgtEl>
                                        <p:attrNameLst>
                                          <p:attrName>ppt_w</p:attrName>
                                        </p:attrNameLst>
                                      </p:cBhvr>
                                      <p:tavLst>
                                        <p:tav tm="0">
                                          <p:val>
                                            <p:strVal val="#ppt_w+.3"/>
                                          </p:val>
                                        </p:tav>
                                        <p:tav tm="100000">
                                          <p:val>
                                            <p:strVal val="#ppt_w"/>
                                          </p:val>
                                        </p:tav>
                                      </p:tavLst>
                                    </p:anim>
                                    <p:anim calcmode="lin" valueType="num">
                                      <p:cBhvr>
                                        <p:cTn id="24" dur="600" fill="hold"/>
                                        <p:tgtEl>
                                          <p:spTgt spid="8"/>
                                        </p:tgtEl>
                                        <p:attrNameLst>
                                          <p:attrName>ppt_h</p:attrName>
                                        </p:attrNameLst>
                                      </p:cBhvr>
                                      <p:tavLst>
                                        <p:tav tm="0">
                                          <p:val>
                                            <p:strVal val="#ppt_h"/>
                                          </p:val>
                                        </p:tav>
                                        <p:tav tm="100000">
                                          <p:val>
                                            <p:strVal val="#ppt_h"/>
                                          </p:val>
                                        </p:tav>
                                      </p:tavLst>
                                    </p:anim>
                                    <p:animEffect transition="in" filter="fade">
                                      <p:cBhvr>
                                        <p:cTn id="25"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04</a:t>
              </a:r>
              <a:endParaRPr lang="zh-CN" altLang="en-US" sz="2700" dirty="0">
                <a:solidFill>
                  <a:srgbClr val="2FA598"/>
                </a:solidFill>
                <a:latin typeface="Agency FB" panose="020B0503020202020204" pitchFamily="34" charset="0"/>
              </a:endParaRPr>
            </a:p>
          </p:txBody>
        </p:sp>
      </p:grpSp>
      <p:sp>
        <p:nvSpPr>
          <p:cNvPr id="11" name="任意多边形 10"/>
          <p:cNvSpPr/>
          <p:nvPr/>
        </p:nvSpPr>
        <p:spPr>
          <a:xfrm>
            <a:off x="1603514" y="2175777"/>
            <a:ext cx="0" cy="807244"/>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任意多边形 11"/>
          <p:cNvSpPr/>
          <p:nvPr/>
        </p:nvSpPr>
        <p:spPr>
          <a:xfrm>
            <a:off x="4579145" y="2175777"/>
            <a:ext cx="0" cy="807244"/>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任意多边形 12"/>
          <p:cNvSpPr/>
          <p:nvPr/>
        </p:nvSpPr>
        <p:spPr>
          <a:xfrm>
            <a:off x="7554258" y="2175777"/>
            <a:ext cx="0" cy="807244"/>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4" name="组合 13"/>
          <p:cNvGrpSpPr/>
          <p:nvPr/>
        </p:nvGrpSpPr>
        <p:grpSpPr>
          <a:xfrm>
            <a:off x="5506777" y="946043"/>
            <a:ext cx="1094959" cy="1215450"/>
            <a:chOff x="7090297" y="2341804"/>
            <a:chExt cx="1459945" cy="1620600"/>
          </a:xfrm>
          <a:effectLst>
            <a:outerShdw blurRad="431800" dist="203200" dir="2700000" algn="tl" rotWithShape="0">
              <a:prstClr val="black">
                <a:alpha val="27000"/>
              </a:prstClr>
            </a:outerShdw>
          </a:effectLst>
        </p:grpSpPr>
        <p:pic>
          <p:nvPicPr>
            <p:cNvPr id="15" name="图片 14"/>
            <p:cNvPicPr>
              <a:picLocks noChangeAspect="1"/>
            </p:cNvPicPr>
            <p:nvPr/>
          </p:nvPicPr>
          <p:blipFill>
            <a:blip r:embed="rId1" cstate="screen"/>
            <a:srcRect/>
            <a:stretch>
              <a:fillRect/>
            </a:stretch>
          </p:blipFill>
          <p:spPr>
            <a:xfrm>
              <a:off x="7094916"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16" name="任意多边形 15"/>
            <p:cNvSpPr/>
            <p:nvPr/>
          </p:nvSpPr>
          <p:spPr>
            <a:xfrm rot="5400000">
              <a:off x="7007660"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7" name="组合 16"/>
          <p:cNvGrpSpPr/>
          <p:nvPr/>
        </p:nvGrpSpPr>
        <p:grpSpPr>
          <a:xfrm>
            <a:off x="2542271" y="946043"/>
            <a:ext cx="1094957" cy="1215450"/>
            <a:chOff x="3137622" y="2341804"/>
            <a:chExt cx="1459943" cy="1620600"/>
          </a:xfrm>
          <a:effectLst>
            <a:outerShdw blurRad="431800" dist="203200" dir="2700000" algn="tl" rotWithShape="0">
              <a:prstClr val="black">
                <a:alpha val="27000"/>
              </a:prstClr>
            </a:outerShdw>
          </a:effectLst>
        </p:grpSpPr>
        <p:pic>
          <p:nvPicPr>
            <p:cNvPr id="18" name="图片 17"/>
            <p:cNvPicPr>
              <a:picLocks noChangeAspect="1"/>
            </p:cNvPicPr>
            <p:nvPr/>
          </p:nvPicPr>
          <p:blipFill>
            <a:blip r:embed="rId2" cstate="screen"/>
            <a:srcRect/>
            <a:stretch>
              <a:fillRect/>
            </a:stretch>
          </p:blipFill>
          <p:spPr>
            <a:xfrm>
              <a:off x="3137622"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19" name="任意多边形 18"/>
            <p:cNvSpPr/>
            <p:nvPr/>
          </p:nvSpPr>
          <p:spPr>
            <a:xfrm rot="5400000">
              <a:off x="3059602"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0" name="组合 19"/>
          <p:cNvGrpSpPr/>
          <p:nvPr/>
        </p:nvGrpSpPr>
        <p:grpSpPr>
          <a:xfrm>
            <a:off x="4022790" y="946043"/>
            <a:ext cx="1094958" cy="1215450"/>
            <a:chOff x="5111651" y="2341804"/>
            <a:chExt cx="1459944" cy="1620600"/>
          </a:xfrm>
          <a:effectLst>
            <a:outerShdw blurRad="431800" dist="203200" dir="2700000" algn="tl" rotWithShape="0">
              <a:prstClr val="black">
                <a:alpha val="27000"/>
              </a:prstClr>
            </a:outerShdw>
          </a:effectLst>
        </p:grpSpPr>
        <p:pic>
          <p:nvPicPr>
            <p:cNvPr id="21" name="图片 20"/>
            <p:cNvPicPr>
              <a:picLocks noChangeAspect="1"/>
            </p:cNvPicPr>
            <p:nvPr/>
          </p:nvPicPr>
          <p:blipFill>
            <a:blip r:embed="rId3" cstate="screen"/>
            <a:srcRect/>
            <a:stretch>
              <a:fillRect/>
            </a:stretch>
          </p:blipFill>
          <p:spPr>
            <a:xfrm>
              <a:off x="5116269"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22" name="任意多边形 21"/>
            <p:cNvSpPr/>
            <p:nvPr/>
          </p:nvSpPr>
          <p:spPr>
            <a:xfrm rot="5400000">
              <a:off x="5029014"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3" name="组合 22"/>
          <p:cNvGrpSpPr/>
          <p:nvPr/>
        </p:nvGrpSpPr>
        <p:grpSpPr>
          <a:xfrm>
            <a:off x="6994225" y="931758"/>
            <a:ext cx="1091495" cy="1229735"/>
            <a:chOff x="9073562" y="2322758"/>
            <a:chExt cx="1455326" cy="1639646"/>
          </a:xfrm>
          <a:effectLst>
            <a:outerShdw blurRad="431800" dist="203200" dir="2700000" algn="tl" rotWithShape="0">
              <a:prstClr val="black">
                <a:alpha val="27000"/>
              </a:prstClr>
            </a:outerShdw>
          </a:effectLst>
        </p:grpSpPr>
        <p:pic>
          <p:nvPicPr>
            <p:cNvPr id="24" name="图片 23"/>
            <p:cNvPicPr>
              <a:picLocks noChangeAspect="1"/>
            </p:cNvPicPr>
            <p:nvPr/>
          </p:nvPicPr>
          <p:blipFill>
            <a:blip r:embed="rId4" cstate="screen"/>
            <a:srcRect/>
            <a:stretch>
              <a:fillRect/>
            </a:stretch>
          </p:blipFill>
          <p:spPr>
            <a:xfrm>
              <a:off x="9073562"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2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8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2"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8" y="346274"/>
                  </a:lnTo>
                  <a:lnTo>
                    <a:pt x="647528" y="20060"/>
                  </a:lnTo>
                  <a:cubicBezTo>
                    <a:pt x="665747" y="9540"/>
                    <a:pt x="685236" y="3212"/>
                    <a:pt x="704879" y="775"/>
                  </a:cubicBezTo>
                  <a:lnTo>
                    <a:pt x="720413" y="366"/>
                  </a:lnTo>
                  <a:close/>
                </a:path>
              </a:pathLst>
            </a:custGeom>
          </p:spPr>
        </p:pic>
        <p:sp>
          <p:nvSpPr>
            <p:cNvPr id="25" name="任意多边形 24"/>
            <p:cNvSpPr/>
            <p:nvPr/>
          </p:nvSpPr>
          <p:spPr>
            <a:xfrm rot="5400000">
              <a:off x="8990925" y="2405395"/>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6" name="组合 25"/>
          <p:cNvGrpSpPr/>
          <p:nvPr/>
        </p:nvGrpSpPr>
        <p:grpSpPr>
          <a:xfrm>
            <a:off x="1058283" y="946043"/>
            <a:ext cx="1094958" cy="1215450"/>
            <a:chOff x="1158975" y="2341804"/>
            <a:chExt cx="1459944" cy="1620600"/>
          </a:xfrm>
          <a:effectLst>
            <a:outerShdw blurRad="431800" dist="203200" dir="2700000" algn="tl" rotWithShape="0">
              <a:prstClr val="black">
                <a:alpha val="27000"/>
              </a:prstClr>
            </a:outerShdw>
          </a:effectLst>
        </p:grpSpPr>
        <p:pic>
          <p:nvPicPr>
            <p:cNvPr id="27" name="图片 26"/>
            <p:cNvPicPr>
              <a:picLocks noChangeAspect="1"/>
            </p:cNvPicPr>
            <p:nvPr/>
          </p:nvPicPr>
          <p:blipFill>
            <a:blip r:embed="rId5" cstate="screen"/>
            <a:srcRect/>
            <a:stretch>
              <a:fillRect/>
            </a:stretch>
          </p:blipFill>
          <p:spPr>
            <a:xfrm>
              <a:off x="1158975" y="2341804"/>
              <a:ext cx="1455326" cy="162060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8"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7" y="9540"/>
                    <a:pt x="685236" y="3212"/>
                    <a:pt x="704879" y="775"/>
                  </a:cubicBezTo>
                  <a:lnTo>
                    <a:pt x="720413" y="366"/>
                  </a:lnTo>
                  <a:close/>
                </a:path>
              </a:pathLst>
            </a:custGeom>
          </p:spPr>
        </p:pic>
        <p:sp>
          <p:nvSpPr>
            <p:cNvPr id="28" name="任意多边形 27"/>
            <p:cNvSpPr/>
            <p:nvPr/>
          </p:nvSpPr>
          <p:spPr>
            <a:xfrm rot="5400000">
              <a:off x="1080956"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29" name="组合 28"/>
          <p:cNvGrpSpPr/>
          <p:nvPr/>
        </p:nvGrpSpPr>
        <p:grpSpPr>
          <a:xfrm>
            <a:off x="1289189" y="2997305"/>
            <a:ext cx="628650" cy="628650"/>
            <a:chOff x="1466850" y="5076821"/>
            <a:chExt cx="838200" cy="838200"/>
          </a:xfrm>
        </p:grpSpPr>
        <p:sp>
          <p:nvSpPr>
            <p:cNvPr id="30" name="椭圆 29"/>
            <p:cNvSpPr/>
            <p:nvPr/>
          </p:nvSpPr>
          <p:spPr>
            <a:xfrm>
              <a:off x="1466850"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Freeform 898"/>
            <p:cNvSpPr>
              <a:spLocks noEditPoints="1"/>
            </p:cNvSpPr>
            <p:nvPr/>
          </p:nvSpPr>
          <p:spPr bwMode="auto">
            <a:xfrm>
              <a:off x="1606550" y="5303833"/>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32" name="组合 31"/>
          <p:cNvGrpSpPr/>
          <p:nvPr/>
        </p:nvGrpSpPr>
        <p:grpSpPr>
          <a:xfrm>
            <a:off x="4264820" y="2997305"/>
            <a:ext cx="628650" cy="628650"/>
            <a:chOff x="5434357" y="5076821"/>
            <a:chExt cx="838200" cy="838200"/>
          </a:xfrm>
        </p:grpSpPr>
        <p:sp>
          <p:nvSpPr>
            <p:cNvPr id="33" name="椭圆 32"/>
            <p:cNvSpPr/>
            <p:nvPr/>
          </p:nvSpPr>
          <p:spPr>
            <a:xfrm>
              <a:off x="5434357"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Freeform 804"/>
            <p:cNvSpPr/>
            <p:nvPr/>
          </p:nvSpPr>
          <p:spPr bwMode="auto">
            <a:xfrm>
              <a:off x="5610913" y="5258072"/>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35" name="组合 34"/>
          <p:cNvGrpSpPr/>
          <p:nvPr/>
        </p:nvGrpSpPr>
        <p:grpSpPr>
          <a:xfrm>
            <a:off x="7240450" y="2983021"/>
            <a:ext cx="628650" cy="628650"/>
            <a:chOff x="9401864" y="5057775"/>
            <a:chExt cx="838200" cy="838200"/>
          </a:xfrm>
        </p:grpSpPr>
        <p:sp>
          <p:nvSpPr>
            <p:cNvPr id="36" name="椭圆 35"/>
            <p:cNvSpPr/>
            <p:nvPr/>
          </p:nvSpPr>
          <p:spPr>
            <a:xfrm>
              <a:off x="9401864" y="5057775"/>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7" name="组合 36"/>
            <p:cNvGrpSpPr/>
            <p:nvPr/>
          </p:nvGrpSpPr>
          <p:grpSpPr>
            <a:xfrm>
              <a:off x="9544009" y="5270837"/>
              <a:ext cx="552532" cy="450168"/>
              <a:chOff x="8323263" y="-182563"/>
              <a:chExt cx="754063" cy="614364"/>
            </a:xfrm>
            <a:solidFill>
              <a:srgbClr val="2FA598"/>
            </a:solidFill>
          </p:grpSpPr>
          <p:sp>
            <p:nvSpPr>
              <p:cNvPr id="38"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9"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0"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1"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sp>
        <p:nvSpPr>
          <p:cNvPr id="44" name="矩形 43"/>
          <p:cNvSpPr/>
          <p:nvPr/>
        </p:nvSpPr>
        <p:spPr>
          <a:xfrm>
            <a:off x="2247573" y="2469797"/>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5" name="矩形 44"/>
          <p:cNvSpPr/>
          <p:nvPr/>
        </p:nvSpPr>
        <p:spPr>
          <a:xfrm>
            <a:off x="2247573" y="2772946"/>
            <a:ext cx="1687001" cy="867930"/>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5222896" y="2469797"/>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7" name="矩形 46"/>
          <p:cNvSpPr/>
          <p:nvPr/>
        </p:nvSpPr>
        <p:spPr>
          <a:xfrm>
            <a:off x="5222895" y="2772946"/>
            <a:ext cx="1687001" cy="867930"/>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1325927" y="4184318"/>
            <a:ext cx="6506436" cy="4801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点击此处添加文本点击此处添加文本点击此处添加文本点击此处添加文本点击此处添加文本点击此处添加文本点击此处添加文本点击此处添加文本点击此处添加文本点击此处添加文本点击此处添加文本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300" fill="hold"/>
                                        <p:tgtEl>
                                          <p:spTgt spid="44"/>
                                        </p:tgtEl>
                                        <p:attrNameLst>
                                          <p:attrName>ppt_w</p:attrName>
                                        </p:attrNameLst>
                                      </p:cBhvr>
                                      <p:tavLst>
                                        <p:tav tm="0">
                                          <p:val>
                                            <p:fltVal val="0"/>
                                          </p:val>
                                        </p:tav>
                                        <p:tav tm="100000">
                                          <p:val>
                                            <p:strVal val="#ppt_w"/>
                                          </p:val>
                                        </p:tav>
                                      </p:tavLst>
                                    </p:anim>
                                    <p:anim calcmode="lin" valueType="num">
                                      <p:cBhvr>
                                        <p:cTn id="13" dur="300" fill="hold"/>
                                        <p:tgtEl>
                                          <p:spTgt spid="44"/>
                                        </p:tgtEl>
                                        <p:attrNameLst>
                                          <p:attrName>ppt_h</p:attrName>
                                        </p:attrNameLst>
                                      </p:cBhvr>
                                      <p:tavLst>
                                        <p:tav tm="0">
                                          <p:val>
                                            <p:strVal val="#ppt_h"/>
                                          </p:val>
                                        </p:tav>
                                        <p:tav tm="100000">
                                          <p:val>
                                            <p:strVal val="#ppt_h"/>
                                          </p:val>
                                        </p:tav>
                                      </p:tavLst>
                                    </p:anim>
                                  </p:childTnLst>
                                </p:cTn>
                              </p:par>
                              <p:par>
                                <p:cTn id="14" presetID="37"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00"/>
                                        <p:tgtEl>
                                          <p:spTgt spid="45"/>
                                        </p:tgtEl>
                                      </p:cBhvr>
                                    </p:animEffect>
                                    <p:anim calcmode="lin" valueType="num">
                                      <p:cBhvr>
                                        <p:cTn id="17" dur="700" fill="hold"/>
                                        <p:tgtEl>
                                          <p:spTgt spid="45"/>
                                        </p:tgtEl>
                                        <p:attrNameLst>
                                          <p:attrName>ppt_x</p:attrName>
                                        </p:attrNameLst>
                                      </p:cBhvr>
                                      <p:tavLst>
                                        <p:tav tm="0">
                                          <p:val>
                                            <p:strVal val="#ppt_x"/>
                                          </p:val>
                                        </p:tav>
                                        <p:tav tm="100000">
                                          <p:val>
                                            <p:strVal val="#ppt_x"/>
                                          </p:val>
                                        </p:tav>
                                      </p:tavLst>
                                    </p:anim>
                                    <p:anim calcmode="lin" valueType="num">
                                      <p:cBhvr>
                                        <p:cTn id="18" dur="630" decel="100000" fill="hold"/>
                                        <p:tgtEl>
                                          <p:spTgt spid="45"/>
                                        </p:tgtEl>
                                        <p:attrNameLst>
                                          <p:attrName>ppt_y</p:attrName>
                                        </p:attrNameLst>
                                      </p:cBhvr>
                                      <p:tavLst>
                                        <p:tav tm="0">
                                          <p:val>
                                            <p:strVal val="#ppt_y+1"/>
                                          </p:val>
                                        </p:tav>
                                        <p:tav tm="100000">
                                          <p:val>
                                            <p:strVal val="#ppt_y-.03"/>
                                          </p:val>
                                        </p:tav>
                                      </p:tavLst>
                                    </p:anim>
                                    <p:anim calcmode="lin" valueType="num">
                                      <p:cBhvr>
                                        <p:cTn id="19" dur="70" accel="100000" fill="hold">
                                          <p:stCondLst>
                                            <p:cond delay="630"/>
                                          </p:stCondLst>
                                        </p:cTn>
                                        <p:tgtEl>
                                          <p:spTgt spid="45"/>
                                        </p:tgtEl>
                                        <p:attrNameLst>
                                          <p:attrName>ppt_y</p:attrName>
                                        </p:attrNameLst>
                                      </p:cBhvr>
                                      <p:tavLst>
                                        <p:tav tm="0">
                                          <p:val>
                                            <p:strVal val="#ppt_y-.03"/>
                                          </p:val>
                                        </p:tav>
                                        <p:tav tm="100000">
                                          <p:val>
                                            <p:strVal val="#ppt_y"/>
                                          </p:val>
                                        </p:tav>
                                      </p:tavLst>
                                    </p:anim>
                                  </p:childTnLst>
                                </p:cTn>
                              </p:par>
                            </p:childTnLst>
                          </p:cTn>
                        </p:par>
                        <p:par>
                          <p:cTn id="20" fill="hold">
                            <p:stCondLst>
                              <p:cond delay="1000"/>
                            </p:stCondLst>
                            <p:childTnLst>
                              <p:par>
                                <p:cTn id="21" presetID="12" presetClass="entr" presetSubtype="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down)">
                                      <p:cBhvr>
                                        <p:cTn id="24" dur="500"/>
                                        <p:tgtEl>
                                          <p:spTgt spid="14"/>
                                        </p:tgtEl>
                                      </p:cBhvr>
                                    </p:animEffect>
                                  </p:childTnLst>
                                </p:cTn>
                              </p:par>
                            </p:childTnLst>
                          </p:cTn>
                        </p:par>
                        <p:par>
                          <p:cTn id="25" fill="hold">
                            <p:stCondLst>
                              <p:cond delay="1500"/>
                            </p:stCondLst>
                            <p:childTnLst>
                              <p:par>
                                <p:cTn id="26" presetID="17" presetClass="entr" presetSubtype="10" fill="hold" grpId="0"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strVal val="#ppt_h"/>
                                          </p:val>
                                        </p:tav>
                                        <p:tav tm="100000">
                                          <p:val>
                                            <p:strVal val="#ppt_h"/>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700"/>
                                        <p:tgtEl>
                                          <p:spTgt spid="47"/>
                                        </p:tgtEl>
                                      </p:cBhvr>
                                    </p:animEffect>
                                    <p:anim calcmode="lin" valueType="num">
                                      <p:cBhvr>
                                        <p:cTn id="33" dur="700" fill="hold"/>
                                        <p:tgtEl>
                                          <p:spTgt spid="47"/>
                                        </p:tgtEl>
                                        <p:attrNameLst>
                                          <p:attrName>ppt_x</p:attrName>
                                        </p:attrNameLst>
                                      </p:cBhvr>
                                      <p:tavLst>
                                        <p:tav tm="0">
                                          <p:val>
                                            <p:strVal val="#ppt_x"/>
                                          </p:val>
                                        </p:tav>
                                        <p:tav tm="100000">
                                          <p:val>
                                            <p:strVal val="#ppt_x"/>
                                          </p:val>
                                        </p:tav>
                                      </p:tavLst>
                                    </p:anim>
                                    <p:anim calcmode="lin" valueType="num">
                                      <p:cBhvr>
                                        <p:cTn id="34" dur="630" decel="100000" fill="hold"/>
                                        <p:tgtEl>
                                          <p:spTgt spid="47"/>
                                        </p:tgtEl>
                                        <p:attrNameLst>
                                          <p:attrName>ppt_y</p:attrName>
                                        </p:attrNameLst>
                                      </p:cBhvr>
                                      <p:tavLst>
                                        <p:tav tm="0">
                                          <p:val>
                                            <p:strVal val="#ppt_y+1"/>
                                          </p:val>
                                        </p:tav>
                                        <p:tav tm="100000">
                                          <p:val>
                                            <p:strVal val="#ppt_y-.03"/>
                                          </p:val>
                                        </p:tav>
                                      </p:tavLst>
                                    </p:anim>
                                    <p:anim calcmode="lin" valueType="num">
                                      <p:cBhvr>
                                        <p:cTn id="35" dur="70" accel="100000" fill="hold">
                                          <p:stCondLst>
                                            <p:cond delay="630"/>
                                          </p:stCondLst>
                                        </p:cTn>
                                        <p:tgtEl>
                                          <p:spTgt spid="47"/>
                                        </p:tgtEl>
                                        <p:attrNameLst>
                                          <p:attrName>ppt_y</p:attrName>
                                        </p:attrNameLst>
                                      </p:cBhvr>
                                      <p:tavLst>
                                        <p:tav tm="0">
                                          <p:val>
                                            <p:strVal val="#ppt_y-.03"/>
                                          </p:val>
                                        </p:tav>
                                        <p:tav tm="100000">
                                          <p:val>
                                            <p:strVal val="#ppt_y"/>
                                          </p:val>
                                        </p:tav>
                                      </p:tavLst>
                                    </p:anim>
                                  </p:childTnLst>
                                </p:cTn>
                              </p:par>
                            </p:childTnLst>
                          </p:cTn>
                        </p:par>
                        <p:par>
                          <p:cTn id="36" fill="hold">
                            <p:stCondLst>
                              <p:cond delay="2000"/>
                            </p:stCondLst>
                            <p:childTnLst>
                              <p:par>
                                <p:cTn id="37" presetID="49" presetClass="entr" presetSubtype="0" decel="100000"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 calcmode="lin" valueType="num">
                                      <p:cBhvr>
                                        <p:cTn id="41" dur="500" fill="hold"/>
                                        <p:tgtEl>
                                          <p:spTgt spid="20"/>
                                        </p:tgtEl>
                                        <p:attrNameLst>
                                          <p:attrName>style.rotation</p:attrName>
                                        </p:attrNameLst>
                                      </p:cBhvr>
                                      <p:tavLst>
                                        <p:tav tm="0">
                                          <p:val>
                                            <p:fltVal val="360"/>
                                          </p:val>
                                        </p:tav>
                                        <p:tav tm="100000">
                                          <p:val>
                                            <p:fltVal val="0"/>
                                          </p:val>
                                        </p:tav>
                                      </p:tavLst>
                                    </p:anim>
                                    <p:animEffect transition="in" filter="fade">
                                      <p:cBhvr>
                                        <p:cTn id="42" dur="500"/>
                                        <p:tgtEl>
                                          <p:spTgt spid="20"/>
                                        </p:tgtEl>
                                      </p:cBhvr>
                                    </p:animEffect>
                                  </p:childTnLst>
                                </p:cTn>
                              </p:par>
                            </p:childTnLst>
                          </p:cTn>
                        </p:par>
                        <p:par>
                          <p:cTn id="43" fill="hold">
                            <p:stCondLst>
                              <p:cond delay="2500"/>
                            </p:stCondLst>
                            <p:childTnLst>
                              <p:par>
                                <p:cTn id="44" presetID="22" presetClass="entr" presetSubtype="1"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p:stCondLst>
                              <p:cond delay="3000"/>
                            </p:stCondLst>
                            <p:childTnLst>
                              <p:par>
                                <p:cTn id="48" presetID="53" presetClass="entr" presetSubtype="16"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400" fill="hold"/>
                                        <p:tgtEl>
                                          <p:spTgt spid="32"/>
                                        </p:tgtEl>
                                        <p:attrNameLst>
                                          <p:attrName>ppt_w</p:attrName>
                                        </p:attrNameLst>
                                      </p:cBhvr>
                                      <p:tavLst>
                                        <p:tav tm="0">
                                          <p:val>
                                            <p:fltVal val="0"/>
                                          </p:val>
                                        </p:tav>
                                        <p:tav tm="100000">
                                          <p:val>
                                            <p:strVal val="#ppt_w"/>
                                          </p:val>
                                        </p:tav>
                                      </p:tavLst>
                                    </p:anim>
                                    <p:anim calcmode="lin" valueType="num">
                                      <p:cBhvr>
                                        <p:cTn id="51" dur="400" fill="hold"/>
                                        <p:tgtEl>
                                          <p:spTgt spid="32"/>
                                        </p:tgtEl>
                                        <p:attrNameLst>
                                          <p:attrName>ppt_h</p:attrName>
                                        </p:attrNameLst>
                                      </p:cBhvr>
                                      <p:tavLst>
                                        <p:tav tm="0">
                                          <p:val>
                                            <p:fltVal val="0"/>
                                          </p:val>
                                        </p:tav>
                                        <p:tav tm="100000">
                                          <p:val>
                                            <p:strVal val="#ppt_h"/>
                                          </p:val>
                                        </p:tav>
                                      </p:tavLst>
                                    </p:anim>
                                    <p:animEffect transition="in" filter="fade">
                                      <p:cBhvr>
                                        <p:cTn id="52" dur="400"/>
                                        <p:tgtEl>
                                          <p:spTgt spid="32"/>
                                        </p:tgtEl>
                                      </p:cBhvr>
                                    </p:animEffect>
                                  </p:childTnLst>
                                </p:cTn>
                              </p:par>
                            </p:childTnLst>
                          </p:cTn>
                        </p:par>
                        <p:par>
                          <p:cTn id="53" fill="hold">
                            <p:stCondLst>
                              <p:cond delay="3500"/>
                            </p:stCondLst>
                            <p:childTnLst>
                              <p:par>
                                <p:cTn id="54" presetID="49" presetClass="entr" presetSubtype="0" decel="100000"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500" fill="hold"/>
                                        <p:tgtEl>
                                          <p:spTgt spid="26"/>
                                        </p:tgtEl>
                                        <p:attrNameLst>
                                          <p:attrName>ppt_w</p:attrName>
                                        </p:attrNameLst>
                                      </p:cBhvr>
                                      <p:tavLst>
                                        <p:tav tm="0">
                                          <p:val>
                                            <p:fltVal val="0"/>
                                          </p:val>
                                        </p:tav>
                                        <p:tav tm="100000">
                                          <p:val>
                                            <p:strVal val="#ppt_w"/>
                                          </p:val>
                                        </p:tav>
                                      </p:tavLst>
                                    </p:anim>
                                    <p:anim calcmode="lin" valueType="num">
                                      <p:cBhvr>
                                        <p:cTn id="57" dur="500" fill="hold"/>
                                        <p:tgtEl>
                                          <p:spTgt spid="26"/>
                                        </p:tgtEl>
                                        <p:attrNameLst>
                                          <p:attrName>ppt_h</p:attrName>
                                        </p:attrNameLst>
                                      </p:cBhvr>
                                      <p:tavLst>
                                        <p:tav tm="0">
                                          <p:val>
                                            <p:fltVal val="0"/>
                                          </p:val>
                                        </p:tav>
                                        <p:tav tm="100000">
                                          <p:val>
                                            <p:strVal val="#ppt_h"/>
                                          </p:val>
                                        </p:tav>
                                      </p:tavLst>
                                    </p:anim>
                                    <p:anim calcmode="lin" valueType="num">
                                      <p:cBhvr>
                                        <p:cTn id="58" dur="500" fill="hold"/>
                                        <p:tgtEl>
                                          <p:spTgt spid="26"/>
                                        </p:tgtEl>
                                        <p:attrNameLst>
                                          <p:attrName>style.rotation</p:attrName>
                                        </p:attrNameLst>
                                      </p:cBhvr>
                                      <p:tavLst>
                                        <p:tav tm="0">
                                          <p:val>
                                            <p:fltVal val="360"/>
                                          </p:val>
                                        </p:tav>
                                        <p:tav tm="100000">
                                          <p:val>
                                            <p:fltVal val="0"/>
                                          </p:val>
                                        </p:tav>
                                      </p:tavLst>
                                    </p:anim>
                                    <p:animEffect transition="in" filter="fade">
                                      <p:cBhvr>
                                        <p:cTn id="59" dur="500"/>
                                        <p:tgtEl>
                                          <p:spTgt spid="26"/>
                                        </p:tgtEl>
                                      </p:cBhvr>
                                    </p:animEffect>
                                  </p:childTnLst>
                                </p:cTn>
                              </p:par>
                            </p:childTnLst>
                          </p:cTn>
                        </p:par>
                        <p:par>
                          <p:cTn id="60" fill="hold">
                            <p:stCondLst>
                              <p:cond delay="4000"/>
                            </p:stCondLst>
                            <p:childTnLst>
                              <p:par>
                                <p:cTn id="61" presetID="22" presetClass="entr" presetSubtype="1"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up)">
                                      <p:cBhvr>
                                        <p:cTn id="63" dur="500"/>
                                        <p:tgtEl>
                                          <p:spTgt spid="11"/>
                                        </p:tgtEl>
                                      </p:cBhvr>
                                    </p:animEffect>
                                  </p:childTnLst>
                                </p:cTn>
                              </p:par>
                            </p:childTnLst>
                          </p:cTn>
                        </p:par>
                        <p:par>
                          <p:cTn id="64" fill="hold">
                            <p:stCondLst>
                              <p:cond delay="4500"/>
                            </p:stCondLst>
                            <p:childTnLst>
                              <p:par>
                                <p:cTn id="65" presetID="53" presetClass="entr" presetSubtype="16"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400" fill="hold"/>
                                        <p:tgtEl>
                                          <p:spTgt spid="29"/>
                                        </p:tgtEl>
                                        <p:attrNameLst>
                                          <p:attrName>ppt_w</p:attrName>
                                        </p:attrNameLst>
                                      </p:cBhvr>
                                      <p:tavLst>
                                        <p:tav tm="0">
                                          <p:val>
                                            <p:fltVal val="0"/>
                                          </p:val>
                                        </p:tav>
                                        <p:tav tm="100000">
                                          <p:val>
                                            <p:strVal val="#ppt_w"/>
                                          </p:val>
                                        </p:tav>
                                      </p:tavLst>
                                    </p:anim>
                                    <p:anim calcmode="lin" valueType="num">
                                      <p:cBhvr>
                                        <p:cTn id="68" dur="400" fill="hold"/>
                                        <p:tgtEl>
                                          <p:spTgt spid="29"/>
                                        </p:tgtEl>
                                        <p:attrNameLst>
                                          <p:attrName>ppt_h</p:attrName>
                                        </p:attrNameLst>
                                      </p:cBhvr>
                                      <p:tavLst>
                                        <p:tav tm="0">
                                          <p:val>
                                            <p:fltVal val="0"/>
                                          </p:val>
                                        </p:tav>
                                        <p:tav tm="100000">
                                          <p:val>
                                            <p:strVal val="#ppt_h"/>
                                          </p:val>
                                        </p:tav>
                                      </p:tavLst>
                                    </p:anim>
                                    <p:animEffect transition="in" filter="fade">
                                      <p:cBhvr>
                                        <p:cTn id="69" dur="400"/>
                                        <p:tgtEl>
                                          <p:spTgt spid="29"/>
                                        </p:tgtEl>
                                      </p:cBhvr>
                                    </p:animEffect>
                                  </p:childTnLst>
                                </p:cTn>
                              </p:par>
                            </p:childTnLst>
                          </p:cTn>
                        </p:par>
                        <p:par>
                          <p:cTn id="70" fill="hold">
                            <p:stCondLst>
                              <p:cond delay="5000"/>
                            </p:stCondLst>
                            <p:childTnLst>
                              <p:par>
                                <p:cTn id="71" presetID="49" presetClass="entr" presetSubtype="0" decel="100000"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500" fill="hold"/>
                                        <p:tgtEl>
                                          <p:spTgt spid="23"/>
                                        </p:tgtEl>
                                        <p:attrNameLst>
                                          <p:attrName>ppt_w</p:attrName>
                                        </p:attrNameLst>
                                      </p:cBhvr>
                                      <p:tavLst>
                                        <p:tav tm="0">
                                          <p:val>
                                            <p:fltVal val="0"/>
                                          </p:val>
                                        </p:tav>
                                        <p:tav tm="100000">
                                          <p:val>
                                            <p:strVal val="#ppt_w"/>
                                          </p:val>
                                        </p:tav>
                                      </p:tavLst>
                                    </p:anim>
                                    <p:anim calcmode="lin" valueType="num">
                                      <p:cBhvr>
                                        <p:cTn id="74" dur="500" fill="hold"/>
                                        <p:tgtEl>
                                          <p:spTgt spid="23"/>
                                        </p:tgtEl>
                                        <p:attrNameLst>
                                          <p:attrName>ppt_h</p:attrName>
                                        </p:attrNameLst>
                                      </p:cBhvr>
                                      <p:tavLst>
                                        <p:tav tm="0">
                                          <p:val>
                                            <p:fltVal val="0"/>
                                          </p:val>
                                        </p:tav>
                                        <p:tav tm="100000">
                                          <p:val>
                                            <p:strVal val="#ppt_h"/>
                                          </p:val>
                                        </p:tav>
                                      </p:tavLst>
                                    </p:anim>
                                    <p:anim calcmode="lin" valueType="num">
                                      <p:cBhvr>
                                        <p:cTn id="75" dur="500" fill="hold"/>
                                        <p:tgtEl>
                                          <p:spTgt spid="23"/>
                                        </p:tgtEl>
                                        <p:attrNameLst>
                                          <p:attrName>style.rotation</p:attrName>
                                        </p:attrNameLst>
                                      </p:cBhvr>
                                      <p:tavLst>
                                        <p:tav tm="0">
                                          <p:val>
                                            <p:fltVal val="360"/>
                                          </p:val>
                                        </p:tav>
                                        <p:tav tm="100000">
                                          <p:val>
                                            <p:fltVal val="0"/>
                                          </p:val>
                                        </p:tav>
                                      </p:tavLst>
                                    </p:anim>
                                    <p:animEffect transition="in" filter="fade">
                                      <p:cBhvr>
                                        <p:cTn id="76" dur="500"/>
                                        <p:tgtEl>
                                          <p:spTgt spid="23"/>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up)">
                                      <p:cBhvr>
                                        <p:cTn id="80" dur="500"/>
                                        <p:tgtEl>
                                          <p:spTgt spid="13"/>
                                        </p:tgtEl>
                                      </p:cBhvr>
                                    </p:animEffect>
                                  </p:childTnLst>
                                </p:cTn>
                              </p:par>
                            </p:childTnLst>
                          </p:cTn>
                        </p:par>
                        <p:par>
                          <p:cTn id="81" fill="hold">
                            <p:stCondLst>
                              <p:cond delay="6000"/>
                            </p:stCondLst>
                            <p:childTnLst>
                              <p:par>
                                <p:cTn id="82" presetID="53" presetClass="entr" presetSubtype="16" fill="hold" nodeType="after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400" fill="hold"/>
                                        <p:tgtEl>
                                          <p:spTgt spid="35"/>
                                        </p:tgtEl>
                                        <p:attrNameLst>
                                          <p:attrName>ppt_w</p:attrName>
                                        </p:attrNameLst>
                                      </p:cBhvr>
                                      <p:tavLst>
                                        <p:tav tm="0">
                                          <p:val>
                                            <p:fltVal val="0"/>
                                          </p:val>
                                        </p:tav>
                                        <p:tav tm="100000">
                                          <p:val>
                                            <p:strVal val="#ppt_w"/>
                                          </p:val>
                                        </p:tav>
                                      </p:tavLst>
                                    </p:anim>
                                    <p:anim calcmode="lin" valueType="num">
                                      <p:cBhvr>
                                        <p:cTn id="85" dur="400" fill="hold"/>
                                        <p:tgtEl>
                                          <p:spTgt spid="35"/>
                                        </p:tgtEl>
                                        <p:attrNameLst>
                                          <p:attrName>ppt_h</p:attrName>
                                        </p:attrNameLst>
                                      </p:cBhvr>
                                      <p:tavLst>
                                        <p:tav tm="0">
                                          <p:val>
                                            <p:fltVal val="0"/>
                                          </p:val>
                                        </p:tav>
                                        <p:tav tm="100000">
                                          <p:val>
                                            <p:strVal val="#ppt_h"/>
                                          </p:val>
                                        </p:tav>
                                      </p:tavLst>
                                    </p:anim>
                                    <p:animEffect transition="in" filter="fade">
                                      <p:cBhvr>
                                        <p:cTn id="86" dur="400"/>
                                        <p:tgtEl>
                                          <p:spTgt spid="35"/>
                                        </p:tgtEl>
                                      </p:cBhvr>
                                    </p:animEffect>
                                  </p:childTnLst>
                                </p:cTn>
                              </p:par>
                            </p:childTnLst>
                          </p:cTn>
                        </p:par>
                        <p:par>
                          <p:cTn id="87" fill="hold">
                            <p:stCondLst>
                              <p:cond delay="6500"/>
                            </p:stCondLst>
                            <p:childTnLst>
                              <p:par>
                                <p:cTn id="88" presetID="16" presetClass="entr" presetSubtype="37" fill="hold" grpId="0"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barn(outVertical)">
                                      <p:cBhvr>
                                        <p:cTn id="9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44" grpId="0"/>
      <p:bldP spid="45" grpId="0"/>
      <p:bldP spid="46" grpId="0"/>
      <p:bldP spid="47" grpId="0"/>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04</a:t>
              </a:r>
              <a:endParaRPr lang="zh-CN" altLang="en-US" sz="2700" dirty="0">
                <a:solidFill>
                  <a:srgbClr val="2FA598"/>
                </a:solidFill>
                <a:latin typeface="Agency FB" panose="020B0503020202020204" pitchFamily="34" charset="0"/>
              </a:endParaRPr>
            </a:p>
          </p:txBody>
        </p:sp>
      </p:grpSp>
      <p:sp>
        <p:nvSpPr>
          <p:cNvPr id="11" name="等腰三角形 10"/>
          <p:cNvSpPr/>
          <p:nvPr/>
        </p:nvSpPr>
        <p:spPr>
          <a:xfrm rot="5400000">
            <a:off x="1809948" y="1983367"/>
            <a:ext cx="246128" cy="212180"/>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等腰三角形 11"/>
          <p:cNvSpPr/>
          <p:nvPr/>
        </p:nvSpPr>
        <p:spPr>
          <a:xfrm rot="5400000">
            <a:off x="5988380" y="1983367"/>
            <a:ext cx="246128" cy="212180"/>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等腰三角形 12"/>
          <p:cNvSpPr/>
          <p:nvPr/>
        </p:nvSpPr>
        <p:spPr>
          <a:xfrm rot="16200000" flipH="1">
            <a:off x="3026006" y="3383249"/>
            <a:ext cx="246128" cy="212180"/>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等腰三角形 13"/>
          <p:cNvSpPr/>
          <p:nvPr/>
        </p:nvSpPr>
        <p:spPr>
          <a:xfrm rot="16200000" flipH="1">
            <a:off x="7204439" y="3383249"/>
            <a:ext cx="246128" cy="212180"/>
          </a:xfrm>
          <a:prstGeom prst="triangle">
            <a:avLst/>
          </a:prstGeom>
          <a:gradFill>
            <a:gsLst>
              <a:gs pos="0">
                <a:schemeClr val="accent1">
                  <a:lumMod val="5000"/>
                  <a:lumOff val="95000"/>
                </a:schemeClr>
              </a:gs>
              <a:gs pos="100000">
                <a:srgbClr val="E0E0E0"/>
              </a:gs>
            </a:gsLst>
            <a:lin ang="5400000" scaled="1"/>
          </a:gradFill>
          <a:ln>
            <a:gradFill>
              <a:gsLst>
                <a:gs pos="100000">
                  <a:schemeClr val="accent1">
                    <a:lumMod val="5000"/>
                    <a:lumOff val="95000"/>
                  </a:schemeClr>
                </a:gs>
                <a:gs pos="0">
                  <a:schemeClr val="bg1">
                    <a:lumMod val="75000"/>
                  </a:schemeClr>
                </a:gs>
              </a:gsLst>
              <a:lin ang="5400000" scaled="1"/>
            </a:gradFill>
          </a:ln>
          <a:effectLst>
            <a:outerShdw blurRad="431800" dist="203200" dir="27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矩形 14"/>
          <p:cNvSpPr/>
          <p:nvPr/>
        </p:nvSpPr>
        <p:spPr>
          <a:xfrm>
            <a:off x="2146541" y="1653430"/>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16" name="矩形 15"/>
          <p:cNvSpPr/>
          <p:nvPr/>
        </p:nvSpPr>
        <p:spPr>
          <a:xfrm>
            <a:off x="2146544" y="1908615"/>
            <a:ext cx="2353285"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6400040" y="1622271"/>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18" name="矩形 17"/>
          <p:cNvSpPr/>
          <p:nvPr/>
        </p:nvSpPr>
        <p:spPr>
          <a:xfrm>
            <a:off x="6400043" y="1877456"/>
            <a:ext cx="2353285"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1370425" y="3053265"/>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20" name="矩形 19"/>
          <p:cNvSpPr/>
          <p:nvPr/>
        </p:nvSpPr>
        <p:spPr>
          <a:xfrm>
            <a:off x="607406" y="3308450"/>
            <a:ext cx="2353285"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479373" y="3053265"/>
            <a:ext cx="1223412" cy="248209"/>
          </a:xfrm>
          <a:prstGeom prst="rect">
            <a:avLst/>
          </a:prstGeom>
        </p:spPr>
        <p:txBody>
          <a:bodyPr wrap="none">
            <a:spAutoFit/>
          </a:bodyPr>
          <a:lstStyle/>
          <a:p>
            <a:r>
              <a:rPr lang="zh-CN" altLang="en-US" sz="1015"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015" b="1" dirty="0">
              <a:solidFill>
                <a:schemeClr val="bg1"/>
              </a:solidFill>
              <a:latin typeface="方正正纤黑简体" panose="02000000000000000000" pitchFamily="2" charset="-122"/>
              <a:ea typeface="方正正纤黑简体" panose="02000000000000000000" pitchFamily="2" charset="-122"/>
            </a:endParaRPr>
          </a:p>
        </p:txBody>
      </p:sp>
      <p:sp>
        <p:nvSpPr>
          <p:cNvPr id="22" name="矩形 21"/>
          <p:cNvSpPr/>
          <p:nvPr/>
        </p:nvSpPr>
        <p:spPr>
          <a:xfrm>
            <a:off x="4740848" y="3308450"/>
            <a:ext cx="2353285"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823522" y="1622269"/>
            <a:ext cx="839085" cy="934376"/>
            <a:chOff x="1098029" y="2163026"/>
            <a:chExt cx="1118780" cy="1245834"/>
          </a:xfrm>
        </p:grpSpPr>
        <p:sp>
          <p:nvSpPr>
            <p:cNvPr id="24" name="任意多边形 23"/>
            <p:cNvSpPr/>
            <p:nvPr/>
          </p:nvSpPr>
          <p:spPr>
            <a:xfrm rot="5400000">
              <a:off x="1034502" y="2226553"/>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5" name="Freeform 803"/>
            <p:cNvSpPr/>
            <p:nvPr/>
          </p:nvSpPr>
          <p:spPr bwMode="auto">
            <a:xfrm>
              <a:off x="1334796" y="2478982"/>
              <a:ext cx="645246" cy="613922"/>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26" name="组合 25"/>
          <p:cNvGrpSpPr/>
          <p:nvPr/>
        </p:nvGrpSpPr>
        <p:grpSpPr>
          <a:xfrm>
            <a:off x="4983763" y="1640188"/>
            <a:ext cx="839085" cy="934376"/>
            <a:chOff x="6645014" y="2186917"/>
            <a:chExt cx="1118780" cy="1245834"/>
          </a:xfrm>
        </p:grpSpPr>
        <p:sp>
          <p:nvSpPr>
            <p:cNvPr id="27" name="任意多边形 26"/>
            <p:cNvSpPr/>
            <p:nvPr/>
          </p:nvSpPr>
          <p:spPr>
            <a:xfrm rot="5400000">
              <a:off x="6581487" y="2250444"/>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8" name="Freeform 817"/>
            <p:cNvSpPr>
              <a:spLocks noEditPoints="1"/>
            </p:cNvSpPr>
            <p:nvPr/>
          </p:nvSpPr>
          <p:spPr bwMode="auto">
            <a:xfrm>
              <a:off x="6883056" y="2465374"/>
              <a:ext cx="642696" cy="641138"/>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29" name="组合 28"/>
          <p:cNvGrpSpPr/>
          <p:nvPr/>
        </p:nvGrpSpPr>
        <p:grpSpPr>
          <a:xfrm>
            <a:off x="3410334" y="3018859"/>
            <a:ext cx="839085" cy="934376"/>
            <a:chOff x="4547109" y="4025144"/>
            <a:chExt cx="1118780" cy="1245834"/>
          </a:xfrm>
        </p:grpSpPr>
        <p:sp>
          <p:nvSpPr>
            <p:cNvPr id="30" name="任意多边形 29"/>
            <p:cNvSpPr/>
            <p:nvPr/>
          </p:nvSpPr>
          <p:spPr>
            <a:xfrm rot="5400000">
              <a:off x="4483582" y="4088671"/>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1" name="组合 30"/>
            <p:cNvGrpSpPr/>
            <p:nvPr/>
          </p:nvGrpSpPr>
          <p:grpSpPr>
            <a:xfrm>
              <a:off x="4789701" y="4391737"/>
              <a:ext cx="629218" cy="512648"/>
              <a:chOff x="8323263" y="-182563"/>
              <a:chExt cx="754063" cy="614364"/>
            </a:xfrm>
            <a:solidFill>
              <a:srgbClr val="2FA598"/>
            </a:solidFill>
          </p:grpSpPr>
          <p:sp>
            <p:nvSpPr>
              <p:cNvPr id="32"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3"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4"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5"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6"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7"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38" name="组合 37"/>
          <p:cNvGrpSpPr/>
          <p:nvPr/>
        </p:nvGrpSpPr>
        <p:grpSpPr>
          <a:xfrm>
            <a:off x="7585561" y="3018859"/>
            <a:ext cx="839085" cy="934376"/>
            <a:chOff x="10114078" y="4025144"/>
            <a:chExt cx="1118780" cy="1245834"/>
          </a:xfrm>
        </p:grpSpPr>
        <p:sp>
          <p:nvSpPr>
            <p:cNvPr id="39" name="任意多边形 38"/>
            <p:cNvSpPr/>
            <p:nvPr/>
          </p:nvSpPr>
          <p:spPr>
            <a:xfrm rot="5400000">
              <a:off x="10050551" y="4088671"/>
              <a:ext cx="1245834" cy="111878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40" name="组合 39"/>
            <p:cNvGrpSpPr/>
            <p:nvPr/>
          </p:nvGrpSpPr>
          <p:grpSpPr>
            <a:xfrm>
              <a:off x="10389178" y="4363994"/>
              <a:ext cx="568580" cy="561508"/>
              <a:chOff x="2089150" y="2809876"/>
              <a:chExt cx="638175" cy="630238"/>
            </a:xfrm>
            <a:solidFill>
              <a:srgbClr val="2FA598"/>
            </a:solidFill>
          </p:grpSpPr>
          <p:sp>
            <p:nvSpPr>
              <p:cNvPr id="41" name="Freeform 828"/>
              <p:cNvSpPr>
                <a:spLocks noEditPoints="1"/>
              </p:cNvSpPr>
              <p:nvPr/>
            </p:nvSpPr>
            <p:spPr bwMode="auto">
              <a:xfrm>
                <a:off x="2089150" y="2809876"/>
                <a:ext cx="552450" cy="630238"/>
              </a:xfrm>
              <a:custGeom>
                <a:avLst/>
                <a:gdLst>
                  <a:gd name="T0" fmla="*/ 0 w 147"/>
                  <a:gd name="T1" fmla="*/ 10 h 168"/>
                  <a:gd name="T2" fmla="*/ 0 w 147"/>
                  <a:gd name="T3" fmla="*/ 158 h 168"/>
                  <a:gd name="T4" fmla="*/ 10 w 147"/>
                  <a:gd name="T5" fmla="*/ 168 h 168"/>
                  <a:gd name="T6" fmla="*/ 22 w 147"/>
                  <a:gd name="T7" fmla="*/ 168 h 168"/>
                  <a:gd name="T8" fmla="*/ 22 w 147"/>
                  <a:gd name="T9" fmla="*/ 0 h 168"/>
                  <a:gd name="T10" fmla="*/ 10 w 147"/>
                  <a:gd name="T11" fmla="*/ 0 h 168"/>
                  <a:gd name="T12" fmla="*/ 0 w 147"/>
                  <a:gd name="T13" fmla="*/ 10 h 168"/>
                  <a:gd name="T14" fmla="*/ 34 w 147"/>
                  <a:gd name="T15" fmla="*/ 0 h 168"/>
                  <a:gd name="T16" fmla="*/ 34 w 147"/>
                  <a:gd name="T17" fmla="*/ 168 h 168"/>
                  <a:gd name="T18" fmla="*/ 147 w 147"/>
                  <a:gd name="T19" fmla="*/ 168 h 168"/>
                  <a:gd name="T20" fmla="*/ 147 w 147"/>
                  <a:gd name="T21" fmla="*/ 0 h 168"/>
                  <a:gd name="T22" fmla="*/ 34 w 147"/>
                  <a:gd name="T23" fmla="*/ 0 h 168"/>
                  <a:gd name="T24" fmla="*/ 134 w 147"/>
                  <a:gd name="T25" fmla="*/ 124 h 168"/>
                  <a:gd name="T26" fmla="*/ 47 w 147"/>
                  <a:gd name="T27" fmla="*/ 124 h 168"/>
                  <a:gd name="T28" fmla="*/ 47 w 147"/>
                  <a:gd name="T29" fmla="*/ 111 h 168"/>
                  <a:gd name="T30" fmla="*/ 58 w 147"/>
                  <a:gd name="T31" fmla="*/ 104 h 168"/>
                  <a:gd name="T32" fmla="*/ 71 w 147"/>
                  <a:gd name="T33" fmla="*/ 99 h 168"/>
                  <a:gd name="T34" fmla="*/ 75 w 147"/>
                  <a:gd name="T35" fmla="*/ 98 h 168"/>
                  <a:gd name="T36" fmla="*/ 79 w 147"/>
                  <a:gd name="T37" fmla="*/ 92 h 168"/>
                  <a:gd name="T38" fmla="*/ 80 w 147"/>
                  <a:gd name="T39" fmla="*/ 91 h 168"/>
                  <a:gd name="T40" fmla="*/ 78 w 147"/>
                  <a:gd name="T41" fmla="*/ 87 h 168"/>
                  <a:gd name="T42" fmla="*/ 77 w 147"/>
                  <a:gd name="T43" fmla="*/ 80 h 168"/>
                  <a:gd name="T44" fmla="*/ 76 w 147"/>
                  <a:gd name="T45" fmla="*/ 80 h 168"/>
                  <a:gd name="T46" fmla="*/ 73 w 147"/>
                  <a:gd name="T47" fmla="*/ 70 h 168"/>
                  <a:gd name="T48" fmla="*/ 74 w 147"/>
                  <a:gd name="T49" fmla="*/ 66 h 168"/>
                  <a:gd name="T50" fmla="*/ 81 w 147"/>
                  <a:gd name="T51" fmla="*/ 46 h 168"/>
                  <a:gd name="T52" fmla="*/ 99 w 147"/>
                  <a:gd name="T53" fmla="*/ 46 h 168"/>
                  <a:gd name="T54" fmla="*/ 101 w 147"/>
                  <a:gd name="T55" fmla="*/ 48 h 168"/>
                  <a:gd name="T56" fmla="*/ 104 w 147"/>
                  <a:gd name="T57" fmla="*/ 48 h 168"/>
                  <a:gd name="T58" fmla="*/ 106 w 147"/>
                  <a:gd name="T59" fmla="*/ 52 h 168"/>
                  <a:gd name="T60" fmla="*/ 107 w 147"/>
                  <a:gd name="T61" fmla="*/ 58 h 168"/>
                  <a:gd name="T62" fmla="*/ 106 w 147"/>
                  <a:gd name="T63" fmla="*/ 66 h 168"/>
                  <a:gd name="T64" fmla="*/ 107 w 147"/>
                  <a:gd name="T65" fmla="*/ 69 h 168"/>
                  <a:gd name="T66" fmla="*/ 107 w 147"/>
                  <a:gd name="T67" fmla="*/ 75 h 168"/>
                  <a:gd name="T68" fmla="*/ 106 w 147"/>
                  <a:gd name="T69" fmla="*/ 79 h 168"/>
                  <a:gd name="T70" fmla="*/ 103 w 147"/>
                  <a:gd name="T71" fmla="*/ 81 h 168"/>
                  <a:gd name="T72" fmla="*/ 103 w 147"/>
                  <a:gd name="T73" fmla="*/ 86 h 168"/>
                  <a:gd name="T74" fmla="*/ 100 w 147"/>
                  <a:gd name="T75" fmla="*/ 91 h 168"/>
                  <a:gd name="T76" fmla="*/ 103 w 147"/>
                  <a:gd name="T77" fmla="*/ 92 h 168"/>
                  <a:gd name="T78" fmla="*/ 106 w 147"/>
                  <a:gd name="T79" fmla="*/ 98 h 168"/>
                  <a:gd name="T80" fmla="*/ 110 w 147"/>
                  <a:gd name="T81" fmla="*/ 99 h 168"/>
                  <a:gd name="T82" fmla="*/ 124 w 147"/>
                  <a:gd name="T83" fmla="*/ 104 h 168"/>
                  <a:gd name="T84" fmla="*/ 134 w 147"/>
                  <a:gd name="T85" fmla="*/ 111 h 168"/>
                  <a:gd name="T86" fmla="*/ 134 w 147"/>
                  <a:gd name="T87"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 h="168">
                    <a:moveTo>
                      <a:pt x="0" y="10"/>
                    </a:moveTo>
                    <a:cubicBezTo>
                      <a:pt x="0" y="158"/>
                      <a:pt x="0" y="158"/>
                      <a:pt x="0" y="158"/>
                    </a:cubicBezTo>
                    <a:cubicBezTo>
                      <a:pt x="0" y="164"/>
                      <a:pt x="4" y="168"/>
                      <a:pt x="10" y="168"/>
                    </a:cubicBezTo>
                    <a:cubicBezTo>
                      <a:pt x="22" y="168"/>
                      <a:pt x="22" y="168"/>
                      <a:pt x="22" y="168"/>
                    </a:cubicBezTo>
                    <a:cubicBezTo>
                      <a:pt x="22" y="0"/>
                      <a:pt x="22" y="0"/>
                      <a:pt x="22" y="0"/>
                    </a:cubicBezTo>
                    <a:cubicBezTo>
                      <a:pt x="10" y="0"/>
                      <a:pt x="10" y="0"/>
                      <a:pt x="10" y="0"/>
                    </a:cubicBezTo>
                    <a:cubicBezTo>
                      <a:pt x="4" y="0"/>
                      <a:pt x="0" y="4"/>
                      <a:pt x="0" y="10"/>
                    </a:cubicBezTo>
                    <a:close/>
                    <a:moveTo>
                      <a:pt x="34" y="0"/>
                    </a:moveTo>
                    <a:cubicBezTo>
                      <a:pt x="34" y="168"/>
                      <a:pt x="34" y="168"/>
                      <a:pt x="34" y="168"/>
                    </a:cubicBezTo>
                    <a:cubicBezTo>
                      <a:pt x="147" y="168"/>
                      <a:pt x="147" y="168"/>
                      <a:pt x="147" y="168"/>
                    </a:cubicBezTo>
                    <a:cubicBezTo>
                      <a:pt x="147" y="0"/>
                      <a:pt x="147" y="0"/>
                      <a:pt x="147" y="0"/>
                    </a:cubicBezTo>
                    <a:lnTo>
                      <a:pt x="34" y="0"/>
                    </a:lnTo>
                    <a:close/>
                    <a:moveTo>
                      <a:pt x="134" y="124"/>
                    </a:moveTo>
                    <a:cubicBezTo>
                      <a:pt x="47" y="124"/>
                      <a:pt x="47" y="124"/>
                      <a:pt x="47" y="124"/>
                    </a:cubicBezTo>
                    <a:cubicBezTo>
                      <a:pt x="47" y="120"/>
                      <a:pt x="47" y="114"/>
                      <a:pt x="47" y="111"/>
                    </a:cubicBezTo>
                    <a:cubicBezTo>
                      <a:pt x="49" y="107"/>
                      <a:pt x="54" y="106"/>
                      <a:pt x="58" y="104"/>
                    </a:cubicBezTo>
                    <a:cubicBezTo>
                      <a:pt x="62" y="103"/>
                      <a:pt x="67" y="100"/>
                      <a:pt x="71" y="99"/>
                    </a:cubicBezTo>
                    <a:cubicBezTo>
                      <a:pt x="72" y="98"/>
                      <a:pt x="74" y="98"/>
                      <a:pt x="75" y="98"/>
                    </a:cubicBezTo>
                    <a:cubicBezTo>
                      <a:pt x="76" y="97"/>
                      <a:pt x="78" y="93"/>
                      <a:pt x="79" y="92"/>
                    </a:cubicBezTo>
                    <a:cubicBezTo>
                      <a:pt x="80" y="91"/>
                      <a:pt x="80" y="91"/>
                      <a:pt x="80" y="91"/>
                    </a:cubicBezTo>
                    <a:cubicBezTo>
                      <a:pt x="80" y="89"/>
                      <a:pt x="79" y="89"/>
                      <a:pt x="78" y="87"/>
                    </a:cubicBezTo>
                    <a:cubicBezTo>
                      <a:pt x="78" y="85"/>
                      <a:pt x="78" y="82"/>
                      <a:pt x="77" y="80"/>
                    </a:cubicBezTo>
                    <a:cubicBezTo>
                      <a:pt x="77" y="80"/>
                      <a:pt x="76" y="80"/>
                      <a:pt x="76" y="80"/>
                    </a:cubicBezTo>
                    <a:cubicBezTo>
                      <a:pt x="73" y="78"/>
                      <a:pt x="73" y="72"/>
                      <a:pt x="73" y="70"/>
                    </a:cubicBezTo>
                    <a:cubicBezTo>
                      <a:pt x="73" y="69"/>
                      <a:pt x="74" y="68"/>
                      <a:pt x="74" y="66"/>
                    </a:cubicBezTo>
                    <a:cubicBezTo>
                      <a:pt x="71" y="54"/>
                      <a:pt x="75" y="48"/>
                      <a:pt x="81" y="46"/>
                    </a:cubicBezTo>
                    <a:cubicBezTo>
                      <a:pt x="85" y="45"/>
                      <a:pt x="92" y="42"/>
                      <a:pt x="99" y="46"/>
                    </a:cubicBezTo>
                    <a:cubicBezTo>
                      <a:pt x="101" y="48"/>
                      <a:pt x="101" y="48"/>
                      <a:pt x="101" y="48"/>
                    </a:cubicBezTo>
                    <a:cubicBezTo>
                      <a:pt x="104" y="48"/>
                      <a:pt x="104" y="48"/>
                      <a:pt x="104" y="48"/>
                    </a:cubicBezTo>
                    <a:cubicBezTo>
                      <a:pt x="105" y="49"/>
                      <a:pt x="106" y="52"/>
                      <a:pt x="106" y="52"/>
                    </a:cubicBezTo>
                    <a:cubicBezTo>
                      <a:pt x="107" y="54"/>
                      <a:pt x="107" y="55"/>
                      <a:pt x="107" y="58"/>
                    </a:cubicBezTo>
                    <a:cubicBezTo>
                      <a:pt x="107" y="59"/>
                      <a:pt x="106" y="64"/>
                      <a:pt x="106" y="66"/>
                    </a:cubicBezTo>
                    <a:cubicBezTo>
                      <a:pt x="106" y="67"/>
                      <a:pt x="107" y="67"/>
                      <a:pt x="107" y="69"/>
                    </a:cubicBezTo>
                    <a:cubicBezTo>
                      <a:pt x="108" y="71"/>
                      <a:pt x="108" y="73"/>
                      <a:pt x="107" y="75"/>
                    </a:cubicBezTo>
                    <a:cubicBezTo>
                      <a:pt x="107" y="76"/>
                      <a:pt x="107" y="78"/>
                      <a:pt x="106" y="79"/>
                    </a:cubicBezTo>
                    <a:cubicBezTo>
                      <a:pt x="105" y="80"/>
                      <a:pt x="104" y="80"/>
                      <a:pt x="103" y="81"/>
                    </a:cubicBezTo>
                    <a:cubicBezTo>
                      <a:pt x="103" y="82"/>
                      <a:pt x="103" y="85"/>
                      <a:pt x="103" y="86"/>
                    </a:cubicBezTo>
                    <a:cubicBezTo>
                      <a:pt x="102" y="88"/>
                      <a:pt x="100" y="89"/>
                      <a:pt x="100" y="91"/>
                    </a:cubicBezTo>
                    <a:cubicBezTo>
                      <a:pt x="101" y="91"/>
                      <a:pt x="102" y="91"/>
                      <a:pt x="103" y="92"/>
                    </a:cubicBezTo>
                    <a:cubicBezTo>
                      <a:pt x="103" y="93"/>
                      <a:pt x="105" y="97"/>
                      <a:pt x="106" y="98"/>
                    </a:cubicBezTo>
                    <a:cubicBezTo>
                      <a:pt x="108" y="98"/>
                      <a:pt x="109" y="98"/>
                      <a:pt x="110" y="99"/>
                    </a:cubicBezTo>
                    <a:cubicBezTo>
                      <a:pt x="114" y="100"/>
                      <a:pt x="119" y="103"/>
                      <a:pt x="124" y="104"/>
                    </a:cubicBezTo>
                    <a:cubicBezTo>
                      <a:pt x="128" y="106"/>
                      <a:pt x="132" y="107"/>
                      <a:pt x="134" y="111"/>
                    </a:cubicBezTo>
                    <a:cubicBezTo>
                      <a:pt x="134" y="114"/>
                      <a:pt x="134" y="120"/>
                      <a:pt x="134"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Rectangle 829"/>
              <p:cNvSpPr>
                <a:spLocks noChangeArrowheads="1"/>
              </p:cNvSpPr>
              <p:nvPr/>
            </p:nvSpPr>
            <p:spPr bwMode="auto">
              <a:xfrm>
                <a:off x="2671762" y="2809876"/>
                <a:ext cx="55563"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43" name="Rectangle 830"/>
              <p:cNvSpPr>
                <a:spLocks noChangeArrowheads="1"/>
              </p:cNvSpPr>
              <p:nvPr/>
            </p:nvSpPr>
            <p:spPr bwMode="auto">
              <a:xfrm>
                <a:off x="2671762" y="2990851"/>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44" name="Rectangle 831"/>
              <p:cNvSpPr>
                <a:spLocks noChangeArrowheads="1"/>
              </p:cNvSpPr>
              <p:nvPr/>
            </p:nvSpPr>
            <p:spPr bwMode="auto">
              <a:xfrm>
                <a:off x="2671762" y="3173413"/>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grpSp>
      </p:gr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Vertical)">
                                      <p:cBhvr>
                                        <p:cTn id="18" dur="500"/>
                                        <p:tgtEl>
                                          <p:spTgt spid="16"/>
                                        </p:tgtEl>
                                      </p:cBhvr>
                                    </p:animEffec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par>
                          <p:cTn id="34" fill="hold">
                            <p:stCondLst>
                              <p:cond delay="2000"/>
                            </p:stCondLst>
                            <p:childTnLst>
                              <p:par>
                                <p:cTn id="35" presetID="2" presetClass="entr" presetSubtype="2"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right)">
                                      <p:cBhvr>
                                        <p:cTn id="45" dur="500"/>
                                        <p:tgtEl>
                                          <p:spTgt spid="21"/>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arn(outVertical)">
                                      <p:cBhvr>
                                        <p:cTn id="48" dur="500"/>
                                        <p:tgtEl>
                                          <p:spTgt spid="22"/>
                                        </p:tgtEl>
                                      </p:cBhvr>
                                    </p:animEffect>
                                  </p:childTnLst>
                                </p:cTn>
                              </p:par>
                            </p:childTnLst>
                          </p:cTn>
                        </p:par>
                        <p:par>
                          <p:cTn id="49" fill="hold">
                            <p:stCondLst>
                              <p:cond delay="3000"/>
                            </p:stCondLst>
                            <p:childTnLst>
                              <p:par>
                                <p:cTn id="50" presetID="2" presetClass="entr" presetSubtype="2"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1+#ppt_w/2"/>
                                          </p:val>
                                        </p:tav>
                                        <p:tav tm="100000">
                                          <p:val>
                                            <p:strVal val="#ppt_x"/>
                                          </p:val>
                                        </p:tav>
                                      </p:tavLst>
                                    </p:anim>
                                    <p:anim calcmode="lin" valueType="num">
                                      <p:cBhvr additive="base">
                                        <p:cTn id="53" dur="500" fill="hold"/>
                                        <p:tgtEl>
                                          <p:spTgt spid="29"/>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22" presetClass="entr" presetSubtype="2"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right)">
                                      <p:cBhvr>
                                        <p:cTn id="57" dur="500"/>
                                        <p:tgtEl>
                                          <p:spTgt spid="13"/>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right)">
                                      <p:cBhvr>
                                        <p:cTn id="60" dur="500"/>
                                        <p:tgtEl>
                                          <p:spTgt spid="19"/>
                                        </p:tgtEl>
                                      </p:cBhvr>
                                    </p:animEffect>
                                  </p:childTnLst>
                                </p:cTn>
                              </p:par>
                              <p:par>
                                <p:cTn id="61" presetID="16" presetClass="entr" presetSubtype="37"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arn(outVertical)">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6" grpId="0"/>
      <p:bldP spid="17" grpId="0"/>
      <p:bldP spid="18" grpId="0"/>
      <p:bldP spid="19"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04</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4612523" y="2774353"/>
            <a:ext cx="1225938" cy="1533897"/>
            <a:chOff x="3295850" y="1895995"/>
            <a:chExt cx="3725149" cy="4660916"/>
          </a:xfrm>
        </p:grpSpPr>
        <p:sp>
          <p:nvSpPr>
            <p:cNvPr id="12" name="圆角矩形 11"/>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4" name="圆角矩形 13"/>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6" name="组合 15"/>
          <p:cNvGrpSpPr/>
          <p:nvPr/>
        </p:nvGrpSpPr>
        <p:grpSpPr>
          <a:xfrm>
            <a:off x="4599600" y="1591342"/>
            <a:ext cx="1225938" cy="1533897"/>
            <a:chOff x="3295850" y="1895995"/>
            <a:chExt cx="3725149" cy="4660916"/>
          </a:xfrm>
        </p:grpSpPr>
        <p:sp>
          <p:nvSpPr>
            <p:cNvPr id="17" name="圆角矩形 16"/>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8"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9" name="圆角矩形 18"/>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21" name="组合 20"/>
          <p:cNvGrpSpPr/>
          <p:nvPr/>
        </p:nvGrpSpPr>
        <p:grpSpPr>
          <a:xfrm>
            <a:off x="1370135" y="1411318"/>
            <a:ext cx="2742450" cy="2888769"/>
            <a:chOff x="975360" y="1557338"/>
            <a:chExt cx="3586480" cy="3777832"/>
          </a:xfrm>
        </p:grpSpPr>
        <p:sp>
          <p:nvSpPr>
            <p:cNvPr id="22" name="Ellipse 98"/>
            <p:cNvSpPr/>
            <p:nvPr/>
          </p:nvSpPr>
          <p:spPr bwMode="auto">
            <a:xfrm rot="10800000" flipV="1">
              <a:off x="1268566" y="5038186"/>
              <a:ext cx="3009595" cy="296984"/>
            </a:xfrm>
            <a:prstGeom prst="ellipse">
              <a:avLst/>
            </a:prstGeom>
            <a:gradFill flip="none" rotWithShape="1">
              <a:gsLst>
                <a:gs pos="100000">
                  <a:srgbClr val="FFFFFF">
                    <a:alpha val="0"/>
                  </a:srgbClr>
                </a:gs>
                <a:gs pos="0">
                  <a:schemeClr val="tx1">
                    <a:lumMod val="40000"/>
                    <a:lumOff val="60000"/>
                  </a:schemeClr>
                </a:gs>
              </a:gsLst>
              <a:path path="shape">
                <a:fillToRect l="50000" t="50000" r="50000" b="50000"/>
              </a:path>
              <a:tileRect/>
            </a:gradFill>
            <a:ln w="9525" cap="flat" cmpd="sng" algn="ctr">
              <a:noFill/>
              <a:prstDash val="solid"/>
            </a:ln>
            <a:effectLst/>
          </p:spPr>
          <p:txBody>
            <a:bodyPr anchor="ctr"/>
            <a:lstStyle/>
            <a:p>
              <a:pPr algn="ctr">
                <a:defRPr/>
              </a:pPr>
              <a:endParaRPr lang="en-US" sz="1015">
                <a:solidFill>
                  <a:srgbClr val="FFFFFF"/>
                </a:solidFill>
              </a:endParaRPr>
            </a:p>
          </p:txBody>
        </p:sp>
        <p:pic>
          <p:nvPicPr>
            <p:cNvPr id="23" name="图片 22"/>
            <p:cNvPicPr>
              <a:picLocks noChangeAspect="1"/>
            </p:cNvPicPr>
            <p:nvPr/>
          </p:nvPicPr>
          <p:blipFill>
            <a:blip r:embed="rId1" cstate="screen"/>
            <a:srcRect/>
            <a:stretch>
              <a:fillRect/>
            </a:stretch>
          </p:blipFill>
          <p:spPr>
            <a:xfrm>
              <a:off x="975360" y="1557338"/>
              <a:ext cx="3586480" cy="3586480"/>
            </a:xfrm>
            <a:custGeom>
              <a:avLst/>
              <a:gdLst>
                <a:gd name="connsiteX0" fmla="*/ 3296920 w 6593840"/>
                <a:gd name="connsiteY0" fmla="*/ 0 h 6593840"/>
                <a:gd name="connsiteX1" fmla="*/ 6593840 w 6593840"/>
                <a:gd name="connsiteY1" fmla="*/ 3296920 h 6593840"/>
                <a:gd name="connsiteX2" fmla="*/ 3296920 w 6593840"/>
                <a:gd name="connsiteY2" fmla="*/ 6593840 h 6593840"/>
                <a:gd name="connsiteX3" fmla="*/ 0 w 6593840"/>
                <a:gd name="connsiteY3" fmla="*/ 3296920 h 6593840"/>
                <a:gd name="connsiteX4" fmla="*/ 3296920 w 6593840"/>
                <a:gd name="connsiteY4" fmla="*/ 0 h 659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840" h="6593840">
                  <a:moveTo>
                    <a:pt x="3296920" y="0"/>
                  </a:moveTo>
                  <a:cubicBezTo>
                    <a:pt x="5117759" y="0"/>
                    <a:pt x="6593840" y="1476081"/>
                    <a:pt x="6593840" y="3296920"/>
                  </a:cubicBezTo>
                  <a:cubicBezTo>
                    <a:pt x="6593840" y="5117759"/>
                    <a:pt x="5117759" y="6593840"/>
                    <a:pt x="3296920" y="6593840"/>
                  </a:cubicBezTo>
                  <a:cubicBezTo>
                    <a:pt x="1476081" y="6593840"/>
                    <a:pt x="0" y="5117759"/>
                    <a:pt x="0" y="3296920"/>
                  </a:cubicBezTo>
                  <a:cubicBezTo>
                    <a:pt x="0" y="1476081"/>
                    <a:pt x="1476081" y="0"/>
                    <a:pt x="3296920" y="0"/>
                  </a:cubicBezTo>
                  <a:close/>
                </a:path>
              </a:pathLst>
            </a:custGeom>
            <a:effectLst/>
          </p:spPr>
        </p:pic>
      </p:grpSp>
      <p:sp>
        <p:nvSpPr>
          <p:cNvPr id="24" name="文本框 23"/>
          <p:cNvSpPr txBox="1"/>
          <p:nvPr/>
        </p:nvSpPr>
        <p:spPr>
          <a:xfrm>
            <a:off x="5534095" y="2006655"/>
            <a:ext cx="2406333" cy="572464"/>
          </a:xfrm>
          <a:prstGeom prst="rect">
            <a:avLst/>
          </a:prstGeom>
          <a:noFill/>
        </p:spPr>
        <p:txBody>
          <a:bodyPr wrap="square" rtlCol="0">
            <a:spAutoFit/>
          </a:bodyPr>
          <a:lstStyle/>
          <a:p>
            <a:pPr algn="ctr">
              <a:lnSpc>
                <a:spcPct val="130000"/>
              </a:lnSpc>
            </a:pPr>
            <a:r>
              <a:rPr lang="zh-CN" altLang="en-US" sz="1200" dirty="0">
                <a:solidFill>
                  <a:schemeClr val="bg1"/>
                </a:solidFill>
                <a:latin typeface="Microsoft JhengHei UI" panose="020B0604030504040204" pitchFamily="34" charset="-120"/>
                <a:ea typeface="Microsoft JhengHei UI" panose="020B0604030504040204" pitchFamily="34" charset="-120"/>
              </a:rPr>
              <a:t>此处添加详细文本描述，建议与标题相关并符合整体语言风格。</a:t>
            </a:r>
            <a:endParaRPr lang="en-US" altLang="zh-CN" sz="1200" dirty="0">
              <a:solidFill>
                <a:schemeClr val="bg1"/>
              </a:solidFill>
              <a:latin typeface="Microsoft JhengHei UI" panose="020B0604030504040204" pitchFamily="34" charset="-120"/>
              <a:ea typeface="Microsoft JhengHei UI" panose="020B0604030504040204" pitchFamily="34" charset="-120"/>
            </a:endParaRPr>
          </a:p>
        </p:txBody>
      </p:sp>
      <p:sp>
        <p:nvSpPr>
          <p:cNvPr id="25" name="文本框 24"/>
          <p:cNvSpPr txBox="1"/>
          <p:nvPr/>
        </p:nvSpPr>
        <p:spPr>
          <a:xfrm>
            <a:off x="5534094" y="1652340"/>
            <a:ext cx="1985375" cy="415498"/>
          </a:xfrm>
          <a:prstGeom prst="rect">
            <a:avLst/>
          </a:prstGeom>
          <a:noFill/>
        </p:spPr>
        <p:txBody>
          <a:bodyPr wrap="square" rtlCol="0">
            <a:spAutoFit/>
          </a:bodyPr>
          <a:lstStyle/>
          <a:p>
            <a:r>
              <a:rPr lang="zh-CN" altLang="en-US" sz="2100" dirty="0">
                <a:solidFill>
                  <a:schemeClr val="bg1"/>
                </a:solidFill>
                <a:latin typeface="造字工房悦黑体验版细体" pitchFamily="50" charset="-122"/>
                <a:ea typeface="造字工房悦黑体验版细体" pitchFamily="50" charset="-122"/>
              </a:rPr>
              <a:t>在此添加标题</a:t>
            </a:r>
            <a:endParaRPr lang="zh-CN" altLang="en-US" sz="2100" dirty="0">
              <a:solidFill>
                <a:schemeClr val="bg1"/>
              </a:solidFill>
              <a:latin typeface="造字工房悦黑体验版细体" pitchFamily="50" charset="-122"/>
              <a:ea typeface="造字工房悦黑体验版细体" pitchFamily="50" charset="-122"/>
            </a:endParaRPr>
          </a:p>
        </p:txBody>
      </p:sp>
      <p:sp>
        <p:nvSpPr>
          <p:cNvPr id="26" name="文本框 25"/>
          <p:cNvSpPr txBox="1"/>
          <p:nvPr/>
        </p:nvSpPr>
        <p:spPr>
          <a:xfrm>
            <a:off x="5534094" y="2820129"/>
            <a:ext cx="1985375" cy="415498"/>
          </a:xfrm>
          <a:prstGeom prst="rect">
            <a:avLst/>
          </a:prstGeom>
          <a:noFill/>
        </p:spPr>
        <p:txBody>
          <a:bodyPr wrap="square" rtlCol="0">
            <a:spAutoFit/>
          </a:bodyPr>
          <a:lstStyle/>
          <a:p>
            <a:r>
              <a:rPr lang="zh-CN" altLang="en-US" sz="2100" dirty="0">
                <a:solidFill>
                  <a:schemeClr val="bg1"/>
                </a:solidFill>
                <a:latin typeface="造字工房悦黑体验版细体" pitchFamily="50" charset="-122"/>
                <a:ea typeface="造字工房悦黑体验版细体" pitchFamily="50" charset="-122"/>
              </a:rPr>
              <a:t>在此添加标题</a:t>
            </a:r>
            <a:endParaRPr lang="zh-CN" altLang="en-US" sz="2100" dirty="0">
              <a:solidFill>
                <a:schemeClr val="bg1"/>
              </a:solidFill>
              <a:latin typeface="造字工房悦黑体验版细体" pitchFamily="50" charset="-122"/>
              <a:ea typeface="造字工房悦黑体验版细体" pitchFamily="50" charset="-122"/>
            </a:endParaRPr>
          </a:p>
        </p:txBody>
      </p:sp>
      <p:sp>
        <p:nvSpPr>
          <p:cNvPr id="27" name="文本框 26"/>
          <p:cNvSpPr txBox="1"/>
          <p:nvPr/>
        </p:nvSpPr>
        <p:spPr>
          <a:xfrm>
            <a:off x="5534095" y="3180688"/>
            <a:ext cx="2406333" cy="461665"/>
          </a:xfrm>
          <a:prstGeom prst="rect">
            <a:avLst/>
          </a:prstGeom>
          <a:noFill/>
        </p:spPr>
        <p:txBody>
          <a:bodyPr wrap="square" rtlCol="0">
            <a:spAutoFit/>
          </a:bodyPr>
          <a:lstStyle/>
          <a:p>
            <a:pPr algn="just"/>
            <a:r>
              <a:rPr lang="zh-CN" altLang="en-US" sz="1200" dirty="0">
                <a:solidFill>
                  <a:schemeClr val="bg1"/>
                </a:solidFill>
                <a:latin typeface="Microsoft JhengHei UI" panose="020B0604030504040204" pitchFamily="34" charset="-120"/>
                <a:ea typeface="Microsoft JhengHei UI" panose="020B0604030504040204" pitchFamily="34" charset="-120"/>
              </a:rPr>
              <a:t>此处添加详细文本描述，建议与标题相关并符合整体语言风格</a:t>
            </a:r>
            <a:r>
              <a:rPr lang="zh-CN" altLang="en-US" sz="1200" dirty="0" smtClean="0">
                <a:solidFill>
                  <a:schemeClr val="bg1"/>
                </a:solidFill>
                <a:latin typeface="Microsoft JhengHei UI" panose="020B0604030504040204" pitchFamily="34" charset="-120"/>
                <a:ea typeface="Microsoft JhengHei UI" panose="020B0604030504040204" pitchFamily="34" charset="-120"/>
              </a:rPr>
              <a:t>。</a:t>
            </a:r>
            <a:endParaRPr lang="en-US" altLang="zh-CN" sz="1200" dirty="0">
              <a:solidFill>
                <a:schemeClr val="bg1"/>
              </a:solidFill>
              <a:latin typeface="Microsoft JhengHei UI" panose="020B0604030504040204" pitchFamily="34" charset="-120"/>
              <a:ea typeface="Microsoft JhengHei UI" panose="020B0604030504040204" pitchFamily="34" charset="-120"/>
            </a:endParaRPr>
          </a:p>
        </p:txBody>
      </p:sp>
      <p:grpSp>
        <p:nvGrpSpPr>
          <p:cNvPr id="28" name="组合 27"/>
          <p:cNvGrpSpPr/>
          <p:nvPr/>
        </p:nvGrpSpPr>
        <p:grpSpPr>
          <a:xfrm>
            <a:off x="4876146" y="1942815"/>
            <a:ext cx="338036" cy="336809"/>
            <a:chOff x="6602606" y="810033"/>
            <a:chExt cx="706229" cy="703668"/>
          </a:xfrm>
          <a:solidFill>
            <a:schemeClr val="bg1"/>
          </a:solidFill>
        </p:grpSpPr>
        <p:sp>
          <p:nvSpPr>
            <p:cNvPr id="29" name="Freeform 9"/>
            <p:cNvSpPr>
              <a:spLocks noEditPoints="1"/>
            </p:cNvSpPr>
            <p:nvPr/>
          </p:nvSpPr>
          <p:spPr bwMode="auto">
            <a:xfrm>
              <a:off x="6697696" y="810033"/>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0" name="Freeform 10"/>
            <p:cNvSpPr>
              <a:spLocks noEditPoints="1"/>
            </p:cNvSpPr>
            <p:nvPr/>
          </p:nvSpPr>
          <p:spPr bwMode="auto">
            <a:xfrm>
              <a:off x="6602606" y="878425"/>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1" name="Freeform 11"/>
            <p:cNvSpPr/>
            <p:nvPr/>
          </p:nvSpPr>
          <p:spPr bwMode="auto">
            <a:xfrm>
              <a:off x="6829360" y="958521"/>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32" name="组合 31"/>
          <p:cNvGrpSpPr/>
          <p:nvPr/>
        </p:nvGrpSpPr>
        <p:grpSpPr>
          <a:xfrm>
            <a:off x="4898143" y="3127949"/>
            <a:ext cx="301298" cy="303335"/>
            <a:chOff x="8026400" y="804913"/>
            <a:chExt cx="702937" cy="707692"/>
          </a:xfrm>
          <a:solidFill>
            <a:schemeClr val="bg1"/>
          </a:solidFill>
        </p:grpSpPr>
        <p:sp>
          <p:nvSpPr>
            <p:cNvPr id="33" name="Freeform 12"/>
            <p:cNvSpPr/>
            <p:nvPr/>
          </p:nvSpPr>
          <p:spPr bwMode="auto">
            <a:xfrm>
              <a:off x="8268515" y="1320961"/>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34" name="Freeform 13"/>
            <p:cNvSpPr>
              <a:spLocks noEditPoints="1"/>
            </p:cNvSpPr>
            <p:nvPr/>
          </p:nvSpPr>
          <p:spPr bwMode="auto">
            <a:xfrm>
              <a:off x="8026400" y="804913"/>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 presetClass="entr" presetSubtype="4" accel="70000" fill="hold" nodeType="after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accel="70000" fill="hold" nodeType="afterEffect" p14:presetBounceEnd="50000">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14:bounceEnd="50000">
                                          <p:cBhvr additive="base">
                                            <p:cTn id="16"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300" fill="hold"/>
                                            <p:tgtEl>
                                              <p:spTgt spid="28"/>
                                            </p:tgtEl>
                                            <p:attrNameLst>
                                              <p:attrName>ppt_w</p:attrName>
                                            </p:attrNameLst>
                                          </p:cBhvr>
                                          <p:tavLst>
                                            <p:tav tm="0">
                                              <p:val>
                                                <p:fltVal val="0"/>
                                              </p:val>
                                            </p:tav>
                                            <p:tav tm="100000">
                                              <p:val>
                                                <p:strVal val="#ppt_w"/>
                                              </p:val>
                                            </p:tav>
                                          </p:tavLst>
                                        </p:anim>
                                        <p:anim calcmode="lin" valueType="num">
                                          <p:cBhvr>
                                            <p:cTn id="22" dur="300" fill="hold"/>
                                            <p:tgtEl>
                                              <p:spTgt spid="28"/>
                                            </p:tgtEl>
                                            <p:attrNameLst>
                                              <p:attrName>ppt_h</p:attrName>
                                            </p:attrNameLst>
                                          </p:cBhvr>
                                          <p:tavLst>
                                            <p:tav tm="0">
                                              <p:val>
                                                <p:fltVal val="0"/>
                                              </p:val>
                                            </p:tav>
                                            <p:tav tm="100000">
                                              <p:val>
                                                <p:strVal val="#ppt_h"/>
                                              </p:val>
                                            </p:tav>
                                          </p:tavLst>
                                        </p:anim>
                                        <p:animEffect transition="in" filter="fade">
                                          <p:cBhvr>
                                            <p:cTn id="23" dur="300"/>
                                            <p:tgtEl>
                                              <p:spTgt spid="28"/>
                                            </p:tgtEl>
                                          </p:cBhvr>
                                        </p:animEffect>
                                      </p:childTnLst>
                                    </p:cTn>
                                  </p:par>
                                </p:childTnLst>
                              </p:cTn>
                            </p:par>
                            <p:par>
                              <p:cTn id="24" fill="hold">
                                <p:stCondLst>
                                  <p:cond delay="2000"/>
                                </p:stCondLst>
                                <p:childTnLst>
                                  <p:par>
                                    <p:cTn id="25" presetID="26" presetClass="emph" presetSubtype="0" fill="hold" nodeType="afterEffect">
                                      <p:stCondLst>
                                        <p:cond delay="0"/>
                                      </p:stCondLst>
                                      <p:childTnLst>
                                        <p:animEffect transition="out" filter="fade">
                                          <p:cBhvr>
                                            <p:cTn id="26" dur="500" tmFilter="0, 0; .2, .5; .8, .5; 1, 0"/>
                                            <p:tgtEl>
                                              <p:spTgt spid="28"/>
                                            </p:tgtEl>
                                          </p:cBhvr>
                                        </p:animEffect>
                                        <p:animScale>
                                          <p:cBhvr>
                                            <p:cTn id="27" dur="250" autoRev="1" fill="hold"/>
                                            <p:tgtEl>
                                              <p:spTgt spid="28"/>
                                            </p:tgtEl>
                                          </p:cBhvr>
                                          <p:by x="105000" y="105000"/>
                                        </p:animScale>
                                      </p:childTnLst>
                                    </p:cTn>
                                  </p:par>
                                </p:childTnLst>
                              </p:cTn>
                            </p:par>
                            <p:par>
                              <p:cTn id="28" fill="hold">
                                <p:stCondLst>
                                  <p:cond delay="2500"/>
                                </p:stCondLst>
                                <p:childTnLst>
                                  <p:par>
                                    <p:cTn id="29" presetID="2" presetClass="entr" presetSubtype="4" accel="70000" fill="hold" grpId="0" nodeType="afterEffect" p14:presetBounceEnd="40000">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14:bounceEnd="40000">
                                          <p:cBhvr additive="base">
                                            <p:cTn id="31" dur="5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6" presetClass="entr" presetSubtype="37"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outVertical)">
                                          <p:cBhvr>
                                            <p:cTn id="36" dur="500"/>
                                            <p:tgtEl>
                                              <p:spTgt spid="24"/>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300" fill="hold"/>
                                            <p:tgtEl>
                                              <p:spTgt spid="32"/>
                                            </p:tgtEl>
                                            <p:attrNameLst>
                                              <p:attrName>ppt_w</p:attrName>
                                            </p:attrNameLst>
                                          </p:cBhvr>
                                          <p:tavLst>
                                            <p:tav tm="0">
                                              <p:val>
                                                <p:fltVal val="0"/>
                                              </p:val>
                                            </p:tav>
                                            <p:tav tm="100000">
                                              <p:val>
                                                <p:strVal val="#ppt_w"/>
                                              </p:val>
                                            </p:tav>
                                          </p:tavLst>
                                        </p:anim>
                                        <p:anim calcmode="lin" valueType="num">
                                          <p:cBhvr>
                                            <p:cTn id="41" dur="300" fill="hold"/>
                                            <p:tgtEl>
                                              <p:spTgt spid="32"/>
                                            </p:tgtEl>
                                            <p:attrNameLst>
                                              <p:attrName>ppt_h</p:attrName>
                                            </p:attrNameLst>
                                          </p:cBhvr>
                                          <p:tavLst>
                                            <p:tav tm="0">
                                              <p:val>
                                                <p:fltVal val="0"/>
                                              </p:val>
                                            </p:tav>
                                            <p:tav tm="100000">
                                              <p:val>
                                                <p:strVal val="#ppt_h"/>
                                              </p:val>
                                            </p:tav>
                                          </p:tavLst>
                                        </p:anim>
                                        <p:animEffect transition="in" filter="fade">
                                          <p:cBhvr>
                                            <p:cTn id="42" dur="300"/>
                                            <p:tgtEl>
                                              <p:spTgt spid="32"/>
                                            </p:tgtEl>
                                          </p:cBhvr>
                                        </p:animEffect>
                                      </p:childTnLst>
                                    </p:cTn>
                                  </p:par>
                                </p:childTnLst>
                              </p:cTn>
                            </p:par>
                            <p:par>
                              <p:cTn id="43" fill="hold">
                                <p:stCondLst>
                                  <p:cond delay="4000"/>
                                </p:stCondLst>
                                <p:childTnLst>
                                  <p:par>
                                    <p:cTn id="44" presetID="26" presetClass="emph" presetSubtype="0" fill="hold" nodeType="afterEffect">
                                      <p:stCondLst>
                                        <p:cond delay="0"/>
                                      </p:stCondLst>
                                      <p:childTnLst>
                                        <p:animEffect transition="out" filter="fade">
                                          <p:cBhvr>
                                            <p:cTn id="45" dur="500" tmFilter="0, 0; .2, .5; .8, .5; 1, 0"/>
                                            <p:tgtEl>
                                              <p:spTgt spid="32"/>
                                            </p:tgtEl>
                                          </p:cBhvr>
                                        </p:animEffect>
                                        <p:animScale>
                                          <p:cBhvr>
                                            <p:cTn id="46" dur="250" autoRev="1" fill="hold"/>
                                            <p:tgtEl>
                                              <p:spTgt spid="32"/>
                                            </p:tgtEl>
                                          </p:cBhvr>
                                          <p:by x="105000" y="105000"/>
                                        </p:animScale>
                                      </p:childTnLst>
                                    </p:cTn>
                                  </p:par>
                                </p:childTnLst>
                              </p:cTn>
                            </p:par>
                            <p:par>
                              <p:cTn id="47" fill="hold">
                                <p:stCondLst>
                                  <p:cond delay="4500"/>
                                </p:stCondLst>
                                <p:childTnLst>
                                  <p:par>
                                    <p:cTn id="48" presetID="2" presetClass="entr" presetSubtype="4" accel="70000" fill="hold" grpId="0" nodeType="afterEffect" p14:presetBounceEnd="40000">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14:bounceEnd="40000">
                                          <p:cBhvr additive="base">
                                            <p:cTn id="50" dur="5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51" dur="500" fill="hold"/>
                                            <p:tgtEl>
                                              <p:spTgt spid="2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16" presetClass="entr" presetSubtype="37"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arn(outVertical)">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 presetClass="entr" presetSubtype="4" accel="7000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accel="7000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300" fill="hold"/>
                                            <p:tgtEl>
                                              <p:spTgt spid="28"/>
                                            </p:tgtEl>
                                            <p:attrNameLst>
                                              <p:attrName>ppt_w</p:attrName>
                                            </p:attrNameLst>
                                          </p:cBhvr>
                                          <p:tavLst>
                                            <p:tav tm="0">
                                              <p:val>
                                                <p:fltVal val="0"/>
                                              </p:val>
                                            </p:tav>
                                            <p:tav tm="100000">
                                              <p:val>
                                                <p:strVal val="#ppt_w"/>
                                              </p:val>
                                            </p:tav>
                                          </p:tavLst>
                                        </p:anim>
                                        <p:anim calcmode="lin" valueType="num">
                                          <p:cBhvr>
                                            <p:cTn id="22" dur="300" fill="hold"/>
                                            <p:tgtEl>
                                              <p:spTgt spid="28"/>
                                            </p:tgtEl>
                                            <p:attrNameLst>
                                              <p:attrName>ppt_h</p:attrName>
                                            </p:attrNameLst>
                                          </p:cBhvr>
                                          <p:tavLst>
                                            <p:tav tm="0">
                                              <p:val>
                                                <p:fltVal val="0"/>
                                              </p:val>
                                            </p:tav>
                                            <p:tav tm="100000">
                                              <p:val>
                                                <p:strVal val="#ppt_h"/>
                                              </p:val>
                                            </p:tav>
                                          </p:tavLst>
                                        </p:anim>
                                        <p:animEffect transition="in" filter="fade">
                                          <p:cBhvr>
                                            <p:cTn id="23" dur="300"/>
                                            <p:tgtEl>
                                              <p:spTgt spid="28"/>
                                            </p:tgtEl>
                                          </p:cBhvr>
                                        </p:animEffect>
                                      </p:childTnLst>
                                    </p:cTn>
                                  </p:par>
                                </p:childTnLst>
                              </p:cTn>
                            </p:par>
                            <p:par>
                              <p:cTn id="24" fill="hold">
                                <p:stCondLst>
                                  <p:cond delay="2000"/>
                                </p:stCondLst>
                                <p:childTnLst>
                                  <p:par>
                                    <p:cTn id="25" presetID="26" presetClass="emph" presetSubtype="0" fill="hold" nodeType="afterEffect">
                                      <p:stCondLst>
                                        <p:cond delay="0"/>
                                      </p:stCondLst>
                                      <p:childTnLst>
                                        <p:animEffect transition="out" filter="fade">
                                          <p:cBhvr>
                                            <p:cTn id="26" dur="500" tmFilter="0, 0; .2, .5; .8, .5; 1, 0"/>
                                            <p:tgtEl>
                                              <p:spTgt spid="28"/>
                                            </p:tgtEl>
                                          </p:cBhvr>
                                        </p:animEffect>
                                        <p:animScale>
                                          <p:cBhvr>
                                            <p:cTn id="27" dur="250" autoRev="1" fill="hold"/>
                                            <p:tgtEl>
                                              <p:spTgt spid="28"/>
                                            </p:tgtEl>
                                          </p:cBhvr>
                                          <p:by x="105000" y="105000"/>
                                        </p:animScale>
                                      </p:childTnLst>
                                    </p:cTn>
                                  </p:par>
                                </p:childTnLst>
                              </p:cTn>
                            </p:par>
                            <p:par>
                              <p:cTn id="28" fill="hold">
                                <p:stCondLst>
                                  <p:cond delay="2500"/>
                                </p:stCondLst>
                                <p:childTnLst>
                                  <p:par>
                                    <p:cTn id="29" presetID="2" presetClass="entr" presetSubtype="4" accel="7000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6" presetClass="entr" presetSubtype="37"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outVertical)">
                                          <p:cBhvr>
                                            <p:cTn id="36" dur="500"/>
                                            <p:tgtEl>
                                              <p:spTgt spid="24"/>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300" fill="hold"/>
                                            <p:tgtEl>
                                              <p:spTgt spid="32"/>
                                            </p:tgtEl>
                                            <p:attrNameLst>
                                              <p:attrName>ppt_w</p:attrName>
                                            </p:attrNameLst>
                                          </p:cBhvr>
                                          <p:tavLst>
                                            <p:tav tm="0">
                                              <p:val>
                                                <p:fltVal val="0"/>
                                              </p:val>
                                            </p:tav>
                                            <p:tav tm="100000">
                                              <p:val>
                                                <p:strVal val="#ppt_w"/>
                                              </p:val>
                                            </p:tav>
                                          </p:tavLst>
                                        </p:anim>
                                        <p:anim calcmode="lin" valueType="num">
                                          <p:cBhvr>
                                            <p:cTn id="41" dur="300" fill="hold"/>
                                            <p:tgtEl>
                                              <p:spTgt spid="32"/>
                                            </p:tgtEl>
                                            <p:attrNameLst>
                                              <p:attrName>ppt_h</p:attrName>
                                            </p:attrNameLst>
                                          </p:cBhvr>
                                          <p:tavLst>
                                            <p:tav tm="0">
                                              <p:val>
                                                <p:fltVal val="0"/>
                                              </p:val>
                                            </p:tav>
                                            <p:tav tm="100000">
                                              <p:val>
                                                <p:strVal val="#ppt_h"/>
                                              </p:val>
                                            </p:tav>
                                          </p:tavLst>
                                        </p:anim>
                                        <p:animEffect transition="in" filter="fade">
                                          <p:cBhvr>
                                            <p:cTn id="42" dur="300"/>
                                            <p:tgtEl>
                                              <p:spTgt spid="32"/>
                                            </p:tgtEl>
                                          </p:cBhvr>
                                        </p:animEffect>
                                      </p:childTnLst>
                                    </p:cTn>
                                  </p:par>
                                </p:childTnLst>
                              </p:cTn>
                            </p:par>
                            <p:par>
                              <p:cTn id="43" fill="hold">
                                <p:stCondLst>
                                  <p:cond delay="4000"/>
                                </p:stCondLst>
                                <p:childTnLst>
                                  <p:par>
                                    <p:cTn id="44" presetID="26" presetClass="emph" presetSubtype="0" fill="hold" nodeType="afterEffect">
                                      <p:stCondLst>
                                        <p:cond delay="0"/>
                                      </p:stCondLst>
                                      <p:childTnLst>
                                        <p:animEffect transition="out" filter="fade">
                                          <p:cBhvr>
                                            <p:cTn id="45" dur="500" tmFilter="0, 0; .2, .5; .8, .5; 1, 0"/>
                                            <p:tgtEl>
                                              <p:spTgt spid="32"/>
                                            </p:tgtEl>
                                          </p:cBhvr>
                                        </p:animEffect>
                                        <p:animScale>
                                          <p:cBhvr>
                                            <p:cTn id="46" dur="250" autoRev="1" fill="hold"/>
                                            <p:tgtEl>
                                              <p:spTgt spid="32"/>
                                            </p:tgtEl>
                                          </p:cBhvr>
                                          <p:by x="105000" y="105000"/>
                                        </p:animScale>
                                      </p:childTnLst>
                                    </p:cTn>
                                  </p:par>
                                </p:childTnLst>
                              </p:cTn>
                            </p:par>
                            <p:par>
                              <p:cTn id="47" fill="hold">
                                <p:stCondLst>
                                  <p:cond delay="4500"/>
                                </p:stCondLst>
                                <p:childTnLst>
                                  <p:par>
                                    <p:cTn id="48" presetID="2" presetClass="entr" presetSubtype="4" accel="7000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16" presetClass="entr" presetSubtype="37"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arn(outVertical)">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04</a:t>
              </a:r>
              <a:endParaRPr lang="zh-CN" altLang="en-US" sz="2700" dirty="0">
                <a:solidFill>
                  <a:srgbClr val="2FA598"/>
                </a:solidFill>
                <a:latin typeface="Agency FB" panose="020B0503020202020204" pitchFamily="34" charset="0"/>
              </a:endParaRPr>
            </a:p>
          </p:txBody>
        </p:sp>
      </p:grpSp>
      <p:grpSp>
        <p:nvGrpSpPr>
          <p:cNvPr id="152" name="组合 151"/>
          <p:cNvGrpSpPr/>
          <p:nvPr/>
        </p:nvGrpSpPr>
        <p:grpSpPr>
          <a:xfrm>
            <a:off x="1729568" y="1413214"/>
            <a:ext cx="1627995" cy="1497365"/>
            <a:chOff x="8374817" y="3976831"/>
            <a:chExt cx="719115" cy="661413"/>
          </a:xfrm>
          <a:solidFill>
            <a:srgbClr val="2FA598"/>
          </a:solidFill>
        </p:grpSpPr>
        <p:sp>
          <p:nvSpPr>
            <p:cNvPr id="153"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54"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55"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56"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57" name="Rectangle 48"/>
            <p:cNvSpPr>
              <a:spLocks noChangeArrowheads="1"/>
            </p:cNvSpPr>
            <p:nvPr/>
          </p:nvSpPr>
          <p:spPr bwMode="auto">
            <a:xfrm>
              <a:off x="8459928" y="4504808"/>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8459928" y="4428352"/>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59" name="Rectangle 50"/>
            <p:cNvSpPr>
              <a:spLocks noChangeArrowheads="1"/>
            </p:cNvSpPr>
            <p:nvPr/>
          </p:nvSpPr>
          <p:spPr bwMode="auto">
            <a:xfrm>
              <a:off x="8459928" y="4354782"/>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60" name="Rectangle 51"/>
            <p:cNvSpPr>
              <a:spLocks noChangeArrowheads="1"/>
            </p:cNvSpPr>
            <p:nvPr/>
          </p:nvSpPr>
          <p:spPr bwMode="auto">
            <a:xfrm>
              <a:off x="8459928" y="4278326"/>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61" name="Rectangle 52"/>
            <p:cNvSpPr>
              <a:spLocks noChangeArrowheads="1"/>
            </p:cNvSpPr>
            <p:nvPr/>
          </p:nvSpPr>
          <p:spPr bwMode="auto">
            <a:xfrm>
              <a:off x="8459928" y="4201870"/>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sp>
          <p:nvSpPr>
            <p:cNvPr id="162" name="Rectangle 53"/>
            <p:cNvSpPr>
              <a:spLocks noChangeArrowheads="1"/>
            </p:cNvSpPr>
            <p:nvPr/>
          </p:nvSpPr>
          <p:spPr bwMode="auto">
            <a:xfrm>
              <a:off x="8459928" y="4124694"/>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latin typeface="微软雅黑" panose="020B0503020204020204" pitchFamily="34" charset="-122"/>
                <a:ea typeface="微软雅黑" panose="020B0503020204020204" pitchFamily="34" charset="-122"/>
              </a:endParaRPr>
            </a:p>
          </p:txBody>
        </p:sp>
      </p:grpSp>
      <p:sp>
        <p:nvSpPr>
          <p:cNvPr id="163" name="Title 1"/>
          <p:cNvSpPr txBox="1"/>
          <p:nvPr/>
        </p:nvSpPr>
        <p:spPr>
          <a:xfrm>
            <a:off x="1203503" y="2972702"/>
            <a:ext cx="2472750" cy="385433"/>
          </a:xfrm>
          <a:prstGeom prst="rect">
            <a:avLst/>
          </a:prstGeom>
        </p:spPr>
        <p:txBody>
          <a:bodyPr/>
          <a:lstStyle>
            <a:lvl1pPr algn="l" defTabSz="1218565" rtl="0" eaLnBrk="1" latinLnBrk="0" hangingPunct="1">
              <a:spcBef>
                <a:spcPct val="0"/>
              </a:spcBef>
              <a:buNone/>
              <a:defRPr sz="4535" kern="1200">
                <a:solidFill>
                  <a:srgbClr val="17375E"/>
                </a:solidFill>
                <a:latin typeface="Signika"/>
                <a:ea typeface="Open Sans Extrabold" pitchFamily="34" charset="0"/>
                <a:cs typeface="Signika"/>
              </a:defRPr>
            </a:lvl1pPr>
          </a:lstStyle>
          <a:p>
            <a:pPr algn="ctr" defTabSz="685165">
              <a:spcBef>
                <a:spcPts val="0"/>
              </a:spcBef>
            </a:pPr>
            <a:r>
              <a:rPr lang="en-US" altLang="zh-CN" sz="1800" dirty="0">
                <a:solidFill>
                  <a:schemeClr val="bg1"/>
                </a:solidFill>
                <a:effectLst>
                  <a:innerShdw blurRad="38100" dist="50800" dir="13500000">
                    <a:prstClr val="black">
                      <a:alpha val="60000"/>
                    </a:prstClr>
                  </a:innerShdw>
                </a:effectLst>
                <a:latin typeface="微软雅黑" panose="020B0503020204020204" pitchFamily="34" charset="-122"/>
                <a:ea typeface="微软雅黑" panose="020B0503020204020204" pitchFamily="34" charset="-122"/>
              </a:rPr>
              <a:t>YOUR TEXT HERE</a:t>
            </a:r>
            <a:endParaRPr lang="zh-CN" altLang="en-US" sz="1800" dirty="0">
              <a:solidFill>
                <a:schemeClr val="bg1"/>
              </a:solidFill>
              <a:effectLst>
                <a:innerShdw blurRad="38100" dist="50800" dir="13500000">
                  <a:prstClr val="black">
                    <a:alpha val="60000"/>
                  </a:prstClr>
                </a:innerShdw>
              </a:effectLst>
              <a:latin typeface="微软雅黑" panose="020B0503020204020204" pitchFamily="34" charset="-122"/>
              <a:ea typeface="微软雅黑" panose="020B0503020204020204" pitchFamily="34" charset="-122"/>
            </a:endParaRPr>
          </a:p>
        </p:txBody>
      </p:sp>
      <p:sp>
        <p:nvSpPr>
          <p:cNvPr id="164" name="圆角矩形 163"/>
          <p:cNvSpPr/>
          <p:nvPr/>
        </p:nvSpPr>
        <p:spPr>
          <a:xfrm>
            <a:off x="952503" y="3426547"/>
            <a:ext cx="2974757" cy="898286"/>
          </a:xfrm>
          <a:prstGeom prst="roundRect">
            <a:avLst/>
          </a:prstGeom>
          <a:gradFill flip="none" rotWithShape="1">
            <a:gsLst>
              <a:gs pos="100000">
                <a:schemeClr val="bg1">
                  <a:lumMod val="98000"/>
                </a:schemeClr>
              </a:gs>
              <a:gs pos="0">
                <a:schemeClr val="bg1">
                  <a:lumMod val="87000"/>
                </a:schemeClr>
              </a:gs>
            </a:gsLst>
            <a:lin ang="2700000" scaled="1"/>
            <a:tileRect/>
          </a:gradFill>
          <a:ln>
            <a:gradFill flip="none" rotWithShape="1">
              <a:gsLst>
                <a:gs pos="0">
                  <a:schemeClr val="accent1">
                    <a:lumMod val="5000"/>
                    <a:lumOff val="95000"/>
                  </a:schemeClr>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165" name="文本框 164"/>
          <p:cNvSpPr txBox="1"/>
          <p:nvPr/>
        </p:nvSpPr>
        <p:spPr>
          <a:xfrm>
            <a:off x="1197788" y="3568232"/>
            <a:ext cx="2512569" cy="715581"/>
          </a:xfrm>
          <a:prstGeom prst="rect">
            <a:avLst/>
          </a:prstGeom>
          <a:noFill/>
        </p:spPr>
        <p:txBody>
          <a:bodyPr wrap="square" rtlCol="0">
            <a:spAutoFit/>
          </a:bodyPr>
          <a:lstStyle/>
          <a:p>
            <a:pPr algn="r" fontAlgn="base">
              <a:lnSpc>
                <a:spcPct val="150000"/>
              </a:lnSpc>
              <a:spcBef>
                <a:spcPct val="0"/>
              </a:spcBef>
              <a:spcAft>
                <a:spcPct val="0"/>
              </a:spcAft>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sym typeface="Gill Sans" charset="0"/>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Gill Sans" charset="0"/>
              </a:rPr>
              <a:t>字以内。</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166" name="组合 165"/>
          <p:cNvGrpSpPr/>
          <p:nvPr/>
        </p:nvGrpSpPr>
        <p:grpSpPr>
          <a:xfrm>
            <a:off x="4833214" y="1247310"/>
            <a:ext cx="1230179" cy="1533899"/>
            <a:chOff x="3295850" y="1908877"/>
            <a:chExt cx="3738030" cy="4660916"/>
          </a:xfrm>
        </p:grpSpPr>
        <p:sp>
          <p:nvSpPr>
            <p:cNvPr id="167" name="圆角矩形 166"/>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68"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169" name="圆角矩形 168"/>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70"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grpSp>
        <p:nvGrpSpPr>
          <p:cNvPr id="171" name="组合 170"/>
          <p:cNvGrpSpPr/>
          <p:nvPr/>
        </p:nvGrpSpPr>
        <p:grpSpPr>
          <a:xfrm>
            <a:off x="4835331" y="3419009"/>
            <a:ext cx="1225938" cy="1533897"/>
            <a:chOff x="3295850" y="1895995"/>
            <a:chExt cx="3725149" cy="4660916"/>
          </a:xfrm>
        </p:grpSpPr>
        <p:sp>
          <p:nvSpPr>
            <p:cNvPr id="172" name="圆角矩形 171"/>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7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174" name="圆角矩形 173"/>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7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grpSp>
        <p:nvGrpSpPr>
          <p:cNvPr id="176" name="组合 175"/>
          <p:cNvGrpSpPr/>
          <p:nvPr/>
        </p:nvGrpSpPr>
        <p:grpSpPr>
          <a:xfrm>
            <a:off x="4835331" y="2333159"/>
            <a:ext cx="1225938" cy="1533897"/>
            <a:chOff x="3295850" y="1895995"/>
            <a:chExt cx="3725149" cy="4660916"/>
          </a:xfrm>
        </p:grpSpPr>
        <p:sp>
          <p:nvSpPr>
            <p:cNvPr id="177" name="圆角矩形 176"/>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78"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179" name="圆角矩形 178"/>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80"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FA598"/>
            </a:solidFill>
            <a:ln w="25400">
              <a:solidFill>
                <a:srgbClr val="2FA598"/>
              </a:soli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grpSp>
        <p:nvGrpSpPr>
          <p:cNvPr id="181" name="组合 180"/>
          <p:cNvGrpSpPr/>
          <p:nvPr/>
        </p:nvGrpSpPr>
        <p:grpSpPr>
          <a:xfrm>
            <a:off x="5767726" y="3588048"/>
            <a:ext cx="2010338" cy="865090"/>
            <a:chOff x="3457192" y="3925490"/>
            <a:chExt cx="2680450" cy="1153453"/>
          </a:xfrm>
        </p:grpSpPr>
        <p:sp>
          <p:nvSpPr>
            <p:cNvPr id="182" name="文本框 181"/>
            <p:cNvSpPr txBox="1"/>
            <p:nvPr/>
          </p:nvSpPr>
          <p:spPr>
            <a:xfrm>
              <a:off x="3457511" y="3925490"/>
              <a:ext cx="2363391" cy="492442"/>
            </a:xfrm>
            <a:prstGeom prst="rect">
              <a:avLst/>
            </a:prstGeom>
            <a:noFill/>
          </p:spPr>
          <p:txBody>
            <a:bodyPr wrap="square" rtlCol="0">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单机添加标题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83" name="文本框 182"/>
            <p:cNvSpPr txBox="1"/>
            <p:nvPr/>
          </p:nvSpPr>
          <p:spPr>
            <a:xfrm>
              <a:off x="3457192" y="4309502"/>
              <a:ext cx="2680450" cy="769441"/>
            </a:xfrm>
            <a:prstGeom prst="rect">
              <a:avLst/>
            </a:prstGeom>
            <a:noFill/>
          </p:spPr>
          <p:txBody>
            <a:bodyPr wrap="square" rtlCol="0">
              <a:spAutoFit/>
            </a:bodyPr>
            <a:lstStyle/>
            <a:p>
              <a:pPr algn="r" fontAlgn="base">
                <a:lnSpc>
                  <a:spcPct val="150000"/>
                </a:lnSpc>
                <a:spcBef>
                  <a:spcPct val="0"/>
                </a:spcBef>
                <a:spcAft>
                  <a:spcPct val="0"/>
                </a:spcAft>
              </a:pPr>
              <a:r>
                <a:rPr lang="zh-CN" altLang="en-US" sz="7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7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700" dirty="0">
                  <a:solidFill>
                    <a:schemeClr val="bg1"/>
                  </a:solidFill>
                  <a:latin typeface="微软雅黑" panose="020B0503020204020204" pitchFamily="34" charset="-122"/>
                  <a:ea typeface="微软雅黑" panose="020B0503020204020204" pitchFamily="34" charset="-122"/>
                  <a:sym typeface="Gill Sans" charset="0"/>
                </a:rPr>
                <a:t>字以内。</a:t>
              </a:r>
              <a:endParaRPr lang="en-US" altLang="zh-CN" sz="7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grpSp>
      <p:sp>
        <p:nvSpPr>
          <p:cNvPr id="184" name="文本框 183"/>
          <p:cNvSpPr txBox="1"/>
          <p:nvPr/>
        </p:nvSpPr>
        <p:spPr>
          <a:xfrm>
            <a:off x="5000178" y="3725276"/>
            <a:ext cx="540363"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03</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nvGrpSpPr>
          <p:cNvPr id="185" name="组合 184"/>
          <p:cNvGrpSpPr/>
          <p:nvPr/>
        </p:nvGrpSpPr>
        <p:grpSpPr>
          <a:xfrm>
            <a:off x="5767726" y="2502198"/>
            <a:ext cx="2010338" cy="865090"/>
            <a:chOff x="3457192" y="3925490"/>
            <a:chExt cx="2680450" cy="1153453"/>
          </a:xfrm>
        </p:grpSpPr>
        <p:sp>
          <p:nvSpPr>
            <p:cNvPr id="186" name="文本框 185"/>
            <p:cNvSpPr txBox="1"/>
            <p:nvPr/>
          </p:nvSpPr>
          <p:spPr>
            <a:xfrm>
              <a:off x="3457511" y="3925490"/>
              <a:ext cx="2363391" cy="492442"/>
            </a:xfrm>
            <a:prstGeom prst="rect">
              <a:avLst/>
            </a:prstGeom>
            <a:noFill/>
          </p:spPr>
          <p:txBody>
            <a:bodyPr wrap="square" rtlCol="0">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单机添加标题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87" name="文本框 186"/>
            <p:cNvSpPr txBox="1"/>
            <p:nvPr/>
          </p:nvSpPr>
          <p:spPr>
            <a:xfrm>
              <a:off x="3457192" y="4309502"/>
              <a:ext cx="2680450" cy="769441"/>
            </a:xfrm>
            <a:prstGeom prst="rect">
              <a:avLst/>
            </a:prstGeom>
            <a:noFill/>
          </p:spPr>
          <p:txBody>
            <a:bodyPr wrap="square" rtlCol="0">
              <a:spAutoFit/>
            </a:bodyPr>
            <a:lstStyle/>
            <a:p>
              <a:pPr algn="r" fontAlgn="base">
                <a:lnSpc>
                  <a:spcPct val="150000"/>
                </a:lnSpc>
                <a:spcBef>
                  <a:spcPct val="0"/>
                </a:spcBef>
                <a:spcAft>
                  <a:spcPct val="0"/>
                </a:spcAft>
              </a:pPr>
              <a:r>
                <a:rPr lang="zh-CN" altLang="en-US" sz="7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7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700" dirty="0">
                  <a:solidFill>
                    <a:schemeClr val="bg1"/>
                  </a:solidFill>
                  <a:latin typeface="微软雅黑" panose="020B0503020204020204" pitchFamily="34" charset="-122"/>
                  <a:ea typeface="微软雅黑" panose="020B0503020204020204" pitchFamily="34" charset="-122"/>
                  <a:sym typeface="Gill Sans" charset="0"/>
                </a:rPr>
                <a:t>字以内。</a:t>
              </a:r>
              <a:endParaRPr lang="en-US" altLang="zh-CN" sz="7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grpSp>
      <p:sp>
        <p:nvSpPr>
          <p:cNvPr id="188" name="文本框 187"/>
          <p:cNvSpPr txBox="1"/>
          <p:nvPr/>
        </p:nvSpPr>
        <p:spPr>
          <a:xfrm>
            <a:off x="5015503" y="2648198"/>
            <a:ext cx="531883"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02</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nvGrpSpPr>
          <p:cNvPr id="189" name="组合 188"/>
          <p:cNvGrpSpPr/>
          <p:nvPr/>
        </p:nvGrpSpPr>
        <p:grpSpPr>
          <a:xfrm>
            <a:off x="5767726" y="1416348"/>
            <a:ext cx="2010338" cy="865090"/>
            <a:chOff x="3457192" y="3925490"/>
            <a:chExt cx="2680450" cy="1153453"/>
          </a:xfrm>
        </p:grpSpPr>
        <p:sp>
          <p:nvSpPr>
            <p:cNvPr id="190" name="文本框 189"/>
            <p:cNvSpPr txBox="1"/>
            <p:nvPr/>
          </p:nvSpPr>
          <p:spPr>
            <a:xfrm>
              <a:off x="3457511" y="3925490"/>
              <a:ext cx="2363391" cy="492442"/>
            </a:xfrm>
            <a:prstGeom prst="rect">
              <a:avLst/>
            </a:prstGeom>
            <a:noFill/>
          </p:spPr>
          <p:txBody>
            <a:bodyPr wrap="square" rtlCol="0">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单机添加标题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91" name="文本框 190"/>
            <p:cNvSpPr txBox="1"/>
            <p:nvPr/>
          </p:nvSpPr>
          <p:spPr>
            <a:xfrm>
              <a:off x="3457192" y="4309502"/>
              <a:ext cx="2680450" cy="769441"/>
            </a:xfrm>
            <a:prstGeom prst="rect">
              <a:avLst/>
            </a:prstGeom>
            <a:noFill/>
          </p:spPr>
          <p:txBody>
            <a:bodyPr wrap="square" rtlCol="0">
              <a:spAutoFit/>
            </a:bodyPr>
            <a:lstStyle/>
            <a:p>
              <a:pPr algn="r" fontAlgn="base">
                <a:lnSpc>
                  <a:spcPct val="150000"/>
                </a:lnSpc>
                <a:spcBef>
                  <a:spcPct val="0"/>
                </a:spcBef>
                <a:spcAft>
                  <a:spcPct val="0"/>
                </a:spcAft>
              </a:pPr>
              <a:r>
                <a:rPr lang="zh-CN" altLang="en-US" sz="7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此处添加详细文本描述，建议与标题相关并符合整体语言风格，语言描述尽量简洁生动。尽量将每页幻灯片的字数控制在 </a:t>
              </a:r>
              <a:r>
                <a:rPr lang="en-US" altLang="zh-CN" sz="7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700" dirty="0">
                  <a:solidFill>
                    <a:schemeClr val="bg1"/>
                  </a:solidFill>
                  <a:latin typeface="微软雅黑" panose="020B0503020204020204" pitchFamily="34" charset="-122"/>
                  <a:ea typeface="微软雅黑" panose="020B0503020204020204" pitchFamily="34" charset="-122"/>
                  <a:sym typeface="Gill Sans" charset="0"/>
                </a:rPr>
                <a:t>字以内。</a:t>
              </a:r>
              <a:endParaRPr lang="en-US" altLang="zh-CN" sz="7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grpSp>
      <p:sp>
        <p:nvSpPr>
          <p:cNvPr id="192" name="文本框 191"/>
          <p:cNvSpPr txBox="1"/>
          <p:nvPr/>
        </p:nvSpPr>
        <p:spPr>
          <a:xfrm>
            <a:off x="5015500" y="1568143"/>
            <a:ext cx="531883"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01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par>
                              <p:cTn id="7" fill="hold">
                                <p:stCondLst>
                                  <p:cond delay="0"/>
                                </p:stCondLst>
                                <p:childTnLst>
                                  <p:par>
                                    <p:cTn id="8" presetID="32" presetClass="emph" presetSubtype="0" fill="hold" nodeType="afterEffect">
                                      <p:stCondLst>
                                        <p:cond delay="0"/>
                                      </p:stCondLst>
                                      <p:childTnLst>
                                        <p:animRot by="120000">
                                          <p:cBhvr>
                                            <p:cTn id="9" dur="50" fill="hold">
                                              <p:stCondLst>
                                                <p:cond delay="0"/>
                                              </p:stCondLst>
                                            </p:cTn>
                                            <p:tgtEl>
                                              <p:spTgt spid="152"/>
                                            </p:tgtEl>
                                            <p:attrNameLst>
                                              <p:attrName>r</p:attrName>
                                            </p:attrNameLst>
                                          </p:cBhvr>
                                        </p:animRot>
                                        <p:animRot by="-240000">
                                          <p:cBhvr>
                                            <p:cTn id="10" dur="100" fill="hold">
                                              <p:stCondLst>
                                                <p:cond delay="100"/>
                                              </p:stCondLst>
                                            </p:cTn>
                                            <p:tgtEl>
                                              <p:spTgt spid="152"/>
                                            </p:tgtEl>
                                            <p:attrNameLst>
                                              <p:attrName>r</p:attrName>
                                            </p:attrNameLst>
                                          </p:cBhvr>
                                        </p:animRot>
                                        <p:animRot by="240000">
                                          <p:cBhvr>
                                            <p:cTn id="11" dur="100" fill="hold">
                                              <p:stCondLst>
                                                <p:cond delay="200"/>
                                              </p:stCondLst>
                                            </p:cTn>
                                            <p:tgtEl>
                                              <p:spTgt spid="152"/>
                                            </p:tgtEl>
                                            <p:attrNameLst>
                                              <p:attrName>r</p:attrName>
                                            </p:attrNameLst>
                                          </p:cBhvr>
                                        </p:animRot>
                                        <p:animRot by="-240000">
                                          <p:cBhvr>
                                            <p:cTn id="12" dur="100" fill="hold">
                                              <p:stCondLst>
                                                <p:cond delay="300"/>
                                              </p:stCondLst>
                                            </p:cTn>
                                            <p:tgtEl>
                                              <p:spTgt spid="152"/>
                                            </p:tgtEl>
                                            <p:attrNameLst>
                                              <p:attrName>r</p:attrName>
                                            </p:attrNameLst>
                                          </p:cBhvr>
                                        </p:animRot>
                                        <p:animRot by="120000">
                                          <p:cBhvr>
                                            <p:cTn id="13" dur="100" fill="hold">
                                              <p:stCondLst>
                                                <p:cond delay="400"/>
                                              </p:stCondLst>
                                            </p:cTn>
                                            <p:tgtEl>
                                              <p:spTgt spid="152"/>
                                            </p:tgtEl>
                                            <p:attrNameLst>
                                              <p:attrName>r</p:attrName>
                                            </p:attrNameLst>
                                          </p:cBhvr>
                                        </p:animRot>
                                      </p:childTnLst>
                                    </p:cTn>
                                  </p:par>
                                </p:childTnLst>
                              </p:cTn>
                            </p:par>
                            <p:par>
                              <p:cTn id="14" fill="hold">
                                <p:stCondLst>
                                  <p:cond delay="500"/>
                                </p:stCondLst>
                                <p:childTnLst>
                                  <p:par>
                                    <p:cTn id="15" presetID="2" presetClass="entr" presetSubtype="4" accel="70000" fill="hold" grpId="0" nodeType="afterEffect" p14:presetBounceEnd="40000">
                                      <p:stCondLst>
                                        <p:cond delay="0"/>
                                      </p:stCondLst>
                                      <p:childTnLst>
                                        <p:set>
                                          <p:cBhvr>
                                            <p:cTn id="16" dur="1" fill="hold">
                                              <p:stCondLst>
                                                <p:cond delay="0"/>
                                              </p:stCondLst>
                                            </p:cTn>
                                            <p:tgtEl>
                                              <p:spTgt spid="163"/>
                                            </p:tgtEl>
                                            <p:attrNameLst>
                                              <p:attrName>style.visibility</p:attrName>
                                            </p:attrNameLst>
                                          </p:cBhvr>
                                          <p:to>
                                            <p:strVal val="visible"/>
                                          </p:to>
                                        </p:set>
                                        <p:anim calcmode="lin" valueType="num" p14:bounceEnd="40000">
                                          <p:cBhvr additive="base">
                                            <p:cTn id="17" dur="500" fill="hold"/>
                                            <p:tgtEl>
                                              <p:spTgt spid="163"/>
                                            </p:tgtEl>
                                            <p:attrNameLst>
                                              <p:attrName>ppt_x</p:attrName>
                                            </p:attrNameLst>
                                          </p:cBhvr>
                                          <p:tavLst>
                                            <p:tav tm="0">
                                              <p:val>
                                                <p:strVal val="#ppt_x"/>
                                              </p:val>
                                            </p:tav>
                                            <p:tav tm="100000">
                                              <p:val>
                                                <p:strVal val="#ppt_x"/>
                                              </p:val>
                                            </p:tav>
                                          </p:tavLst>
                                        </p:anim>
                                        <p:anim calcmode="lin" valueType="num" p14:bounceEnd="40000">
                                          <p:cBhvr additive="base">
                                            <p:cTn id="18" dur="500" fill="hold"/>
                                            <p:tgtEl>
                                              <p:spTgt spid="163"/>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8" fill="hold" grpId="0" nodeType="afterEffect">
                                      <p:stCondLst>
                                        <p:cond delay="200"/>
                                      </p:stCondLst>
                                      <p:childTnLst>
                                        <p:set>
                                          <p:cBhvr>
                                            <p:cTn id="21" dur="1" fill="hold">
                                              <p:stCondLst>
                                                <p:cond delay="0"/>
                                              </p:stCondLst>
                                            </p:cTn>
                                            <p:tgtEl>
                                              <p:spTgt spid="164"/>
                                            </p:tgtEl>
                                            <p:attrNameLst>
                                              <p:attrName>style.visibility</p:attrName>
                                            </p:attrNameLst>
                                          </p:cBhvr>
                                          <p:to>
                                            <p:strVal val="visible"/>
                                          </p:to>
                                        </p:set>
                                        <p:animEffect transition="in" filter="wipe(left)">
                                          <p:cBhvr>
                                            <p:cTn id="22" dur="500"/>
                                            <p:tgtEl>
                                              <p:spTgt spid="164"/>
                                            </p:tgtEl>
                                          </p:cBhvr>
                                        </p:animEffect>
                                      </p:childTnLst>
                                    </p:cTn>
                                  </p:par>
                                </p:childTnLst>
                              </p:cTn>
                            </p:par>
                            <p:par>
                              <p:cTn id="23" fill="hold">
                                <p:stCondLst>
                                  <p:cond delay="1700"/>
                                </p:stCondLst>
                                <p:childTnLst>
                                  <p:par>
                                    <p:cTn id="24" presetID="16" presetClass="entr" presetSubtype="37" fill="hold" grpId="0" nodeType="afterEffect">
                                      <p:stCondLst>
                                        <p:cond delay="0"/>
                                      </p:stCondLst>
                                      <p:childTnLst>
                                        <p:set>
                                          <p:cBhvr>
                                            <p:cTn id="25" dur="1" fill="hold">
                                              <p:stCondLst>
                                                <p:cond delay="0"/>
                                              </p:stCondLst>
                                            </p:cTn>
                                            <p:tgtEl>
                                              <p:spTgt spid="165"/>
                                            </p:tgtEl>
                                            <p:attrNameLst>
                                              <p:attrName>style.visibility</p:attrName>
                                            </p:attrNameLst>
                                          </p:cBhvr>
                                          <p:to>
                                            <p:strVal val="visible"/>
                                          </p:to>
                                        </p:set>
                                        <p:animEffect transition="in" filter="barn(outVertical)">
                                          <p:cBhvr>
                                            <p:cTn id="26" dur="500"/>
                                            <p:tgtEl>
                                              <p:spTgt spid="165"/>
                                            </p:tgtEl>
                                          </p:cBhvr>
                                        </p:animEffect>
                                      </p:childTnLst>
                                    </p:cTn>
                                  </p:par>
                                </p:childTnLst>
                              </p:cTn>
                            </p:par>
                            <p:par>
                              <p:cTn id="27" fill="hold">
                                <p:stCondLst>
                                  <p:cond delay="2200"/>
                                </p:stCondLst>
                                <p:childTnLst>
                                  <p:par>
                                    <p:cTn id="28" presetID="2" presetClass="entr" presetSubtype="4" accel="70000" fill="hold" nodeType="afterEffect" p14:presetBounceEnd="40000">
                                      <p:stCondLst>
                                        <p:cond delay="300"/>
                                      </p:stCondLst>
                                      <p:childTnLst>
                                        <p:set>
                                          <p:cBhvr>
                                            <p:cTn id="29" dur="1" fill="hold">
                                              <p:stCondLst>
                                                <p:cond delay="0"/>
                                              </p:stCondLst>
                                            </p:cTn>
                                            <p:tgtEl>
                                              <p:spTgt spid="166"/>
                                            </p:tgtEl>
                                            <p:attrNameLst>
                                              <p:attrName>style.visibility</p:attrName>
                                            </p:attrNameLst>
                                          </p:cBhvr>
                                          <p:to>
                                            <p:strVal val="visible"/>
                                          </p:to>
                                        </p:set>
                                        <p:anim calcmode="lin" valueType="num" p14:bounceEnd="40000">
                                          <p:cBhvr additive="base">
                                            <p:cTn id="30" dur="500" fill="hold"/>
                                            <p:tgtEl>
                                              <p:spTgt spid="166"/>
                                            </p:tgtEl>
                                            <p:attrNameLst>
                                              <p:attrName>ppt_x</p:attrName>
                                            </p:attrNameLst>
                                          </p:cBhvr>
                                          <p:tavLst>
                                            <p:tav tm="0">
                                              <p:val>
                                                <p:strVal val="#ppt_x"/>
                                              </p:val>
                                            </p:tav>
                                            <p:tav tm="100000">
                                              <p:val>
                                                <p:strVal val="#ppt_x"/>
                                              </p:val>
                                            </p:tav>
                                          </p:tavLst>
                                        </p:anim>
                                        <p:anim calcmode="lin" valueType="num" p14:bounceEnd="40000">
                                          <p:cBhvr additive="base">
                                            <p:cTn id="31" dur="500" fill="hold"/>
                                            <p:tgtEl>
                                              <p:spTgt spid="166"/>
                                            </p:tgtEl>
                                            <p:attrNameLst>
                                              <p:attrName>ppt_y</p:attrName>
                                            </p:attrNameLst>
                                          </p:cBhvr>
                                          <p:tavLst>
                                            <p:tav tm="0">
                                              <p:val>
                                                <p:strVal val="1+#ppt_h/2"/>
                                              </p:val>
                                            </p:tav>
                                            <p:tav tm="100000">
                                              <p:val>
                                                <p:strVal val="#ppt_y"/>
                                              </p:val>
                                            </p:tav>
                                          </p:tavLst>
                                        </p:anim>
                                      </p:childTnLst>
                                    </p:cTn>
                                  </p:par>
                                  <p:par>
                                    <p:cTn id="32" presetID="2" presetClass="entr" presetSubtype="4" accel="70000" fill="hold" nodeType="withEffect" p14:presetBounceEnd="40000">
                                      <p:stCondLst>
                                        <p:cond delay="500"/>
                                      </p:stCondLst>
                                      <p:childTnLst>
                                        <p:set>
                                          <p:cBhvr>
                                            <p:cTn id="33" dur="1" fill="hold">
                                              <p:stCondLst>
                                                <p:cond delay="0"/>
                                              </p:stCondLst>
                                            </p:cTn>
                                            <p:tgtEl>
                                              <p:spTgt spid="176"/>
                                            </p:tgtEl>
                                            <p:attrNameLst>
                                              <p:attrName>style.visibility</p:attrName>
                                            </p:attrNameLst>
                                          </p:cBhvr>
                                          <p:to>
                                            <p:strVal val="visible"/>
                                          </p:to>
                                        </p:set>
                                        <p:anim calcmode="lin" valueType="num" p14:bounceEnd="40000">
                                          <p:cBhvr additive="base">
                                            <p:cTn id="34" dur="500" fill="hold"/>
                                            <p:tgtEl>
                                              <p:spTgt spid="176"/>
                                            </p:tgtEl>
                                            <p:attrNameLst>
                                              <p:attrName>ppt_x</p:attrName>
                                            </p:attrNameLst>
                                          </p:cBhvr>
                                          <p:tavLst>
                                            <p:tav tm="0">
                                              <p:val>
                                                <p:strVal val="#ppt_x"/>
                                              </p:val>
                                            </p:tav>
                                            <p:tav tm="100000">
                                              <p:val>
                                                <p:strVal val="#ppt_x"/>
                                              </p:val>
                                            </p:tav>
                                          </p:tavLst>
                                        </p:anim>
                                        <p:anim calcmode="lin" valueType="num" p14:bounceEnd="40000">
                                          <p:cBhvr additive="base">
                                            <p:cTn id="35" dur="500" fill="hold"/>
                                            <p:tgtEl>
                                              <p:spTgt spid="176"/>
                                            </p:tgtEl>
                                            <p:attrNameLst>
                                              <p:attrName>ppt_y</p:attrName>
                                            </p:attrNameLst>
                                          </p:cBhvr>
                                          <p:tavLst>
                                            <p:tav tm="0">
                                              <p:val>
                                                <p:strVal val="1+#ppt_h/2"/>
                                              </p:val>
                                            </p:tav>
                                            <p:tav tm="100000">
                                              <p:val>
                                                <p:strVal val="#ppt_y"/>
                                              </p:val>
                                            </p:tav>
                                          </p:tavLst>
                                        </p:anim>
                                      </p:childTnLst>
                                    </p:cTn>
                                  </p:par>
                                  <p:par>
                                    <p:cTn id="36" presetID="2" presetClass="entr" presetSubtype="4" accel="70000" fill="hold" nodeType="withEffect" p14:presetBounceEnd="40000">
                                      <p:stCondLst>
                                        <p:cond delay="700"/>
                                      </p:stCondLst>
                                      <p:childTnLst>
                                        <p:set>
                                          <p:cBhvr>
                                            <p:cTn id="37" dur="1" fill="hold">
                                              <p:stCondLst>
                                                <p:cond delay="0"/>
                                              </p:stCondLst>
                                            </p:cTn>
                                            <p:tgtEl>
                                              <p:spTgt spid="171"/>
                                            </p:tgtEl>
                                            <p:attrNameLst>
                                              <p:attrName>style.visibility</p:attrName>
                                            </p:attrNameLst>
                                          </p:cBhvr>
                                          <p:to>
                                            <p:strVal val="visible"/>
                                          </p:to>
                                        </p:set>
                                        <p:anim calcmode="lin" valueType="num" p14:bounceEnd="40000">
                                          <p:cBhvr additive="base">
                                            <p:cTn id="38" dur="500" fill="hold"/>
                                            <p:tgtEl>
                                              <p:spTgt spid="171"/>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171"/>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2"/>
                                            </p:tgtEl>
                                            <p:attrNameLst>
                                              <p:attrName>style.visibility</p:attrName>
                                            </p:attrNameLst>
                                          </p:cBhvr>
                                          <p:to>
                                            <p:strVal val="visible"/>
                                          </p:to>
                                        </p:set>
                                        <p:anim calcmode="lin" valueType="num">
                                          <p:cBhvr>
                                            <p:cTn id="43" dur="200" fill="hold"/>
                                            <p:tgtEl>
                                              <p:spTgt spid="192"/>
                                            </p:tgtEl>
                                            <p:attrNameLst>
                                              <p:attrName>ppt_w</p:attrName>
                                            </p:attrNameLst>
                                          </p:cBhvr>
                                          <p:tavLst>
                                            <p:tav tm="0">
                                              <p:val>
                                                <p:fltVal val="0"/>
                                              </p:val>
                                            </p:tav>
                                            <p:tav tm="100000">
                                              <p:val>
                                                <p:strVal val="#ppt_w"/>
                                              </p:val>
                                            </p:tav>
                                          </p:tavLst>
                                        </p:anim>
                                        <p:anim calcmode="lin" valueType="num">
                                          <p:cBhvr>
                                            <p:cTn id="44" dur="200" fill="hold"/>
                                            <p:tgtEl>
                                              <p:spTgt spid="192"/>
                                            </p:tgtEl>
                                            <p:attrNameLst>
                                              <p:attrName>ppt_h</p:attrName>
                                            </p:attrNameLst>
                                          </p:cBhvr>
                                          <p:tavLst>
                                            <p:tav tm="0">
                                              <p:val>
                                                <p:fltVal val="0"/>
                                              </p:val>
                                            </p:tav>
                                            <p:tav tm="100000">
                                              <p:val>
                                                <p:strVal val="#ppt_h"/>
                                              </p:val>
                                            </p:tav>
                                          </p:tavLst>
                                        </p:anim>
                                        <p:animEffect transition="in" filter="fade">
                                          <p:cBhvr>
                                            <p:cTn id="45" dur="200"/>
                                            <p:tgtEl>
                                              <p:spTgt spid="192"/>
                                            </p:tgtEl>
                                          </p:cBhvr>
                                        </p:animEffect>
                                      </p:childTnLst>
                                    </p:cTn>
                                  </p:par>
                                </p:childTnLst>
                              </p:cTn>
                            </p:par>
                            <p:par>
                              <p:cTn id="46" fill="hold">
                                <p:stCondLst>
                                  <p:cond delay="3500"/>
                                </p:stCondLst>
                                <p:childTnLst>
                                  <p:par>
                                    <p:cTn id="47" presetID="26" presetClass="emph" presetSubtype="0" fill="hold" grpId="1" nodeType="afterEffect">
                                      <p:stCondLst>
                                        <p:cond delay="0"/>
                                      </p:stCondLst>
                                      <p:childTnLst>
                                        <p:animEffect transition="out" filter="fade">
                                          <p:cBhvr>
                                            <p:cTn id="48" dur="500" tmFilter="0, 0; .2, .5; .8, .5; 1, 0"/>
                                            <p:tgtEl>
                                              <p:spTgt spid="192"/>
                                            </p:tgtEl>
                                          </p:cBhvr>
                                        </p:animEffect>
                                        <p:animScale>
                                          <p:cBhvr>
                                            <p:cTn id="49" dur="250" autoRev="1" fill="hold"/>
                                            <p:tgtEl>
                                              <p:spTgt spid="192"/>
                                            </p:tgtEl>
                                          </p:cBhvr>
                                          <p:by x="105000" y="105000"/>
                                        </p:animScale>
                                      </p:childTnLst>
                                    </p:cTn>
                                  </p:par>
                                </p:childTnLst>
                              </p:cTn>
                            </p:par>
                            <p:par>
                              <p:cTn id="50" fill="hold">
                                <p:stCondLst>
                                  <p:cond delay="4000"/>
                                </p:stCondLst>
                                <p:childTnLst>
                                  <p:par>
                                    <p:cTn id="51" presetID="16" presetClass="entr" presetSubtype="37" fill="hold" nodeType="afterEffect">
                                      <p:stCondLst>
                                        <p:cond delay="0"/>
                                      </p:stCondLst>
                                      <p:childTnLst>
                                        <p:set>
                                          <p:cBhvr>
                                            <p:cTn id="52" dur="1" fill="hold">
                                              <p:stCondLst>
                                                <p:cond delay="0"/>
                                              </p:stCondLst>
                                            </p:cTn>
                                            <p:tgtEl>
                                              <p:spTgt spid="189"/>
                                            </p:tgtEl>
                                            <p:attrNameLst>
                                              <p:attrName>style.visibility</p:attrName>
                                            </p:attrNameLst>
                                          </p:cBhvr>
                                          <p:to>
                                            <p:strVal val="visible"/>
                                          </p:to>
                                        </p:set>
                                        <p:animEffect transition="in" filter="barn(outVertical)">
                                          <p:cBhvr>
                                            <p:cTn id="53" dur="500"/>
                                            <p:tgtEl>
                                              <p:spTgt spid="189"/>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cBhvr>
                                            <p:cTn id="57" dur="200" fill="hold"/>
                                            <p:tgtEl>
                                              <p:spTgt spid="188"/>
                                            </p:tgtEl>
                                            <p:attrNameLst>
                                              <p:attrName>ppt_w</p:attrName>
                                            </p:attrNameLst>
                                          </p:cBhvr>
                                          <p:tavLst>
                                            <p:tav tm="0">
                                              <p:val>
                                                <p:fltVal val="0"/>
                                              </p:val>
                                            </p:tav>
                                            <p:tav tm="100000">
                                              <p:val>
                                                <p:strVal val="#ppt_w"/>
                                              </p:val>
                                            </p:tav>
                                          </p:tavLst>
                                        </p:anim>
                                        <p:anim calcmode="lin" valueType="num">
                                          <p:cBhvr>
                                            <p:cTn id="58" dur="200" fill="hold"/>
                                            <p:tgtEl>
                                              <p:spTgt spid="188"/>
                                            </p:tgtEl>
                                            <p:attrNameLst>
                                              <p:attrName>ppt_h</p:attrName>
                                            </p:attrNameLst>
                                          </p:cBhvr>
                                          <p:tavLst>
                                            <p:tav tm="0">
                                              <p:val>
                                                <p:fltVal val="0"/>
                                              </p:val>
                                            </p:tav>
                                            <p:tav tm="100000">
                                              <p:val>
                                                <p:strVal val="#ppt_h"/>
                                              </p:val>
                                            </p:tav>
                                          </p:tavLst>
                                        </p:anim>
                                        <p:animEffect transition="in" filter="fade">
                                          <p:cBhvr>
                                            <p:cTn id="59" dur="200"/>
                                            <p:tgtEl>
                                              <p:spTgt spid="188"/>
                                            </p:tgtEl>
                                          </p:cBhvr>
                                        </p:animEffect>
                                      </p:childTnLst>
                                    </p:cTn>
                                  </p:par>
                                </p:childTnLst>
                              </p:cTn>
                            </p:par>
                            <p:par>
                              <p:cTn id="60" fill="hold">
                                <p:stCondLst>
                                  <p:cond delay="5000"/>
                                </p:stCondLst>
                                <p:childTnLst>
                                  <p:par>
                                    <p:cTn id="61" presetID="26" presetClass="emph" presetSubtype="0" fill="hold" grpId="1" nodeType="afterEffect">
                                      <p:stCondLst>
                                        <p:cond delay="0"/>
                                      </p:stCondLst>
                                      <p:childTnLst>
                                        <p:animEffect transition="out" filter="fade">
                                          <p:cBhvr>
                                            <p:cTn id="62" dur="500" tmFilter="0, 0; .2, .5; .8, .5; 1, 0"/>
                                            <p:tgtEl>
                                              <p:spTgt spid="188"/>
                                            </p:tgtEl>
                                          </p:cBhvr>
                                        </p:animEffect>
                                        <p:animScale>
                                          <p:cBhvr>
                                            <p:cTn id="63" dur="250" autoRev="1" fill="hold"/>
                                            <p:tgtEl>
                                              <p:spTgt spid="188"/>
                                            </p:tgtEl>
                                          </p:cBhvr>
                                          <p:by x="105000" y="105000"/>
                                        </p:animScale>
                                      </p:childTnLst>
                                    </p:cTn>
                                  </p:par>
                                </p:childTnLst>
                              </p:cTn>
                            </p:par>
                            <p:par>
                              <p:cTn id="64" fill="hold">
                                <p:stCondLst>
                                  <p:cond delay="5500"/>
                                </p:stCondLst>
                                <p:childTnLst>
                                  <p:par>
                                    <p:cTn id="65" presetID="16" presetClass="entr" presetSubtype="37" fill="hold" nodeType="afterEffect">
                                      <p:stCondLst>
                                        <p:cond delay="0"/>
                                      </p:stCondLst>
                                      <p:childTnLst>
                                        <p:set>
                                          <p:cBhvr>
                                            <p:cTn id="66" dur="1" fill="hold">
                                              <p:stCondLst>
                                                <p:cond delay="0"/>
                                              </p:stCondLst>
                                            </p:cTn>
                                            <p:tgtEl>
                                              <p:spTgt spid="185"/>
                                            </p:tgtEl>
                                            <p:attrNameLst>
                                              <p:attrName>style.visibility</p:attrName>
                                            </p:attrNameLst>
                                          </p:cBhvr>
                                          <p:to>
                                            <p:strVal val="visible"/>
                                          </p:to>
                                        </p:set>
                                        <p:animEffect transition="in" filter="barn(outVertical)">
                                          <p:cBhvr>
                                            <p:cTn id="67" dur="500"/>
                                            <p:tgtEl>
                                              <p:spTgt spid="185"/>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84"/>
                                            </p:tgtEl>
                                            <p:attrNameLst>
                                              <p:attrName>style.visibility</p:attrName>
                                            </p:attrNameLst>
                                          </p:cBhvr>
                                          <p:to>
                                            <p:strVal val="visible"/>
                                          </p:to>
                                        </p:set>
                                        <p:anim calcmode="lin" valueType="num">
                                          <p:cBhvr>
                                            <p:cTn id="71" dur="200" fill="hold"/>
                                            <p:tgtEl>
                                              <p:spTgt spid="184"/>
                                            </p:tgtEl>
                                            <p:attrNameLst>
                                              <p:attrName>ppt_w</p:attrName>
                                            </p:attrNameLst>
                                          </p:cBhvr>
                                          <p:tavLst>
                                            <p:tav tm="0">
                                              <p:val>
                                                <p:fltVal val="0"/>
                                              </p:val>
                                            </p:tav>
                                            <p:tav tm="100000">
                                              <p:val>
                                                <p:strVal val="#ppt_w"/>
                                              </p:val>
                                            </p:tav>
                                          </p:tavLst>
                                        </p:anim>
                                        <p:anim calcmode="lin" valueType="num">
                                          <p:cBhvr>
                                            <p:cTn id="72" dur="200" fill="hold"/>
                                            <p:tgtEl>
                                              <p:spTgt spid="184"/>
                                            </p:tgtEl>
                                            <p:attrNameLst>
                                              <p:attrName>ppt_h</p:attrName>
                                            </p:attrNameLst>
                                          </p:cBhvr>
                                          <p:tavLst>
                                            <p:tav tm="0">
                                              <p:val>
                                                <p:fltVal val="0"/>
                                              </p:val>
                                            </p:tav>
                                            <p:tav tm="100000">
                                              <p:val>
                                                <p:strVal val="#ppt_h"/>
                                              </p:val>
                                            </p:tav>
                                          </p:tavLst>
                                        </p:anim>
                                        <p:animEffect transition="in" filter="fade">
                                          <p:cBhvr>
                                            <p:cTn id="73" dur="200"/>
                                            <p:tgtEl>
                                              <p:spTgt spid="184"/>
                                            </p:tgtEl>
                                          </p:cBhvr>
                                        </p:animEffect>
                                      </p:childTnLst>
                                    </p:cTn>
                                  </p:par>
                                </p:childTnLst>
                              </p:cTn>
                            </p:par>
                            <p:par>
                              <p:cTn id="74" fill="hold">
                                <p:stCondLst>
                                  <p:cond delay="6500"/>
                                </p:stCondLst>
                                <p:childTnLst>
                                  <p:par>
                                    <p:cTn id="75" presetID="26" presetClass="emph" presetSubtype="0" fill="hold" grpId="1" nodeType="afterEffect">
                                      <p:stCondLst>
                                        <p:cond delay="0"/>
                                      </p:stCondLst>
                                      <p:childTnLst>
                                        <p:animEffect transition="out" filter="fade">
                                          <p:cBhvr>
                                            <p:cTn id="76" dur="500" tmFilter="0, 0; .2, .5; .8, .5; 1, 0"/>
                                            <p:tgtEl>
                                              <p:spTgt spid="184"/>
                                            </p:tgtEl>
                                          </p:cBhvr>
                                        </p:animEffect>
                                        <p:animScale>
                                          <p:cBhvr>
                                            <p:cTn id="77" dur="250" autoRev="1" fill="hold"/>
                                            <p:tgtEl>
                                              <p:spTgt spid="184"/>
                                            </p:tgtEl>
                                          </p:cBhvr>
                                          <p:by x="105000" y="105000"/>
                                        </p:animScale>
                                      </p:childTnLst>
                                    </p:cTn>
                                  </p:par>
                                </p:childTnLst>
                              </p:cTn>
                            </p:par>
                            <p:par>
                              <p:cTn id="78" fill="hold">
                                <p:stCondLst>
                                  <p:cond delay="7000"/>
                                </p:stCondLst>
                                <p:childTnLst>
                                  <p:par>
                                    <p:cTn id="79" presetID="16" presetClass="entr" presetSubtype="37" fill="hold" nodeType="afterEffect">
                                      <p:stCondLst>
                                        <p:cond delay="0"/>
                                      </p:stCondLst>
                                      <p:childTnLst>
                                        <p:set>
                                          <p:cBhvr>
                                            <p:cTn id="80" dur="1" fill="hold">
                                              <p:stCondLst>
                                                <p:cond delay="0"/>
                                              </p:stCondLst>
                                            </p:cTn>
                                            <p:tgtEl>
                                              <p:spTgt spid="181"/>
                                            </p:tgtEl>
                                            <p:attrNameLst>
                                              <p:attrName>style.visibility</p:attrName>
                                            </p:attrNameLst>
                                          </p:cBhvr>
                                          <p:to>
                                            <p:strVal val="visible"/>
                                          </p:to>
                                        </p:set>
                                        <p:animEffect transition="in" filter="barn(outVertical)">
                                          <p:cBhvr>
                                            <p:cTn id="81"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animBg="1"/>
          <p:bldP spid="165" grpId="0"/>
          <p:bldP spid="184" grpId="0"/>
          <p:bldP spid="184" grpId="1"/>
          <p:bldP spid="188" grpId="0"/>
          <p:bldP spid="188" grpId="1"/>
          <p:bldP spid="192" grpId="0"/>
          <p:bldP spid="19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par>
                              <p:cTn id="7" fill="hold">
                                <p:stCondLst>
                                  <p:cond delay="0"/>
                                </p:stCondLst>
                                <p:childTnLst>
                                  <p:par>
                                    <p:cTn id="8" presetID="32" presetClass="emph" presetSubtype="0" fill="hold" nodeType="afterEffect">
                                      <p:stCondLst>
                                        <p:cond delay="0"/>
                                      </p:stCondLst>
                                      <p:childTnLst>
                                        <p:animRot by="120000">
                                          <p:cBhvr>
                                            <p:cTn id="9" dur="50" fill="hold">
                                              <p:stCondLst>
                                                <p:cond delay="0"/>
                                              </p:stCondLst>
                                            </p:cTn>
                                            <p:tgtEl>
                                              <p:spTgt spid="152"/>
                                            </p:tgtEl>
                                            <p:attrNameLst>
                                              <p:attrName>r</p:attrName>
                                            </p:attrNameLst>
                                          </p:cBhvr>
                                        </p:animRot>
                                        <p:animRot by="-240000">
                                          <p:cBhvr>
                                            <p:cTn id="10" dur="100" fill="hold">
                                              <p:stCondLst>
                                                <p:cond delay="100"/>
                                              </p:stCondLst>
                                            </p:cTn>
                                            <p:tgtEl>
                                              <p:spTgt spid="152"/>
                                            </p:tgtEl>
                                            <p:attrNameLst>
                                              <p:attrName>r</p:attrName>
                                            </p:attrNameLst>
                                          </p:cBhvr>
                                        </p:animRot>
                                        <p:animRot by="240000">
                                          <p:cBhvr>
                                            <p:cTn id="11" dur="100" fill="hold">
                                              <p:stCondLst>
                                                <p:cond delay="200"/>
                                              </p:stCondLst>
                                            </p:cTn>
                                            <p:tgtEl>
                                              <p:spTgt spid="152"/>
                                            </p:tgtEl>
                                            <p:attrNameLst>
                                              <p:attrName>r</p:attrName>
                                            </p:attrNameLst>
                                          </p:cBhvr>
                                        </p:animRot>
                                        <p:animRot by="-240000">
                                          <p:cBhvr>
                                            <p:cTn id="12" dur="100" fill="hold">
                                              <p:stCondLst>
                                                <p:cond delay="300"/>
                                              </p:stCondLst>
                                            </p:cTn>
                                            <p:tgtEl>
                                              <p:spTgt spid="152"/>
                                            </p:tgtEl>
                                            <p:attrNameLst>
                                              <p:attrName>r</p:attrName>
                                            </p:attrNameLst>
                                          </p:cBhvr>
                                        </p:animRot>
                                        <p:animRot by="120000">
                                          <p:cBhvr>
                                            <p:cTn id="13" dur="100" fill="hold">
                                              <p:stCondLst>
                                                <p:cond delay="400"/>
                                              </p:stCondLst>
                                            </p:cTn>
                                            <p:tgtEl>
                                              <p:spTgt spid="152"/>
                                            </p:tgtEl>
                                            <p:attrNameLst>
                                              <p:attrName>r</p:attrName>
                                            </p:attrNameLst>
                                          </p:cBhvr>
                                        </p:animRot>
                                      </p:childTnLst>
                                    </p:cTn>
                                  </p:par>
                                </p:childTnLst>
                              </p:cTn>
                            </p:par>
                            <p:par>
                              <p:cTn id="14" fill="hold">
                                <p:stCondLst>
                                  <p:cond delay="500"/>
                                </p:stCondLst>
                                <p:childTnLst>
                                  <p:par>
                                    <p:cTn id="15" presetID="2" presetClass="entr" presetSubtype="4" accel="70000" fill="hold" grpId="0" nodeType="afterEffect">
                                      <p:stCondLst>
                                        <p:cond delay="0"/>
                                      </p:stCondLst>
                                      <p:childTnLst>
                                        <p:set>
                                          <p:cBhvr>
                                            <p:cTn id="16" dur="1" fill="hold">
                                              <p:stCondLst>
                                                <p:cond delay="0"/>
                                              </p:stCondLst>
                                            </p:cTn>
                                            <p:tgtEl>
                                              <p:spTgt spid="163"/>
                                            </p:tgtEl>
                                            <p:attrNameLst>
                                              <p:attrName>style.visibility</p:attrName>
                                            </p:attrNameLst>
                                          </p:cBhvr>
                                          <p:to>
                                            <p:strVal val="visible"/>
                                          </p:to>
                                        </p:set>
                                        <p:anim calcmode="lin" valueType="num">
                                          <p:cBhvr additive="base">
                                            <p:cTn id="17" dur="500" fill="hold"/>
                                            <p:tgtEl>
                                              <p:spTgt spid="163"/>
                                            </p:tgtEl>
                                            <p:attrNameLst>
                                              <p:attrName>ppt_x</p:attrName>
                                            </p:attrNameLst>
                                          </p:cBhvr>
                                          <p:tavLst>
                                            <p:tav tm="0">
                                              <p:val>
                                                <p:strVal val="#ppt_x"/>
                                              </p:val>
                                            </p:tav>
                                            <p:tav tm="100000">
                                              <p:val>
                                                <p:strVal val="#ppt_x"/>
                                              </p:val>
                                            </p:tav>
                                          </p:tavLst>
                                        </p:anim>
                                        <p:anim calcmode="lin" valueType="num">
                                          <p:cBhvr additive="base">
                                            <p:cTn id="18" dur="500" fill="hold"/>
                                            <p:tgtEl>
                                              <p:spTgt spid="163"/>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8" fill="hold" grpId="0" nodeType="afterEffect">
                                      <p:stCondLst>
                                        <p:cond delay="200"/>
                                      </p:stCondLst>
                                      <p:childTnLst>
                                        <p:set>
                                          <p:cBhvr>
                                            <p:cTn id="21" dur="1" fill="hold">
                                              <p:stCondLst>
                                                <p:cond delay="0"/>
                                              </p:stCondLst>
                                            </p:cTn>
                                            <p:tgtEl>
                                              <p:spTgt spid="164"/>
                                            </p:tgtEl>
                                            <p:attrNameLst>
                                              <p:attrName>style.visibility</p:attrName>
                                            </p:attrNameLst>
                                          </p:cBhvr>
                                          <p:to>
                                            <p:strVal val="visible"/>
                                          </p:to>
                                        </p:set>
                                        <p:animEffect transition="in" filter="wipe(left)">
                                          <p:cBhvr>
                                            <p:cTn id="22" dur="500"/>
                                            <p:tgtEl>
                                              <p:spTgt spid="164"/>
                                            </p:tgtEl>
                                          </p:cBhvr>
                                        </p:animEffect>
                                      </p:childTnLst>
                                    </p:cTn>
                                  </p:par>
                                </p:childTnLst>
                              </p:cTn>
                            </p:par>
                            <p:par>
                              <p:cTn id="23" fill="hold">
                                <p:stCondLst>
                                  <p:cond delay="1700"/>
                                </p:stCondLst>
                                <p:childTnLst>
                                  <p:par>
                                    <p:cTn id="24" presetID="16" presetClass="entr" presetSubtype="37" fill="hold" grpId="0" nodeType="afterEffect">
                                      <p:stCondLst>
                                        <p:cond delay="0"/>
                                      </p:stCondLst>
                                      <p:childTnLst>
                                        <p:set>
                                          <p:cBhvr>
                                            <p:cTn id="25" dur="1" fill="hold">
                                              <p:stCondLst>
                                                <p:cond delay="0"/>
                                              </p:stCondLst>
                                            </p:cTn>
                                            <p:tgtEl>
                                              <p:spTgt spid="165"/>
                                            </p:tgtEl>
                                            <p:attrNameLst>
                                              <p:attrName>style.visibility</p:attrName>
                                            </p:attrNameLst>
                                          </p:cBhvr>
                                          <p:to>
                                            <p:strVal val="visible"/>
                                          </p:to>
                                        </p:set>
                                        <p:animEffect transition="in" filter="barn(outVertical)">
                                          <p:cBhvr>
                                            <p:cTn id="26" dur="500"/>
                                            <p:tgtEl>
                                              <p:spTgt spid="165"/>
                                            </p:tgtEl>
                                          </p:cBhvr>
                                        </p:animEffect>
                                      </p:childTnLst>
                                    </p:cTn>
                                  </p:par>
                                </p:childTnLst>
                              </p:cTn>
                            </p:par>
                            <p:par>
                              <p:cTn id="27" fill="hold">
                                <p:stCondLst>
                                  <p:cond delay="2200"/>
                                </p:stCondLst>
                                <p:childTnLst>
                                  <p:par>
                                    <p:cTn id="28" presetID="2" presetClass="entr" presetSubtype="4" accel="70000" fill="hold" nodeType="afterEffect">
                                      <p:stCondLst>
                                        <p:cond delay="300"/>
                                      </p:stCondLst>
                                      <p:childTnLst>
                                        <p:set>
                                          <p:cBhvr>
                                            <p:cTn id="29" dur="1" fill="hold">
                                              <p:stCondLst>
                                                <p:cond delay="0"/>
                                              </p:stCondLst>
                                            </p:cTn>
                                            <p:tgtEl>
                                              <p:spTgt spid="166"/>
                                            </p:tgtEl>
                                            <p:attrNameLst>
                                              <p:attrName>style.visibility</p:attrName>
                                            </p:attrNameLst>
                                          </p:cBhvr>
                                          <p:to>
                                            <p:strVal val="visible"/>
                                          </p:to>
                                        </p:set>
                                        <p:anim calcmode="lin" valueType="num">
                                          <p:cBhvr additive="base">
                                            <p:cTn id="30" dur="500" fill="hold"/>
                                            <p:tgtEl>
                                              <p:spTgt spid="166"/>
                                            </p:tgtEl>
                                            <p:attrNameLst>
                                              <p:attrName>ppt_x</p:attrName>
                                            </p:attrNameLst>
                                          </p:cBhvr>
                                          <p:tavLst>
                                            <p:tav tm="0">
                                              <p:val>
                                                <p:strVal val="#ppt_x"/>
                                              </p:val>
                                            </p:tav>
                                            <p:tav tm="100000">
                                              <p:val>
                                                <p:strVal val="#ppt_x"/>
                                              </p:val>
                                            </p:tav>
                                          </p:tavLst>
                                        </p:anim>
                                        <p:anim calcmode="lin" valueType="num">
                                          <p:cBhvr additive="base">
                                            <p:cTn id="31" dur="500" fill="hold"/>
                                            <p:tgtEl>
                                              <p:spTgt spid="166"/>
                                            </p:tgtEl>
                                            <p:attrNameLst>
                                              <p:attrName>ppt_y</p:attrName>
                                            </p:attrNameLst>
                                          </p:cBhvr>
                                          <p:tavLst>
                                            <p:tav tm="0">
                                              <p:val>
                                                <p:strVal val="1+#ppt_h/2"/>
                                              </p:val>
                                            </p:tav>
                                            <p:tav tm="100000">
                                              <p:val>
                                                <p:strVal val="#ppt_y"/>
                                              </p:val>
                                            </p:tav>
                                          </p:tavLst>
                                        </p:anim>
                                      </p:childTnLst>
                                    </p:cTn>
                                  </p:par>
                                  <p:par>
                                    <p:cTn id="32" presetID="2" presetClass="entr" presetSubtype="4" accel="70000" fill="hold" nodeType="withEffect">
                                      <p:stCondLst>
                                        <p:cond delay="500"/>
                                      </p:stCondLst>
                                      <p:childTnLst>
                                        <p:set>
                                          <p:cBhvr>
                                            <p:cTn id="33" dur="1" fill="hold">
                                              <p:stCondLst>
                                                <p:cond delay="0"/>
                                              </p:stCondLst>
                                            </p:cTn>
                                            <p:tgtEl>
                                              <p:spTgt spid="176"/>
                                            </p:tgtEl>
                                            <p:attrNameLst>
                                              <p:attrName>style.visibility</p:attrName>
                                            </p:attrNameLst>
                                          </p:cBhvr>
                                          <p:to>
                                            <p:strVal val="visible"/>
                                          </p:to>
                                        </p:set>
                                        <p:anim calcmode="lin" valueType="num">
                                          <p:cBhvr additive="base">
                                            <p:cTn id="34" dur="500" fill="hold"/>
                                            <p:tgtEl>
                                              <p:spTgt spid="176"/>
                                            </p:tgtEl>
                                            <p:attrNameLst>
                                              <p:attrName>ppt_x</p:attrName>
                                            </p:attrNameLst>
                                          </p:cBhvr>
                                          <p:tavLst>
                                            <p:tav tm="0">
                                              <p:val>
                                                <p:strVal val="#ppt_x"/>
                                              </p:val>
                                            </p:tav>
                                            <p:tav tm="100000">
                                              <p:val>
                                                <p:strVal val="#ppt_x"/>
                                              </p:val>
                                            </p:tav>
                                          </p:tavLst>
                                        </p:anim>
                                        <p:anim calcmode="lin" valueType="num">
                                          <p:cBhvr additive="base">
                                            <p:cTn id="35" dur="500" fill="hold"/>
                                            <p:tgtEl>
                                              <p:spTgt spid="176"/>
                                            </p:tgtEl>
                                            <p:attrNameLst>
                                              <p:attrName>ppt_y</p:attrName>
                                            </p:attrNameLst>
                                          </p:cBhvr>
                                          <p:tavLst>
                                            <p:tav tm="0">
                                              <p:val>
                                                <p:strVal val="1+#ppt_h/2"/>
                                              </p:val>
                                            </p:tav>
                                            <p:tav tm="100000">
                                              <p:val>
                                                <p:strVal val="#ppt_y"/>
                                              </p:val>
                                            </p:tav>
                                          </p:tavLst>
                                        </p:anim>
                                      </p:childTnLst>
                                    </p:cTn>
                                  </p:par>
                                  <p:par>
                                    <p:cTn id="36" presetID="2" presetClass="entr" presetSubtype="4" accel="70000" fill="hold" nodeType="withEffect">
                                      <p:stCondLst>
                                        <p:cond delay="700"/>
                                      </p:stCondLst>
                                      <p:childTnLst>
                                        <p:set>
                                          <p:cBhvr>
                                            <p:cTn id="37" dur="1" fill="hold">
                                              <p:stCondLst>
                                                <p:cond delay="0"/>
                                              </p:stCondLst>
                                            </p:cTn>
                                            <p:tgtEl>
                                              <p:spTgt spid="171"/>
                                            </p:tgtEl>
                                            <p:attrNameLst>
                                              <p:attrName>style.visibility</p:attrName>
                                            </p:attrNameLst>
                                          </p:cBhvr>
                                          <p:to>
                                            <p:strVal val="visible"/>
                                          </p:to>
                                        </p:set>
                                        <p:anim calcmode="lin" valueType="num">
                                          <p:cBhvr additive="base">
                                            <p:cTn id="38" dur="500" fill="hold"/>
                                            <p:tgtEl>
                                              <p:spTgt spid="171"/>
                                            </p:tgtEl>
                                            <p:attrNameLst>
                                              <p:attrName>ppt_x</p:attrName>
                                            </p:attrNameLst>
                                          </p:cBhvr>
                                          <p:tavLst>
                                            <p:tav tm="0">
                                              <p:val>
                                                <p:strVal val="#ppt_x"/>
                                              </p:val>
                                            </p:tav>
                                            <p:tav tm="100000">
                                              <p:val>
                                                <p:strVal val="#ppt_x"/>
                                              </p:val>
                                            </p:tav>
                                          </p:tavLst>
                                        </p:anim>
                                        <p:anim calcmode="lin" valueType="num">
                                          <p:cBhvr additive="base">
                                            <p:cTn id="39" dur="500" fill="hold"/>
                                            <p:tgtEl>
                                              <p:spTgt spid="171"/>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2"/>
                                            </p:tgtEl>
                                            <p:attrNameLst>
                                              <p:attrName>style.visibility</p:attrName>
                                            </p:attrNameLst>
                                          </p:cBhvr>
                                          <p:to>
                                            <p:strVal val="visible"/>
                                          </p:to>
                                        </p:set>
                                        <p:anim calcmode="lin" valueType="num">
                                          <p:cBhvr>
                                            <p:cTn id="43" dur="200" fill="hold"/>
                                            <p:tgtEl>
                                              <p:spTgt spid="192"/>
                                            </p:tgtEl>
                                            <p:attrNameLst>
                                              <p:attrName>ppt_w</p:attrName>
                                            </p:attrNameLst>
                                          </p:cBhvr>
                                          <p:tavLst>
                                            <p:tav tm="0">
                                              <p:val>
                                                <p:fltVal val="0"/>
                                              </p:val>
                                            </p:tav>
                                            <p:tav tm="100000">
                                              <p:val>
                                                <p:strVal val="#ppt_w"/>
                                              </p:val>
                                            </p:tav>
                                          </p:tavLst>
                                        </p:anim>
                                        <p:anim calcmode="lin" valueType="num">
                                          <p:cBhvr>
                                            <p:cTn id="44" dur="200" fill="hold"/>
                                            <p:tgtEl>
                                              <p:spTgt spid="192"/>
                                            </p:tgtEl>
                                            <p:attrNameLst>
                                              <p:attrName>ppt_h</p:attrName>
                                            </p:attrNameLst>
                                          </p:cBhvr>
                                          <p:tavLst>
                                            <p:tav tm="0">
                                              <p:val>
                                                <p:fltVal val="0"/>
                                              </p:val>
                                            </p:tav>
                                            <p:tav tm="100000">
                                              <p:val>
                                                <p:strVal val="#ppt_h"/>
                                              </p:val>
                                            </p:tav>
                                          </p:tavLst>
                                        </p:anim>
                                        <p:animEffect transition="in" filter="fade">
                                          <p:cBhvr>
                                            <p:cTn id="45" dur="200"/>
                                            <p:tgtEl>
                                              <p:spTgt spid="192"/>
                                            </p:tgtEl>
                                          </p:cBhvr>
                                        </p:animEffect>
                                      </p:childTnLst>
                                    </p:cTn>
                                  </p:par>
                                </p:childTnLst>
                              </p:cTn>
                            </p:par>
                            <p:par>
                              <p:cTn id="46" fill="hold">
                                <p:stCondLst>
                                  <p:cond delay="3500"/>
                                </p:stCondLst>
                                <p:childTnLst>
                                  <p:par>
                                    <p:cTn id="47" presetID="26" presetClass="emph" presetSubtype="0" fill="hold" grpId="1" nodeType="afterEffect">
                                      <p:stCondLst>
                                        <p:cond delay="0"/>
                                      </p:stCondLst>
                                      <p:childTnLst>
                                        <p:animEffect transition="out" filter="fade">
                                          <p:cBhvr>
                                            <p:cTn id="48" dur="500" tmFilter="0, 0; .2, .5; .8, .5; 1, 0"/>
                                            <p:tgtEl>
                                              <p:spTgt spid="192"/>
                                            </p:tgtEl>
                                          </p:cBhvr>
                                        </p:animEffect>
                                        <p:animScale>
                                          <p:cBhvr>
                                            <p:cTn id="49" dur="250" autoRev="1" fill="hold"/>
                                            <p:tgtEl>
                                              <p:spTgt spid="192"/>
                                            </p:tgtEl>
                                          </p:cBhvr>
                                          <p:by x="105000" y="105000"/>
                                        </p:animScale>
                                      </p:childTnLst>
                                    </p:cTn>
                                  </p:par>
                                </p:childTnLst>
                              </p:cTn>
                            </p:par>
                            <p:par>
                              <p:cTn id="50" fill="hold">
                                <p:stCondLst>
                                  <p:cond delay="4000"/>
                                </p:stCondLst>
                                <p:childTnLst>
                                  <p:par>
                                    <p:cTn id="51" presetID="16" presetClass="entr" presetSubtype="37" fill="hold" nodeType="afterEffect">
                                      <p:stCondLst>
                                        <p:cond delay="0"/>
                                      </p:stCondLst>
                                      <p:childTnLst>
                                        <p:set>
                                          <p:cBhvr>
                                            <p:cTn id="52" dur="1" fill="hold">
                                              <p:stCondLst>
                                                <p:cond delay="0"/>
                                              </p:stCondLst>
                                            </p:cTn>
                                            <p:tgtEl>
                                              <p:spTgt spid="189"/>
                                            </p:tgtEl>
                                            <p:attrNameLst>
                                              <p:attrName>style.visibility</p:attrName>
                                            </p:attrNameLst>
                                          </p:cBhvr>
                                          <p:to>
                                            <p:strVal val="visible"/>
                                          </p:to>
                                        </p:set>
                                        <p:animEffect transition="in" filter="barn(outVertical)">
                                          <p:cBhvr>
                                            <p:cTn id="53" dur="500"/>
                                            <p:tgtEl>
                                              <p:spTgt spid="189"/>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cBhvr>
                                            <p:cTn id="57" dur="200" fill="hold"/>
                                            <p:tgtEl>
                                              <p:spTgt spid="188"/>
                                            </p:tgtEl>
                                            <p:attrNameLst>
                                              <p:attrName>ppt_w</p:attrName>
                                            </p:attrNameLst>
                                          </p:cBhvr>
                                          <p:tavLst>
                                            <p:tav tm="0">
                                              <p:val>
                                                <p:fltVal val="0"/>
                                              </p:val>
                                            </p:tav>
                                            <p:tav tm="100000">
                                              <p:val>
                                                <p:strVal val="#ppt_w"/>
                                              </p:val>
                                            </p:tav>
                                          </p:tavLst>
                                        </p:anim>
                                        <p:anim calcmode="lin" valueType="num">
                                          <p:cBhvr>
                                            <p:cTn id="58" dur="200" fill="hold"/>
                                            <p:tgtEl>
                                              <p:spTgt spid="188"/>
                                            </p:tgtEl>
                                            <p:attrNameLst>
                                              <p:attrName>ppt_h</p:attrName>
                                            </p:attrNameLst>
                                          </p:cBhvr>
                                          <p:tavLst>
                                            <p:tav tm="0">
                                              <p:val>
                                                <p:fltVal val="0"/>
                                              </p:val>
                                            </p:tav>
                                            <p:tav tm="100000">
                                              <p:val>
                                                <p:strVal val="#ppt_h"/>
                                              </p:val>
                                            </p:tav>
                                          </p:tavLst>
                                        </p:anim>
                                        <p:animEffect transition="in" filter="fade">
                                          <p:cBhvr>
                                            <p:cTn id="59" dur="200"/>
                                            <p:tgtEl>
                                              <p:spTgt spid="188"/>
                                            </p:tgtEl>
                                          </p:cBhvr>
                                        </p:animEffect>
                                      </p:childTnLst>
                                    </p:cTn>
                                  </p:par>
                                </p:childTnLst>
                              </p:cTn>
                            </p:par>
                            <p:par>
                              <p:cTn id="60" fill="hold">
                                <p:stCondLst>
                                  <p:cond delay="5000"/>
                                </p:stCondLst>
                                <p:childTnLst>
                                  <p:par>
                                    <p:cTn id="61" presetID="26" presetClass="emph" presetSubtype="0" fill="hold" grpId="1" nodeType="afterEffect">
                                      <p:stCondLst>
                                        <p:cond delay="0"/>
                                      </p:stCondLst>
                                      <p:childTnLst>
                                        <p:animEffect transition="out" filter="fade">
                                          <p:cBhvr>
                                            <p:cTn id="62" dur="500" tmFilter="0, 0; .2, .5; .8, .5; 1, 0"/>
                                            <p:tgtEl>
                                              <p:spTgt spid="188"/>
                                            </p:tgtEl>
                                          </p:cBhvr>
                                        </p:animEffect>
                                        <p:animScale>
                                          <p:cBhvr>
                                            <p:cTn id="63" dur="250" autoRev="1" fill="hold"/>
                                            <p:tgtEl>
                                              <p:spTgt spid="188"/>
                                            </p:tgtEl>
                                          </p:cBhvr>
                                          <p:by x="105000" y="105000"/>
                                        </p:animScale>
                                      </p:childTnLst>
                                    </p:cTn>
                                  </p:par>
                                </p:childTnLst>
                              </p:cTn>
                            </p:par>
                            <p:par>
                              <p:cTn id="64" fill="hold">
                                <p:stCondLst>
                                  <p:cond delay="5500"/>
                                </p:stCondLst>
                                <p:childTnLst>
                                  <p:par>
                                    <p:cTn id="65" presetID="16" presetClass="entr" presetSubtype="37" fill="hold" nodeType="afterEffect">
                                      <p:stCondLst>
                                        <p:cond delay="0"/>
                                      </p:stCondLst>
                                      <p:childTnLst>
                                        <p:set>
                                          <p:cBhvr>
                                            <p:cTn id="66" dur="1" fill="hold">
                                              <p:stCondLst>
                                                <p:cond delay="0"/>
                                              </p:stCondLst>
                                            </p:cTn>
                                            <p:tgtEl>
                                              <p:spTgt spid="185"/>
                                            </p:tgtEl>
                                            <p:attrNameLst>
                                              <p:attrName>style.visibility</p:attrName>
                                            </p:attrNameLst>
                                          </p:cBhvr>
                                          <p:to>
                                            <p:strVal val="visible"/>
                                          </p:to>
                                        </p:set>
                                        <p:animEffect transition="in" filter="barn(outVertical)">
                                          <p:cBhvr>
                                            <p:cTn id="67" dur="500"/>
                                            <p:tgtEl>
                                              <p:spTgt spid="185"/>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84"/>
                                            </p:tgtEl>
                                            <p:attrNameLst>
                                              <p:attrName>style.visibility</p:attrName>
                                            </p:attrNameLst>
                                          </p:cBhvr>
                                          <p:to>
                                            <p:strVal val="visible"/>
                                          </p:to>
                                        </p:set>
                                        <p:anim calcmode="lin" valueType="num">
                                          <p:cBhvr>
                                            <p:cTn id="71" dur="200" fill="hold"/>
                                            <p:tgtEl>
                                              <p:spTgt spid="184"/>
                                            </p:tgtEl>
                                            <p:attrNameLst>
                                              <p:attrName>ppt_w</p:attrName>
                                            </p:attrNameLst>
                                          </p:cBhvr>
                                          <p:tavLst>
                                            <p:tav tm="0">
                                              <p:val>
                                                <p:fltVal val="0"/>
                                              </p:val>
                                            </p:tav>
                                            <p:tav tm="100000">
                                              <p:val>
                                                <p:strVal val="#ppt_w"/>
                                              </p:val>
                                            </p:tav>
                                          </p:tavLst>
                                        </p:anim>
                                        <p:anim calcmode="lin" valueType="num">
                                          <p:cBhvr>
                                            <p:cTn id="72" dur="200" fill="hold"/>
                                            <p:tgtEl>
                                              <p:spTgt spid="184"/>
                                            </p:tgtEl>
                                            <p:attrNameLst>
                                              <p:attrName>ppt_h</p:attrName>
                                            </p:attrNameLst>
                                          </p:cBhvr>
                                          <p:tavLst>
                                            <p:tav tm="0">
                                              <p:val>
                                                <p:fltVal val="0"/>
                                              </p:val>
                                            </p:tav>
                                            <p:tav tm="100000">
                                              <p:val>
                                                <p:strVal val="#ppt_h"/>
                                              </p:val>
                                            </p:tav>
                                          </p:tavLst>
                                        </p:anim>
                                        <p:animEffect transition="in" filter="fade">
                                          <p:cBhvr>
                                            <p:cTn id="73" dur="200"/>
                                            <p:tgtEl>
                                              <p:spTgt spid="184"/>
                                            </p:tgtEl>
                                          </p:cBhvr>
                                        </p:animEffect>
                                      </p:childTnLst>
                                    </p:cTn>
                                  </p:par>
                                </p:childTnLst>
                              </p:cTn>
                            </p:par>
                            <p:par>
                              <p:cTn id="74" fill="hold">
                                <p:stCondLst>
                                  <p:cond delay="6500"/>
                                </p:stCondLst>
                                <p:childTnLst>
                                  <p:par>
                                    <p:cTn id="75" presetID="26" presetClass="emph" presetSubtype="0" fill="hold" grpId="1" nodeType="afterEffect">
                                      <p:stCondLst>
                                        <p:cond delay="0"/>
                                      </p:stCondLst>
                                      <p:childTnLst>
                                        <p:animEffect transition="out" filter="fade">
                                          <p:cBhvr>
                                            <p:cTn id="76" dur="500" tmFilter="0, 0; .2, .5; .8, .5; 1, 0"/>
                                            <p:tgtEl>
                                              <p:spTgt spid="184"/>
                                            </p:tgtEl>
                                          </p:cBhvr>
                                        </p:animEffect>
                                        <p:animScale>
                                          <p:cBhvr>
                                            <p:cTn id="77" dur="250" autoRev="1" fill="hold"/>
                                            <p:tgtEl>
                                              <p:spTgt spid="184"/>
                                            </p:tgtEl>
                                          </p:cBhvr>
                                          <p:by x="105000" y="105000"/>
                                        </p:animScale>
                                      </p:childTnLst>
                                    </p:cTn>
                                  </p:par>
                                </p:childTnLst>
                              </p:cTn>
                            </p:par>
                            <p:par>
                              <p:cTn id="78" fill="hold">
                                <p:stCondLst>
                                  <p:cond delay="7000"/>
                                </p:stCondLst>
                                <p:childTnLst>
                                  <p:par>
                                    <p:cTn id="79" presetID="16" presetClass="entr" presetSubtype="37" fill="hold" nodeType="afterEffect">
                                      <p:stCondLst>
                                        <p:cond delay="0"/>
                                      </p:stCondLst>
                                      <p:childTnLst>
                                        <p:set>
                                          <p:cBhvr>
                                            <p:cTn id="80" dur="1" fill="hold">
                                              <p:stCondLst>
                                                <p:cond delay="0"/>
                                              </p:stCondLst>
                                            </p:cTn>
                                            <p:tgtEl>
                                              <p:spTgt spid="181"/>
                                            </p:tgtEl>
                                            <p:attrNameLst>
                                              <p:attrName>style.visibility</p:attrName>
                                            </p:attrNameLst>
                                          </p:cBhvr>
                                          <p:to>
                                            <p:strVal val="visible"/>
                                          </p:to>
                                        </p:set>
                                        <p:animEffect transition="in" filter="barn(outVertical)">
                                          <p:cBhvr>
                                            <p:cTn id="81"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animBg="1"/>
          <p:bldP spid="165" grpId="0"/>
          <p:bldP spid="184" grpId="0"/>
          <p:bldP spid="184" grpId="1"/>
          <p:bldP spid="188" grpId="0"/>
          <p:bldP spid="188" grpId="1"/>
          <p:bldP spid="192" grpId="0"/>
          <p:bldP spid="192" grpId="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04</a:t>
              </a:r>
              <a:endParaRPr lang="zh-CN" altLang="en-US" sz="2700" dirty="0">
                <a:solidFill>
                  <a:srgbClr val="2FA598"/>
                </a:solidFill>
                <a:latin typeface="Agency FB" panose="020B0503020202020204" pitchFamily="34" charset="0"/>
              </a:endParaRPr>
            </a:p>
          </p:txBody>
        </p:sp>
      </p:grpSp>
      <p:graphicFrame>
        <p:nvGraphicFramePr>
          <p:cNvPr id="59" name="图表 58"/>
          <p:cNvGraphicFramePr/>
          <p:nvPr/>
        </p:nvGraphicFramePr>
        <p:xfrm>
          <a:off x="500450" y="1145368"/>
          <a:ext cx="4416293" cy="3327008"/>
        </p:xfrm>
        <a:graphic>
          <a:graphicData uri="http://schemas.openxmlformats.org/drawingml/2006/chart">
            <c:chart xmlns:c="http://schemas.openxmlformats.org/drawingml/2006/chart" xmlns:r="http://schemas.openxmlformats.org/officeDocument/2006/relationships" r:id="rId1"/>
          </a:graphicData>
        </a:graphic>
      </p:graphicFrame>
      <p:grpSp>
        <p:nvGrpSpPr>
          <p:cNvPr id="60" name="组合 59"/>
          <p:cNvGrpSpPr/>
          <p:nvPr/>
        </p:nvGrpSpPr>
        <p:grpSpPr>
          <a:xfrm>
            <a:off x="5332302" y="1227424"/>
            <a:ext cx="675592" cy="752316"/>
            <a:chOff x="1042310" y="1768480"/>
            <a:chExt cx="900789" cy="1003088"/>
          </a:xfrm>
        </p:grpSpPr>
        <p:sp>
          <p:nvSpPr>
            <p:cNvPr id="61" name="任意多边形 60"/>
            <p:cNvSpPr/>
            <p:nvPr/>
          </p:nvSpPr>
          <p:spPr>
            <a:xfrm rot="5400000">
              <a:off x="991161" y="1819629"/>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2" name="Freeform 898"/>
            <p:cNvSpPr>
              <a:spLocks noEditPoints="1"/>
            </p:cNvSpPr>
            <p:nvPr/>
          </p:nvSpPr>
          <p:spPr bwMode="auto">
            <a:xfrm>
              <a:off x="1213305" y="2077935"/>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63" name="组合 62"/>
          <p:cNvGrpSpPr/>
          <p:nvPr/>
        </p:nvGrpSpPr>
        <p:grpSpPr>
          <a:xfrm>
            <a:off x="5332302" y="2382118"/>
            <a:ext cx="675592" cy="752316"/>
            <a:chOff x="1042310" y="3321057"/>
            <a:chExt cx="900789" cy="1003088"/>
          </a:xfrm>
        </p:grpSpPr>
        <p:sp>
          <p:nvSpPr>
            <p:cNvPr id="64" name="任意多边形 63"/>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5" name="Freeform 804"/>
            <p:cNvSpPr/>
            <p:nvPr/>
          </p:nvSpPr>
          <p:spPr bwMode="auto">
            <a:xfrm>
              <a:off x="1240636" y="35847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66" name="组合 65"/>
          <p:cNvGrpSpPr/>
          <p:nvPr/>
        </p:nvGrpSpPr>
        <p:grpSpPr>
          <a:xfrm>
            <a:off x="5332302" y="3536812"/>
            <a:ext cx="675592" cy="752316"/>
            <a:chOff x="1042310" y="4873634"/>
            <a:chExt cx="900789" cy="1003088"/>
          </a:xfrm>
        </p:grpSpPr>
        <p:sp>
          <p:nvSpPr>
            <p:cNvPr id="67" name="任意多边形 66"/>
            <p:cNvSpPr/>
            <p:nvPr/>
          </p:nvSpPr>
          <p:spPr>
            <a:xfrm rot="5400000">
              <a:off x="991161" y="4924783"/>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68" name="组合 67"/>
            <p:cNvGrpSpPr/>
            <p:nvPr/>
          </p:nvGrpSpPr>
          <p:grpSpPr>
            <a:xfrm>
              <a:off x="1204210" y="5140129"/>
              <a:ext cx="576990" cy="470096"/>
              <a:chOff x="8323263" y="-182563"/>
              <a:chExt cx="754063" cy="614364"/>
            </a:xfrm>
            <a:solidFill>
              <a:srgbClr val="2FA598"/>
            </a:solidFill>
          </p:grpSpPr>
          <p:sp>
            <p:nvSpPr>
              <p:cNvPr id="69"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0"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1"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2"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3"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4"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sp>
        <p:nvSpPr>
          <p:cNvPr id="75" name="矩形 74"/>
          <p:cNvSpPr/>
          <p:nvPr/>
        </p:nvSpPr>
        <p:spPr>
          <a:xfrm>
            <a:off x="6128675" y="1148816"/>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76" name="矩形 75"/>
          <p:cNvSpPr/>
          <p:nvPr/>
        </p:nvSpPr>
        <p:spPr>
          <a:xfrm>
            <a:off x="6128676" y="1423850"/>
            <a:ext cx="2665817"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77" name="矩形 76"/>
          <p:cNvSpPr/>
          <p:nvPr/>
        </p:nvSpPr>
        <p:spPr>
          <a:xfrm>
            <a:off x="6128675" y="2303510"/>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78" name="矩形 77"/>
          <p:cNvSpPr/>
          <p:nvPr/>
        </p:nvSpPr>
        <p:spPr>
          <a:xfrm>
            <a:off x="6128676" y="2578544"/>
            <a:ext cx="2665817"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6128675" y="3458204"/>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80" name="矩形 79"/>
          <p:cNvSpPr/>
          <p:nvPr/>
        </p:nvSpPr>
        <p:spPr>
          <a:xfrm>
            <a:off x="6128676" y="3733238"/>
            <a:ext cx="2665817" cy="674031"/>
          </a:xfrm>
          <a:prstGeom prst="rect">
            <a:avLst/>
          </a:prstGeom>
        </p:spPr>
        <p:txBody>
          <a:bodyPr wrap="squar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点击此处添加文本点击此处添加文本点击此处添加文本点击此处添加文本点击此处添加文本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p:tgtEl>
                                          <p:spTgt spid="60"/>
                                        </p:tgtEl>
                                        <p:attrNameLst>
                                          <p:attrName>ppt_x</p:attrName>
                                        </p:attrNameLst>
                                      </p:cBhvr>
                                      <p:tavLst>
                                        <p:tav tm="0">
                                          <p:val>
                                            <p:strVal val="#ppt_x+#ppt_w*1.125000"/>
                                          </p:val>
                                        </p:tav>
                                        <p:tav tm="100000">
                                          <p:val>
                                            <p:strVal val="#ppt_x"/>
                                          </p:val>
                                        </p:tav>
                                      </p:tavLst>
                                    </p:anim>
                                    <p:animEffect transition="in" filter="wipe(left)">
                                      <p:cBhvr>
                                        <p:cTn id="12" dur="500"/>
                                        <p:tgtEl>
                                          <p:spTgt spid="60"/>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p:tgtEl>
                                          <p:spTgt spid="75"/>
                                        </p:tgtEl>
                                        <p:attrNameLst>
                                          <p:attrName>ppt_x</p:attrName>
                                        </p:attrNameLst>
                                      </p:cBhvr>
                                      <p:tavLst>
                                        <p:tav tm="0">
                                          <p:val>
                                            <p:strVal val="#ppt_x-#ppt_w*1.125000"/>
                                          </p:val>
                                        </p:tav>
                                        <p:tav tm="100000">
                                          <p:val>
                                            <p:strVal val="#ppt_x"/>
                                          </p:val>
                                        </p:tav>
                                      </p:tavLst>
                                    </p:anim>
                                    <p:animEffect transition="in" filter="wipe(right)">
                                      <p:cBhvr>
                                        <p:cTn id="17" dur="500"/>
                                        <p:tgtEl>
                                          <p:spTgt spid="75"/>
                                        </p:tgtEl>
                                      </p:cBhvr>
                                    </p:animEffect>
                                  </p:childTnLst>
                                </p:cTn>
                              </p:par>
                              <p:par>
                                <p:cTn id="18" presetID="50" presetClass="entr" presetSubtype="0" decel="100000"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 calcmode="lin" valueType="num">
                                      <p:cBhvr>
                                        <p:cTn id="20" dur="800" fill="hold"/>
                                        <p:tgtEl>
                                          <p:spTgt spid="76"/>
                                        </p:tgtEl>
                                        <p:attrNameLst>
                                          <p:attrName>ppt_w</p:attrName>
                                        </p:attrNameLst>
                                      </p:cBhvr>
                                      <p:tavLst>
                                        <p:tav tm="0">
                                          <p:val>
                                            <p:strVal val="#ppt_w+.3"/>
                                          </p:val>
                                        </p:tav>
                                        <p:tav tm="100000">
                                          <p:val>
                                            <p:strVal val="#ppt_w"/>
                                          </p:val>
                                        </p:tav>
                                      </p:tavLst>
                                    </p:anim>
                                    <p:anim calcmode="lin" valueType="num">
                                      <p:cBhvr>
                                        <p:cTn id="21" dur="800" fill="hold"/>
                                        <p:tgtEl>
                                          <p:spTgt spid="76"/>
                                        </p:tgtEl>
                                        <p:attrNameLst>
                                          <p:attrName>ppt_h</p:attrName>
                                        </p:attrNameLst>
                                      </p:cBhvr>
                                      <p:tavLst>
                                        <p:tav tm="0">
                                          <p:val>
                                            <p:strVal val="#ppt_h"/>
                                          </p:val>
                                        </p:tav>
                                        <p:tav tm="100000">
                                          <p:val>
                                            <p:strVal val="#ppt_h"/>
                                          </p:val>
                                        </p:tav>
                                      </p:tavLst>
                                    </p:anim>
                                    <p:animEffect transition="in" filter="fade">
                                      <p:cBhvr>
                                        <p:cTn id="22" dur="800"/>
                                        <p:tgtEl>
                                          <p:spTgt spid="76"/>
                                        </p:tgtEl>
                                      </p:cBhvr>
                                    </p:animEffect>
                                  </p:childTnLst>
                                </p:cTn>
                              </p:par>
                            </p:childTnLst>
                          </p:cTn>
                        </p:par>
                        <p:par>
                          <p:cTn id="23" fill="hold">
                            <p:stCondLst>
                              <p:cond delay="1500"/>
                            </p:stCondLst>
                            <p:childTnLst>
                              <p:par>
                                <p:cTn id="24" presetID="12" presetClass="entr" presetSubtype="2"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p:tgtEl>
                                          <p:spTgt spid="63"/>
                                        </p:tgtEl>
                                        <p:attrNameLst>
                                          <p:attrName>ppt_x</p:attrName>
                                        </p:attrNameLst>
                                      </p:cBhvr>
                                      <p:tavLst>
                                        <p:tav tm="0">
                                          <p:val>
                                            <p:strVal val="#ppt_x+#ppt_w*1.125000"/>
                                          </p:val>
                                        </p:tav>
                                        <p:tav tm="100000">
                                          <p:val>
                                            <p:strVal val="#ppt_x"/>
                                          </p:val>
                                        </p:tav>
                                      </p:tavLst>
                                    </p:anim>
                                    <p:animEffect transition="in" filter="wipe(left)">
                                      <p:cBhvr>
                                        <p:cTn id="27" dur="500"/>
                                        <p:tgtEl>
                                          <p:spTgt spid="63"/>
                                        </p:tgtEl>
                                      </p:cBhvr>
                                    </p:animEffect>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p:tgtEl>
                                          <p:spTgt spid="77"/>
                                        </p:tgtEl>
                                        <p:attrNameLst>
                                          <p:attrName>ppt_x</p:attrName>
                                        </p:attrNameLst>
                                      </p:cBhvr>
                                      <p:tavLst>
                                        <p:tav tm="0">
                                          <p:val>
                                            <p:strVal val="#ppt_x-#ppt_w*1.125000"/>
                                          </p:val>
                                        </p:tav>
                                        <p:tav tm="100000">
                                          <p:val>
                                            <p:strVal val="#ppt_x"/>
                                          </p:val>
                                        </p:tav>
                                      </p:tavLst>
                                    </p:anim>
                                    <p:animEffect transition="in" filter="wipe(right)">
                                      <p:cBhvr>
                                        <p:cTn id="32" dur="500"/>
                                        <p:tgtEl>
                                          <p:spTgt spid="77"/>
                                        </p:tgtEl>
                                      </p:cBhvr>
                                    </p:animEffect>
                                  </p:childTnLst>
                                </p:cTn>
                              </p:par>
                              <p:par>
                                <p:cTn id="33" presetID="50" presetClass="entr" presetSubtype="0" decel="10000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p:cTn id="35" dur="800" fill="hold"/>
                                        <p:tgtEl>
                                          <p:spTgt spid="78"/>
                                        </p:tgtEl>
                                        <p:attrNameLst>
                                          <p:attrName>ppt_w</p:attrName>
                                        </p:attrNameLst>
                                      </p:cBhvr>
                                      <p:tavLst>
                                        <p:tav tm="0">
                                          <p:val>
                                            <p:strVal val="#ppt_w+.3"/>
                                          </p:val>
                                        </p:tav>
                                        <p:tav tm="100000">
                                          <p:val>
                                            <p:strVal val="#ppt_w"/>
                                          </p:val>
                                        </p:tav>
                                      </p:tavLst>
                                    </p:anim>
                                    <p:anim calcmode="lin" valueType="num">
                                      <p:cBhvr>
                                        <p:cTn id="36" dur="800" fill="hold"/>
                                        <p:tgtEl>
                                          <p:spTgt spid="78"/>
                                        </p:tgtEl>
                                        <p:attrNameLst>
                                          <p:attrName>ppt_h</p:attrName>
                                        </p:attrNameLst>
                                      </p:cBhvr>
                                      <p:tavLst>
                                        <p:tav tm="0">
                                          <p:val>
                                            <p:strVal val="#ppt_h"/>
                                          </p:val>
                                        </p:tav>
                                        <p:tav tm="100000">
                                          <p:val>
                                            <p:strVal val="#ppt_h"/>
                                          </p:val>
                                        </p:tav>
                                      </p:tavLst>
                                    </p:anim>
                                    <p:animEffect transition="in" filter="fade">
                                      <p:cBhvr>
                                        <p:cTn id="37" dur="800"/>
                                        <p:tgtEl>
                                          <p:spTgt spid="78"/>
                                        </p:tgtEl>
                                      </p:cBhvr>
                                    </p:animEffect>
                                  </p:childTnLst>
                                </p:cTn>
                              </p:par>
                            </p:childTnLst>
                          </p:cTn>
                        </p:par>
                        <p:par>
                          <p:cTn id="38" fill="hold">
                            <p:stCondLst>
                              <p:cond delay="2500"/>
                            </p:stCondLst>
                            <p:childTnLst>
                              <p:par>
                                <p:cTn id="39" presetID="12" presetClass="entr" presetSubtype="2" fill="hold" nodeType="afterEffect">
                                  <p:stCondLst>
                                    <p:cond delay="0"/>
                                  </p:stCondLst>
                                  <p:childTnLst>
                                    <p:set>
                                      <p:cBhvr>
                                        <p:cTn id="40" dur="1" fill="hold">
                                          <p:stCondLst>
                                            <p:cond delay="0"/>
                                          </p:stCondLst>
                                        </p:cTn>
                                        <p:tgtEl>
                                          <p:spTgt spid="66"/>
                                        </p:tgtEl>
                                        <p:attrNameLst>
                                          <p:attrName>style.visibility</p:attrName>
                                        </p:attrNameLst>
                                      </p:cBhvr>
                                      <p:to>
                                        <p:strVal val="visible"/>
                                      </p:to>
                                    </p:set>
                                    <p:anim calcmode="lin" valueType="num">
                                      <p:cBhvr additive="base">
                                        <p:cTn id="41" dur="500"/>
                                        <p:tgtEl>
                                          <p:spTgt spid="66"/>
                                        </p:tgtEl>
                                        <p:attrNameLst>
                                          <p:attrName>ppt_x</p:attrName>
                                        </p:attrNameLst>
                                      </p:cBhvr>
                                      <p:tavLst>
                                        <p:tav tm="0">
                                          <p:val>
                                            <p:strVal val="#ppt_x+#ppt_w*1.125000"/>
                                          </p:val>
                                        </p:tav>
                                        <p:tav tm="100000">
                                          <p:val>
                                            <p:strVal val="#ppt_x"/>
                                          </p:val>
                                        </p:tav>
                                      </p:tavLst>
                                    </p:anim>
                                    <p:animEffect transition="in" filter="wipe(left)">
                                      <p:cBhvr>
                                        <p:cTn id="42" dur="500"/>
                                        <p:tgtEl>
                                          <p:spTgt spid="66"/>
                                        </p:tgtEl>
                                      </p:cBhvr>
                                    </p:animEffect>
                                  </p:childTnLst>
                                </p:cTn>
                              </p:par>
                            </p:childTnLst>
                          </p:cTn>
                        </p:par>
                        <p:par>
                          <p:cTn id="43" fill="hold">
                            <p:stCondLst>
                              <p:cond delay="3000"/>
                            </p:stCondLst>
                            <p:childTnLst>
                              <p:par>
                                <p:cTn id="44" presetID="12" presetClass="entr" presetSubtype="8" fill="hold" grpId="0" nodeType="after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additive="base">
                                        <p:cTn id="46" dur="500"/>
                                        <p:tgtEl>
                                          <p:spTgt spid="79"/>
                                        </p:tgtEl>
                                        <p:attrNameLst>
                                          <p:attrName>ppt_x</p:attrName>
                                        </p:attrNameLst>
                                      </p:cBhvr>
                                      <p:tavLst>
                                        <p:tav tm="0">
                                          <p:val>
                                            <p:strVal val="#ppt_x-#ppt_w*1.125000"/>
                                          </p:val>
                                        </p:tav>
                                        <p:tav tm="100000">
                                          <p:val>
                                            <p:strVal val="#ppt_x"/>
                                          </p:val>
                                        </p:tav>
                                      </p:tavLst>
                                    </p:anim>
                                    <p:animEffect transition="in" filter="wipe(right)">
                                      <p:cBhvr>
                                        <p:cTn id="47" dur="500"/>
                                        <p:tgtEl>
                                          <p:spTgt spid="79"/>
                                        </p:tgtEl>
                                      </p:cBhvr>
                                    </p:animEffect>
                                  </p:childTnLst>
                                </p:cTn>
                              </p:par>
                              <p:par>
                                <p:cTn id="48" presetID="50" presetClass="entr" presetSubtype="0" decel="10000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 calcmode="lin" valueType="num">
                                      <p:cBhvr>
                                        <p:cTn id="50" dur="800" fill="hold"/>
                                        <p:tgtEl>
                                          <p:spTgt spid="80"/>
                                        </p:tgtEl>
                                        <p:attrNameLst>
                                          <p:attrName>ppt_w</p:attrName>
                                        </p:attrNameLst>
                                      </p:cBhvr>
                                      <p:tavLst>
                                        <p:tav tm="0">
                                          <p:val>
                                            <p:strVal val="#ppt_w+.3"/>
                                          </p:val>
                                        </p:tav>
                                        <p:tav tm="100000">
                                          <p:val>
                                            <p:strVal val="#ppt_w"/>
                                          </p:val>
                                        </p:tav>
                                      </p:tavLst>
                                    </p:anim>
                                    <p:anim calcmode="lin" valueType="num">
                                      <p:cBhvr>
                                        <p:cTn id="51" dur="800" fill="hold"/>
                                        <p:tgtEl>
                                          <p:spTgt spid="80"/>
                                        </p:tgtEl>
                                        <p:attrNameLst>
                                          <p:attrName>ppt_h</p:attrName>
                                        </p:attrNameLst>
                                      </p:cBhvr>
                                      <p:tavLst>
                                        <p:tav tm="0">
                                          <p:val>
                                            <p:strVal val="#ppt_h"/>
                                          </p:val>
                                        </p:tav>
                                        <p:tav tm="100000">
                                          <p:val>
                                            <p:strVal val="#ppt_h"/>
                                          </p:val>
                                        </p:tav>
                                      </p:tavLst>
                                    </p:anim>
                                    <p:animEffect transition="in" filter="fade">
                                      <p:cBhvr>
                                        <p:cTn id="52" dur="8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9" grpId="0">
        <p:bldAsOne/>
      </p:bldGraphic>
      <p:bldP spid="75" grpId="0"/>
      <p:bldP spid="76" grpId="0"/>
      <p:bldP spid="77" grpId="0"/>
      <p:bldP spid="78" grpId="0"/>
      <p:bldP spid="79" grpId="0"/>
      <p:bldP spid="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rot="5400000">
            <a:off x="2982990" y="4195453"/>
            <a:ext cx="3178025" cy="271211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 name="六边形 4"/>
          <p:cNvSpPr/>
          <p:nvPr/>
        </p:nvSpPr>
        <p:spPr>
          <a:xfrm rot="5400000" flipH="1">
            <a:off x="1937660" y="5261142"/>
            <a:ext cx="2405898" cy="205318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6" name="六边形 5"/>
          <p:cNvSpPr/>
          <p:nvPr/>
        </p:nvSpPr>
        <p:spPr>
          <a:xfrm rot="5400000" flipH="1">
            <a:off x="2554031" y="4374920"/>
            <a:ext cx="891145" cy="7605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六边形 6"/>
          <p:cNvSpPr/>
          <p:nvPr/>
        </p:nvSpPr>
        <p:spPr>
          <a:xfrm rot="5400000" flipH="1">
            <a:off x="6210371" y="3929348"/>
            <a:ext cx="891145" cy="7605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六边形 7"/>
          <p:cNvSpPr/>
          <p:nvPr/>
        </p:nvSpPr>
        <p:spPr>
          <a:xfrm rot="5400000" flipH="1">
            <a:off x="6609589" y="4804934"/>
            <a:ext cx="1267378" cy="108157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9" name="六边形 8"/>
          <p:cNvSpPr/>
          <p:nvPr/>
        </p:nvSpPr>
        <p:spPr>
          <a:xfrm rot="5400000" flipH="1">
            <a:off x="7370365" y="4761851"/>
            <a:ext cx="1976990" cy="168715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六边形 9"/>
          <p:cNvSpPr/>
          <p:nvPr/>
        </p:nvSpPr>
        <p:spPr>
          <a:xfrm rot="5400000" flipH="1">
            <a:off x="1468005" y="4985428"/>
            <a:ext cx="1375425" cy="117378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 name="六边形 10"/>
          <p:cNvSpPr/>
          <p:nvPr/>
        </p:nvSpPr>
        <p:spPr>
          <a:xfrm rot="5400000" flipH="1">
            <a:off x="-225265" y="4005938"/>
            <a:ext cx="1936001" cy="1652177"/>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六边形 11"/>
          <p:cNvSpPr/>
          <p:nvPr/>
        </p:nvSpPr>
        <p:spPr>
          <a:xfrm rot="5400000" flipH="1">
            <a:off x="6360717" y="5179522"/>
            <a:ext cx="389505" cy="3324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文本框 12"/>
          <p:cNvSpPr txBox="1"/>
          <p:nvPr/>
        </p:nvSpPr>
        <p:spPr>
          <a:xfrm>
            <a:off x="2339528" y="2683735"/>
            <a:ext cx="3993401" cy="507831"/>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2700" dirty="0" smtClean="0">
                <a:solidFill>
                  <a:schemeClr val="bg1"/>
                </a:solidFill>
                <a:latin typeface="锐字云字库超粗黑体1.0" panose="02010604000000000000" pitchFamily="2" charset="-122"/>
                <a:ea typeface="锐字云字库超粗黑体1.0" panose="02010604000000000000" pitchFamily="2" charset="-122"/>
              </a:rPr>
              <a:t>演示完毕，感谢您的聆听</a:t>
            </a:r>
            <a:endParaRPr lang="zh-CN" altLang="en-US" sz="2700" dirty="0">
              <a:solidFill>
                <a:schemeClr val="bg1"/>
              </a:solidFill>
              <a:latin typeface="锐字云字库超粗黑体1.0" panose="02010604000000000000" pitchFamily="2" charset="-122"/>
              <a:ea typeface="锐字云字库超粗黑体1.0" panose="02010604000000000000" pitchFamily="2" charset="-122"/>
            </a:endParaRPr>
          </a:p>
        </p:txBody>
      </p:sp>
      <p:cxnSp>
        <p:nvCxnSpPr>
          <p:cNvPr id="14" name="直接连接符 13"/>
          <p:cNvCxnSpPr/>
          <p:nvPr/>
        </p:nvCxnSpPr>
        <p:spPr>
          <a:xfrm>
            <a:off x="2427282" y="3284642"/>
            <a:ext cx="4008017" cy="0"/>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819550" y="624206"/>
            <a:ext cx="4674678" cy="2400657"/>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15000" b="1" dirty="0" smtClean="0">
                <a:solidFill>
                  <a:schemeClr val="bg1"/>
                </a:solidFill>
                <a:latin typeface="Agency FB" panose="020B0503020202020204" pitchFamily="34" charset="0"/>
              </a:rPr>
              <a:t>201X</a:t>
            </a:r>
            <a:endParaRPr lang="zh-CN" altLang="en-US" sz="15000" b="1" dirty="0">
              <a:solidFill>
                <a:schemeClr val="bg1"/>
              </a:solidFill>
              <a:latin typeface="Agency FB" panose="020B0503020202020204" pitchFamily="34" charset="0"/>
            </a:endParaRPr>
          </a:p>
        </p:txBody>
      </p:sp>
      <p:sp>
        <p:nvSpPr>
          <p:cNvPr id="16" name="六边形 15"/>
          <p:cNvSpPr/>
          <p:nvPr/>
        </p:nvSpPr>
        <p:spPr>
          <a:xfrm rot="5400000" flipH="1">
            <a:off x="5733307" y="4143395"/>
            <a:ext cx="389508" cy="332406"/>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7" name="文本框 16"/>
          <p:cNvSpPr txBox="1"/>
          <p:nvPr/>
        </p:nvSpPr>
        <p:spPr>
          <a:xfrm>
            <a:off x="3842667" y="3443895"/>
            <a:ext cx="1550424" cy="248209"/>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1015" dirty="0">
                <a:solidFill>
                  <a:schemeClr val="bg1"/>
                </a:solidFill>
                <a:latin typeface="锐字云字库超粗黑体1.0" panose="02010604000000000000" pitchFamily="2" charset="-122"/>
                <a:ea typeface="锐字云字库超粗黑体1.0" panose="02010604000000000000" pitchFamily="2" charset="-122"/>
              </a:rPr>
              <a:t>汇报人</a:t>
            </a:r>
            <a:r>
              <a:rPr lang="zh-CN" altLang="en-US" sz="1015" dirty="0" smtClean="0">
                <a:solidFill>
                  <a:schemeClr val="bg1"/>
                </a:solidFill>
                <a:latin typeface="锐字云字库超粗黑体1.0" panose="02010604000000000000" pitchFamily="2" charset="-122"/>
                <a:ea typeface="锐字云字库超粗黑体1.0" panose="02010604000000000000" pitchFamily="2" charset="-122"/>
              </a:rPr>
              <a:t>：第一</a:t>
            </a:r>
            <a:r>
              <a:rPr lang="en-US" altLang="zh-CN" sz="1015" dirty="0" smtClean="0">
                <a:solidFill>
                  <a:schemeClr val="bg1"/>
                </a:solidFill>
                <a:latin typeface="锐字云字库超粗黑体1.0" panose="02010604000000000000" pitchFamily="2" charset="-122"/>
                <a:ea typeface="锐字云字库超粗黑体1.0" panose="02010604000000000000" pitchFamily="2" charset="-122"/>
              </a:rPr>
              <a:t>PPT</a:t>
            </a:r>
            <a:r>
              <a:rPr lang="zh-CN" altLang="en-US" sz="1015" dirty="0" smtClean="0">
                <a:solidFill>
                  <a:schemeClr val="bg1"/>
                </a:solidFill>
                <a:latin typeface="锐字云字库超粗黑体1.0" panose="02010604000000000000" pitchFamily="2" charset="-122"/>
                <a:ea typeface="锐字云字库超粗黑体1.0" panose="02010604000000000000" pitchFamily="2" charset="-122"/>
              </a:rPr>
              <a:t>设计师</a:t>
            </a:r>
            <a:endParaRPr lang="zh-CN" altLang="en-US" sz="1015" dirty="0">
              <a:solidFill>
                <a:schemeClr val="bg1"/>
              </a:solidFill>
              <a:latin typeface="锐字云字库超粗黑体1.0" panose="02010604000000000000" pitchFamily="2" charset="-122"/>
              <a:ea typeface="锐字云字库超粗黑体1.0" panose="02010604000000000000" pitchFamily="2" charset="-122"/>
            </a:endParaRPr>
          </a:p>
        </p:txBody>
      </p:sp>
      <p:sp>
        <p:nvSpPr>
          <p:cNvPr id="19" name="矩形 18"/>
          <p:cNvSpPr/>
          <p:nvPr/>
        </p:nvSpPr>
        <p:spPr>
          <a:xfrm>
            <a:off x="227999" y="528384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319">
                                          <p:stCondLst>
                                            <p:cond delay="0"/>
                                          </p:stCondLst>
                                        </p:cTn>
                                        <p:tgtEl>
                                          <p:spTgt spid="15"/>
                                        </p:tgtEl>
                                      </p:cBhvr>
                                    </p:animEffect>
                                    <p:anim calcmode="lin" valueType="num">
                                      <p:cBhvr>
                                        <p:cTn id="8" dur="100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15"/>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15"/>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15"/>
                                        </p:tgtEl>
                                        <p:attrNameLst>
                                          <p:attrName>ppt_y</p:attrName>
                                        </p:attrNameLst>
                                      </p:cBhvr>
                                      <p:tavLst>
                                        <p:tav tm="0" fmla="#ppt_y-sin(pi*$)/81">
                                          <p:val>
                                            <p:fltVal val="0"/>
                                          </p:val>
                                        </p:tav>
                                        <p:tav tm="100000">
                                          <p:val>
                                            <p:fltVal val="1"/>
                                          </p:val>
                                        </p:tav>
                                      </p:tavLst>
                                    </p:anim>
                                    <p:animScale>
                                      <p:cBhvr>
                                        <p:cTn id="13" dur="14">
                                          <p:stCondLst>
                                            <p:cond delay="357"/>
                                          </p:stCondLst>
                                        </p:cTn>
                                        <p:tgtEl>
                                          <p:spTgt spid="15"/>
                                        </p:tgtEl>
                                      </p:cBhvr>
                                      <p:to x="100000" y="60000"/>
                                    </p:animScale>
                                    <p:animScale>
                                      <p:cBhvr>
                                        <p:cTn id="14" dur="91" decel="50000">
                                          <p:stCondLst>
                                            <p:cond delay="372"/>
                                          </p:stCondLst>
                                        </p:cTn>
                                        <p:tgtEl>
                                          <p:spTgt spid="15"/>
                                        </p:tgtEl>
                                      </p:cBhvr>
                                      <p:to x="100000" y="100000"/>
                                    </p:animScale>
                                    <p:animScale>
                                      <p:cBhvr>
                                        <p:cTn id="15" dur="14">
                                          <p:stCondLst>
                                            <p:cond delay="722"/>
                                          </p:stCondLst>
                                        </p:cTn>
                                        <p:tgtEl>
                                          <p:spTgt spid="15"/>
                                        </p:tgtEl>
                                      </p:cBhvr>
                                      <p:to x="100000" y="80000"/>
                                    </p:animScale>
                                    <p:animScale>
                                      <p:cBhvr>
                                        <p:cTn id="16" dur="91" decel="50000">
                                          <p:stCondLst>
                                            <p:cond delay="736"/>
                                          </p:stCondLst>
                                        </p:cTn>
                                        <p:tgtEl>
                                          <p:spTgt spid="15"/>
                                        </p:tgtEl>
                                      </p:cBhvr>
                                      <p:to x="100000" y="100000"/>
                                    </p:animScale>
                                    <p:animScale>
                                      <p:cBhvr>
                                        <p:cTn id="17" dur="14">
                                          <p:stCondLst>
                                            <p:cond delay="903"/>
                                          </p:stCondLst>
                                        </p:cTn>
                                        <p:tgtEl>
                                          <p:spTgt spid="15"/>
                                        </p:tgtEl>
                                      </p:cBhvr>
                                      <p:to x="100000" y="90000"/>
                                    </p:animScale>
                                    <p:animScale>
                                      <p:cBhvr>
                                        <p:cTn id="18" dur="91" decel="50000">
                                          <p:stCondLst>
                                            <p:cond delay="917"/>
                                          </p:stCondLst>
                                        </p:cTn>
                                        <p:tgtEl>
                                          <p:spTgt spid="15"/>
                                        </p:tgtEl>
                                      </p:cBhvr>
                                      <p:to x="100000" y="100000"/>
                                    </p:animScale>
                                    <p:animScale>
                                      <p:cBhvr>
                                        <p:cTn id="19" dur="14">
                                          <p:stCondLst>
                                            <p:cond delay="994"/>
                                          </p:stCondLst>
                                        </p:cTn>
                                        <p:tgtEl>
                                          <p:spTgt spid="15"/>
                                        </p:tgtEl>
                                      </p:cBhvr>
                                      <p:to x="100000" y="95000"/>
                                    </p:animScale>
                                    <p:animScale>
                                      <p:cBhvr>
                                        <p:cTn id="20" dur="91" decel="50000">
                                          <p:stCondLst>
                                            <p:cond delay="1009"/>
                                          </p:stCondLst>
                                        </p:cTn>
                                        <p:tgtEl>
                                          <p:spTgt spid="15"/>
                                        </p:tgtEl>
                                      </p:cBhvr>
                                      <p:to x="100000" y="100000"/>
                                    </p:animScale>
                                  </p:childTnLst>
                                </p:cTn>
                              </p:par>
                              <p:par>
                                <p:cTn id="21" presetID="1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down)">
                                      <p:cBhvr>
                                        <p:cTn id="24" dur="500"/>
                                        <p:tgtEl>
                                          <p:spTgt spid="13"/>
                                        </p:tgtEl>
                                      </p:cBhvr>
                                    </p:animEffect>
                                  </p:childTnLst>
                                </p:cTn>
                              </p:par>
                              <p:par>
                                <p:cTn id="25" presetID="16" presetClass="entr" presetSubtype="37"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1000"/>
                                        <p:tgtEl>
                                          <p:spTgt spid="9"/>
                                        </p:tgtEl>
                                      </p:cBhvr>
                                    </p:animEffect>
                                    <p:anim calcmode="lin" valueType="num">
                                      <p:cBhvr>
                                        <p:cTn id="72" dur="1000" fill="hold"/>
                                        <p:tgtEl>
                                          <p:spTgt spid="9"/>
                                        </p:tgtEl>
                                        <p:attrNameLst>
                                          <p:attrName>ppt_x</p:attrName>
                                        </p:attrNameLst>
                                      </p:cBhvr>
                                      <p:tavLst>
                                        <p:tav tm="0">
                                          <p:val>
                                            <p:strVal val="#ppt_x"/>
                                          </p:val>
                                        </p:tav>
                                        <p:tav tm="100000">
                                          <p:val>
                                            <p:strVal val="#ppt_x"/>
                                          </p:val>
                                        </p:tav>
                                      </p:tavLst>
                                    </p:anim>
                                    <p:anim calcmode="lin" valueType="num">
                                      <p:cBhvr>
                                        <p:cTn id="73" dur="1000" fill="hold"/>
                                        <p:tgtEl>
                                          <p:spTgt spid="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1000"/>
                                        <p:tgtEl>
                                          <p:spTgt spid="12"/>
                                        </p:tgtEl>
                                      </p:cBhvr>
                                    </p:animEffect>
                                    <p:anim calcmode="lin" valueType="num">
                                      <p:cBhvr>
                                        <p:cTn id="82" dur="1000" fill="hold"/>
                                        <p:tgtEl>
                                          <p:spTgt spid="12"/>
                                        </p:tgtEl>
                                        <p:attrNameLst>
                                          <p:attrName>ppt_x</p:attrName>
                                        </p:attrNameLst>
                                      </p:cBhvr>
                                      <p:tavLst>
                                        <p:tav tm="0">
                                          <p:val>
                                            <p:strVal val="#ppt_x"/>
                                          </p:val>
                                        </p:tav>
                                        <p:tav tm="100000">
                                          <p:val>
                                            <p:strVal val="#ppt_x"/>
                                          </p:val>
                                        </p:tav>
                                      </p:tavLst>
                                    </p:anim>
                                    <p:anim calcmode="lin" valueType="num">
                                      <p:cBhvr>
                                        <p:cTn id="8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5"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187269" y="778331"/>
            <a:ext cx="2806233" cy="252004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p:cNvGrpSpPr/>
          <p:nvPr/>
        </p:nvGrpSpPr>
        <p:grpSpPr>
          <a:xfrm>
            <a:off x="3529715" y="950860"/>
            <a:ext cx="2228258" cy="2039995"/>
            <a:chOff x="4706287" y="1267811"/>
            <a:chExt cx="2971011" cy="2719993"/>
          </a:xfrm>
        </p:grpSpPr>
        <p:sp>
          <p:nvSpPr>
            <p:cNvPr id="6" name="任意多边形 5"/>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5464726" y="1267811"/>
              <a:ext cx="2212572" cy="2246769"/>
            </a:xfrm>
            <a:prstGeom prst="rect">
              <a:avLst/>
            </a:prstGeom>
            <a:noFill/>
          </p:spPr>
          <p:txBody>
            <a:bodyPr wrap="none" rtlCol="0">
              <a:spAutoFit/>
            </a:bodyPr>
            <a:lstStyle/>
            <a:p>
              <a:r>
                <a:rPr lang="en-US" altLang="zh-CN" sz="10350" dirty="0">
                  <a:solidFill>
                    <a:srgbClr val="2FA598"/>
                  </a:solidFill>
                  <a:latin typeface="Agency FB" panose="020B0503020202020204" pitchFamily="34" charset="0"/>
                </a:rPr>
                <a:t>01</a:t>
              </a:r>
              <a:endParaRPr lang="zh-CN" altLang="en-US" sz="10350" dirty="0">
                <a:solidFill>
                  <a:srgbClr val="2FA598"/>
                </a:solidFill>
                <a:latin typeface="Agency FB" panose="020B0503020202020204" pitchFamily="34" charset="0"/>
              </a:endParaRPr>
            </a:p>
          </p:txBody>
        </p:sp>
        <p:sp>
          <p:nvSpPr>
            <p:cNvPr id="8" name="文本框 7"/>
            <p:cNvSpPr txBox="1"/>
            <p:nvPr/>
          </p:nvSpPr>
          <p:spPr>
            <a:xfrm>
              <a:off x="5379480" y="3195033"/>
              <a:ext cx="1742358" cy="553997"/>
            </a:xfrm>
            <a:prstGeom prst="rect">
              <a:avLst/>
            </a:prstGeom>
            <a:noFill/>
          </p:spPr>
          <p:txBody>
            <a:bodyPr wrap="none" rtlCol="0">
              <a:spAutoFit/>
            </a:bodyPr>
            <a:lstStyle/>
            <a:p>
              <a:r>
                <a:rPr lang="en-US" altLang="zh-CN"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9" name="文本框 8"/>
          <p:cNvSpPr txBox="1"/>
          <p:nvPr/>
        </p:nvSpPr>
        <p:spPr>
          <a:xfrm>
            <a:off x="3136143" y="3605899"/>
            <a:ext cx="2967479"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27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700" b="1" dirty="0">
              <a:solidFill>
                <a:schemeClr val="bg1"/>
              </a:solidFill>
              <a:latin typeface="方正正纤黑简体" panose="02000000000000000000" pitchFamily="2" charset="-122"/>
              <a:ea typeface="方正正纤黑简体" panose="02000000000000000000" pitchFamily="2" charset="-122"/>
            </a:endParaRPr>
          </a:p>
        </p:txBody>
      </p:sp>
      <p:sp>
        <p:nvSpPr>
          <p:cNvPr id="10" name="文本框 9"/>
          <p:cNvSpPr txBox="1"/>
          <p:nvPr/>
        </p:nvSpPr>
        <p:spPr>
          <a:xfrm>
            <a:off x="3039964" y="4058903"/>
            <a:ext cx="3147015"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anim calcmode="lin" valueType="num">
                                      <p:cBhvr>
                                        <p:cTn id="13" dur="600" fill="hold"/>
                                        <p:tgtEl>
                                          <p:spTgt spid="9"/>
                                        </p:tgtEl>
                                        <p:attrNameLst>
                                          <p:attrName>ppt_x</p:attrName>
                                        </p:attrNameLst>
                                      </p:cBhvr>
                                      <p:tavLst>
                                        <p:tav tm="0">
                                          <p:val>
                                            <p:strVal val="#ppt_x"/>
                                          </p:val>
                                        </p:tav>
                                        <p:tav tm="100000">
                                          <p:val>
                                            <p:strVal val="#ppt_x"/>
                                          </p:val>
                                        </p:tav>
                                      </p:tavLst>
                                    </p:anim>
                                    <p:anim calcmode="lin" valueType="num">
                                      <p:cBhvr>
                                        <p:cTn id="14" dur="600" fill="hold"/>
                                        <p:tgtEl>
                                          <p:spTgt spid="9"/>
                                        </p:tgtEl>
                                        <p:attrNameLst>
                                          <p:attrName>ppt_y</p:attrName>
                                        </p:attrNameLst>
                                      </p:cBhvr>
                                      <p:tavLst>
                                        <p:tav tm="0">
                                          <p:val>
                                            <p:strVal val="#ppt_y-.1"/>
                                          </p:val>
                                        </p:tav>
                                        <p:tav tm="100000">
                                          <p:val>
                                            <p:strVal val="#ppt_y"/>
                                          </p:val>
                                        </p:tav>
                                      </p:tavLst>
                                    </p:anim>
                                  </p:childTnLst>
                                </p:cTn>
                              </p:par>
                              <p:par>
                                <p:cTn id="15" presetID="50" presetClass="entr" presetSubtype="0" decel="10000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600" fill="hold"/>
                                        <p:tgtEl>
                                          <p:spTgt spid="10"/>
                                        </p:tgtEl>
                                        <p:attrNameLst>
                                          <p:attrName>ppt_w</p:attrName>
                                        </p:attrNameLst>
                                      </p:cBhvr>
                                      <p:tavLst>
                                        <p:tav tm="0">
                                          <p:val>
                                            <p:strVal val="#ppt_w+.3"/>
                                          </p:val>
                                        </p:tav>
                                        <p:tav tm="100000">
                                          <p:val>
                                            <p:strVal val="#ppt_w"/>
                                          </p:val>
                                        </p:tav>
                                      </p:tavLst>
                                    </p:anim>
                                    <p:anim calcmode="lin" valueType="num">
                                      <p:cBhvr>
                                        <p:cTn id="18" dur="600" fill="hold"/>
                                        <p:tgtEl>
                                          <p:spTgt spid="10"/>
                                        </p:tgtEl>
                                        <p:attrNameLst>
                                          <p:attrName>ppt_h</p:attrName>
                                        </p:attrNameLst>
                                      </p:cBhvr>
                                      <p:tavLst>
                                        <p:tav tm="0">
                                          <p:val>
                                            <p:strVal val="#ppt_h"/>
                                          </p:val>
                                        </p:tav>
                                        <p:tav tm="100000">
                                          <p:val>
                                            <p:strVal val="#ppt_h"/>
                                          </p:val>
                                        </p:tav>
                                      </p:tavLst>
                                    </p:anim>
                                    <p:animEffect transition="in" filter="fade">
                                      <p:cBhvr>
                                        <p:cTn id="19" dur="600"/>
                                        <p:tgtEl>
                                          <p:spTgt spid="10"/>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style.rotation</p:attrName>
                                        </p:attrNameLst>
                                      </p:cBhvr>
                                      <p:tavLst>
                                        <p:tav tm="0">
                                          <p:val>
                                            <p:fltVal val="360"/>
                                          </p:val>
                                        </p:tav>
                                        <p:tav tm="100000">
                                          <p:val>
                                            <p:fltVal val="0"/>
                                          </p:val>
                                        </p:tav>
                                      </p:tavLst>
                                    </p:anim>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01</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5027985" y="2317796"/>
            <a:ext cx="1225938" cy="1533897"/>
            <a:chOff x="3295850" y="1895995"/>
            <a:chExt cx="3725149" cy="4660916"/>
          </a:xfrm>
        </p:grpSpPr>
        <p:sp>
          <p:nvSpPr>
            <p:cNvPr id="12" name="圆角矩形 11"/>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14" name="圆角矩形 13"/>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2FA598"/>
                </a:gs>
                <a:gs pos="100000">
                  <a:srgbClr val="00B050"/>
                </a:gs>
              </a:gsLst>
              <a:lin ang="2700000" scaled="1"/>
              <a:tileRect/>
            </a:gradFill>
            <a:ln w="25400">
              <a:gradFill flip="none" rotWithShape="1">
                <a:gsLst>
                  <a:gs pos="0">
                    <a:srgbClr val="00B050"/>
                  </a:gs>
                  <a:gs pos="100000">
                    <a:srgbClr val="2FA598"/>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5031441" y="1208432"/>
            <a:ext cx="1225938" cy="1533897"/>
            <a:chOff x="3295850" y="1895995"/>
            <a:chExt cx="3725149" cy="4660916"/>
          </a:xfrm>
        </p:grpSpPr>
        <p:sp>
          <p:nvSpPr>
            <p:cNvPr id="17" name="圆角矩形 16"/>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18"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19" name="圆角矩形 18"/>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2FA598"/>
                </a:gs>
                <a:gs pos="100000">
                  <a:srgbClr val="00B050"/>
                </a:gs>
              </a:gsLst>
              <a:lin ang="2700000" scaled="1"/>
              <a:tileRect/>
            </a:gradFill>
            <a:ln w="25400">
              <a:gradFill flip="none" rotWithShape="1">
                <a:gsLst>
                  <a:gs pos="0">
                    <a:srgbClr val="00B050"/>
                  </a:gs>
                  <a:gs pos="100000">
                    <a:srgbClr val="2FA598"/>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sp>
        <p:nvSpPr>
          <p:cNvPr id="21" name="Freeform 5"/>
          <p:cNvSpPr/>
          <p:nvPr/>
        </p:nvSpPr>
        <p:spPr bwMode="auto">
          <a:xfrm rot="5400000">
            <a:off x="1132994" y="3761280"/>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8000"/>
                </a:schemeClr>
              </a:gs>
              <a:gs pos="0">
                <a:schemeClr val="bg1">
                  <a:lumMod val="81000"/>
                </a:schemeClr>
              </a:gs>
            </a:gsLst>
            <a:lin ang="18900000" scaled="0"/>
            <a:tileRect/>
          </a:gradFill>
          <a:ln w="22225">
            <a:gradFill>
              <a:gsLst>
                <a:gs pos="0">
                  <a:schemeClr val="bg1"/>
                </a:gs>
                <a:gs pos="100000">
                  <a:schemeClr val="bg1">
                    <a:lumMod val="80000"/>
                  </a:schemeClr>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854740" y="3810068"/>
            <a:ext cx="1625984" cy="837185"/>
            <a:chOff x="3457192" y="3925490"/>
            <a:chExt cx="1455402" cy="1116243"/>
          </a:xfrm>
        </p:grpSpPr>
        <p:sp>
          <p:nvSpPr>
            <p:cNvPr id="23" name="文本框 22"/>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3457192" y="4179961"/>
              <a:ext cx="1398251" cy="861772"/>
            </a:xfrm>
            <a:prstGeom prst="rect">
              <a:avLst/>
            </a:prstGeom>
            <a:noFill/>
          </p:spPr>
          <p:txBody>
            <a:bodyPr wrap="square" rtlCol="0">
              <a:spAutoFit/>
            </a:bodyPr>
            <a:lstStyle/>
            <a:p>
              <a:pPr algn="ctr">
                <a:lnSpc>
                  <a:spcPct val="150000"/>
                </a:lnSpc>
              </a:pP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sp>
        <p:nvSpPr>
          <p:cNvPr id="25" name="Freeform 5"/>
          <p:cNvSpPr/>
          <p:nvPr/>
        </p:nvSpPr>
        <p:spPr bwMode="auto">
          <a:xfrm rot="5400000">
            <a:off x="3661882" y="3761280"/>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8000"/>
                </a:schemeClr>
              </a:gs>
              <a:gs pos="0">
                <a:schemeClr val="bg1">
                  <a:lumMod val="81000"/>
                </a:schemeClr>
              </a:gs>
            </a:gsLst>
            <a:lin ang="18900000" scaled="0"/>
            <a:tileRect/>
          </a:gradFill>
          <a:ln w="22225">
            <a:gradFill>
              <a:gsLst>
                <a:gs pos="0">
                  <a:schemeClr val="bg1"/>
                </a:gs>
                <a:gs pos="100000">
                  <a:schemeClr val="bg1">
                    <a:lumMod val="80000"/>
                  </a:schemeClr>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4383630" y="3810064"/>
            <a:ext cx="1677899" cy="837185"/>
            <a:chOff x="3457192" y="3925490"/>
            <a:chExt cx="1455402" cy="1116243"/>
          </a:xfrm>
        </p:grpSpPr>
        <p:sp>
          <p:nvSpPr>
            <p:cNvPr id="27" name="文本框 26"/>
            <p:cNvSpPr txBox="1"/>
            <p:nvPr/>
          </p:nvSpPr>
          <p:spPr>
            <a:xfrm>
              <a:off x="3457511" y="3925490"/>
              <a:ext cx="1455083" cy="369331"/>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在此添加标题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3457192" y="4179961"/>
              <a:ext cx="1398251" cy="861772"/>
            </a:xfrm>
            <a:prstGeom prst="rect">
              <a:avLst/>
            </a:prstGeom>
            <a:noFill/>
          </p:spPr>
          <p:txBody>
            <a:bodyPr wrap="square" rtlCol="0">
              <a:spAutoFit/>
            </a:bodyPr>
            <a:lstStyle/>
            <a:p>
              <a:pPr algn="ctr">
                <a:lnSpc>
                  <a:spcPct val="150000"/>
                </a:lnSpc>
              </a:pP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sp>
        <p:nvSpPr>
          <p:cNvPr id="29" name="Freeform 5"/>
          <p:cNvSpPr/>
          <p:nvPr/>
        </p:nvSpPr>
        <p:spPr bwMode="auto">
          <a:xfrm rot="5400000">
            <a:off x="6190770" y="3761280"/>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8000"/>
                </a:schemeClr>
              </a:gs>
              <a:gs pos="0">
                <a:schemeClr val="bg1">
                  <a:lumMod val="81000"/>
                </a:schemeClr>
              </a:gs>
            </a:gsLst>
            <a:lin ang="18900000" scaled="0"/>
            <a:tileRect/>
          </a:gradFill>
          <a:ln w="22225">
            <a:gradFill>
              <a:gsLst>
                <a:gs pos="100000">
                  <a:schemeClr val="bg1">
                    <a:lumMod val="80000"/>
                  </a:schemeClr>
                </a:gs>
                <a:gs pos="0">
                  <a:prstClr val="white"/>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6912517" y="3810064"/>
            <a:ext cx="1684636" cy="837185"/>
            <a:chOff x="3457192" y="3925490"/>
            <a:chExt cx="1455402" cy="1116243"/>
          </a:xfrm>
        </p:grpSpPr>
        <p:sp>
          <p:nvSpPr>
            <p:cNvPr id="31" name="文本框 30"/>
            <p:cNvSpPr txBox="1"/>
            <p:nvPr/>
          </p:nvSpPr>
          <p:spPr>
            <a:xfrm>
              <a:off x="3457511" y="3925490"/>
              <a:ext cx="1455083" cy="369331"/>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在此添加标题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457192" y="4179961"/>
              <a:ext cx="1398251" cy="861772"/>
            </a:xfrm>
            <a:prstGeom prst="rect">
              <a:avLst/>
            </a:prstGeom>
            <a:noFill/>
          </p:spPr>
          <p:txBody>
            <a:bodyPr wrap="square" rtlCol="0">
              <a:spAutoFit/>
            </a:bodyPr>
            <a:lstStyle/>
            <a:p>
              <a:pPr algn="ctr">
                <a:lnSpc>
                  <a:spcPct val="150000"/>
                </a:lnSpc>
              </a:pPr>
              <a:r>
                <a:rPr lang="zh-CN" altLang="en-US" sz="8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pic>
        <p:nvPicPr>
          <p:cNvPr id="33" name="图片 32"/>
          <p:cNvPicPr>
            <a:picLocks noChangeAspect="1"/>
          </p:cNvPicPr>
          <p:nvPr/>
        </p:nvPicPr>
        <p:blipFill rotWithShape="1">
          <a:blip r:embed="rId1" cstate="screen"/>
          <a:srcRect/>
          <a:stretch>
            <a:fillRect/>
          </a:stretch>
        </p:blipFill>
        <p:spPr>
          <a:xfrm>
            <a:off x="1277423" y="1293704"/>
            <a:ext cx="3363278" cy="1952743"/>
          </a:xfrm>
          <a:prstGeom prst="rect">
            <a:avLst/>
          </a:prstGeom>
          <a:solidFill>
            <a:srgbClr val="FFFFFF">
              <a:shade val="85000"/>
            </a:srgbClr>
          </a:solidFill>
          <a:ln w="63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4" name="组合 33"/>
          <p:cNvGrpSpPr/>
          <p:nvPr/>
        </p:nvGrpSpPr>
        <p:grpSpPr>
          <a:xfrm>
            <a:off x="6053420" y="2522367"/>
            <a:ext cx="1849016" cy="974817"/>
            <a:chOff x="6954736" y="3018205"/>
            <a:chExt cx="2465354" cy="1299757"/>
          </a:xfrm>
        </p:grpSpPr>
        <p:sp>
          <p:nvSpPr>
            <p:cNvPr id="35" name="文本框 34"/>
            <p:cNvSpPr txBox="1"/>
            <p:nvPr/>
          </p:nvSpPr>
          <p:spPr>
            <a:xfrm>
              <a:off x="6954736" y="3018205"/>
              <a:ext cx="2465354" cy="430887"/>
            </a:xfrm>
            <a:prstGeom prst="rect">
              <a:avLst/>
            </a:prstGeom>
            <a:noFill/>
          </p:spPr>
          <p:txBody>
            <a:bodyPr wrap="square" rtlCol="0">
              <a:spAutoFit/>
            </a:bodyPr>
            <a:lstStyle/>
            <a:p>
              <a:r>
                <a:rPr lang="zh-CN" altLang="en-US" sz="1500" dirty="0" smtClean="0">
                  <a:solidFill>
                    <a:schemeClr val="bg1"/>
                  </a:solidFill>
                  <a:latin typeface="微软雅黑" panose="020B0503020204020204" pitchFamily="34" charset="-122"/>
                  <a:ea typeface="微软雅黑" panose="020B0503020204020204" pitchFamily="34" charset="-122"/>
                </a:rPr>
                <a:t>单击添加主标题</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954736" y="3363853"/>
              <a:ext cx="2465354" cy="954109"/>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pic>
        <p:nvPicPr>
          <p:cNvPr id="37" name="Picture 13" descr="camera.png"/>
          <p:cNvPicPr>
            <a:picLocks noChangeAspect="1"/>
          </p:cNvPicPr>
          <p:nvPr/>
        </p:nvPicPr>
        <p:blipFill>
          <a:blip r:embed="rId2" cstate="screen"/>
          <a:stretch>
            <a:fillRect/>
          </a:stretch>
        </p:blipFill>
        <p:spPr>
          <a:xfrm>
            <a:off x="5281148" y="1537452"/>
            <a:ext cx="361535" cy="361535"/>
          </a:xfrm>
          <a:prstGeom prst="rect">
            <a:avLst/>
          </a:prstGeom>
        </p:spPr>
      </p:pic>
      <p:pic>
        <p:nvPicPr>
          <p:cNvPr id="38" name="Picture 14" descr="cinema.png"/>
          <p:cNvPicPr>
            <a:picLocks noChangeAspect="1"/>
          </p:cNvPicPr>
          <p:nvPr/>
        </p:nvPicPr>
        <p:blipFill>
          <a:blip r:embed="rId3" cstate="screen"/>
          <a:stretch>
            <a:fillRect/>
          </a:stretch>
        </p:blipFill>
        <p:spPr>
          <a:xfrm>
            <a:off x="5293562" y="2647235"/>
            <a:ext cx="336709" cy="336709"/>
          </a:xfrm>
          <a:prstGeom prst="rect">
            <a:avLst/>
          </a:prstGeom>
        </p:spPr>
      </p:pic>
      <p:grpSp>
        <p:nvGrpSpPr>
          <p:cNvPr id="39" name="组合 38"/>
          <p:cNvGrpSpPr/>
          <p:nvPr/>
        </p:nvGrpSpPr>
        <p:grpSpPr>
          <a:xfrm>
            <a:off x="6053420" y="1424181"/>
            <a:ext cx="1849016" cy="974817"/>
            <a:chOff x="6954736" y="3018205"/>
            <a:chExt cx="2465354" cy="1299757"/>
          </a:xfrm>
        </p:grpSpPr>
        <p:sp>
          <p:nvSpPr>
            <p:cNvPr id="40" name="文本框 39"/>
            <p:cNvSpPr txBox="1"/>
            <p:nvPr/>
          </p:nvSpPr>
          <p:spPr>
            <a:xfrm>
              <a:off x="6954736" y="3018205"/>
              <a:ext cx="2465354" cy="430887"/>
            </a:xfrm>
            <a:prstGeom prst="rect">
              <a:avLst/>
            </a:prstGeom>
            <a:noFill/>
          </p:spPr>
          <p:txBody>
            <a:bodyPr wrap="square" rtlCol="0">
              <a:spAutoFit/>
            </a:bodyPr>
            <a:lstStyle/>
            <a:p>
              <a:r>
                <a:rPr lang="zh-CN" altLang="en-US" sz="1500" dirty="0" smtClean="0">
                  <a:solidFill>
                    <a:schemeClr val="bg1"/>
                  </a:solidFill>
                  <a:latin typeface="微软雅黑" panose="020B0503020204020204" pitchFamily="34" charset="-122"/>
                  <a:ea typeface="微软雅黑" panose="020B0503020204020204" pitchFamily="34" charset="-122"/>
                </a:rPr>
                <a:t>单击添加主标题</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954736" y="3363853"/>
              <a:ext cx="2465354" cy="954109"/>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cxnSp>
        <p:nvCxnSpPr>
          <p:cNvPr id="42" name="直接连接符 41"/>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368627" y="3958812"/>
            <a:ext cx="286469" cy="272118"/>
            <a:chOff x="5099014" y="3772690"/>
            <a:chExt cx="591389" cy="561764"/>
          </a:xfrm>
          <a:solidFill>
            <a:srgbClr val="2FA598"/>
          </a:solidFill>
        </p:grpSpPr>
        <p:sp>
          <p:nvSpPr>
            <p:cNvPr id="44" name="Freeform 14"/>
            <p:cNvSpPr/>
            <p:nvPr/>
          </p:nvSpPr>
          <p:spPr bwMode="auto">
            <a:xfrm>
              <a:off x="5099014" y="3772690"/>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45" name="Freeform 15"/>
            <p:cNvSpPr>
              <a:spLocks noEditPoints="1"/>
            </p:cNvSpPr>
            <p:nvPr/>
          </p:nvSpPr>
          <p:spPr bwMode="auto">
            <a:xfrm>
              <a:off x="5268348" y="3850225"/>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908384" y="3926334"/>
            <a:ext cx="253379" cy="337079"/>
            <a:chOff x="7976594" y="2279040"/>
            <a:chExt cx="528116" cy="702571"/>
          </a:xfrm>
          <a:solidFill>
            <a:srgbClr val="2FA598"/>
          </a:solidFill>
        </p:grpSpPr>
        <p:sp>
          <p:nvSpPr>
            <p:cNvPr id="47"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48" name="Freeform 24"/>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422869" y="3958814"/>
            <a:ext cx="288585" cy="290099"/>
            <a:chOff x="6469046" y="3702469"/>
            <a:chExt cx="697452" cy="701109"/>
          </a:xfrm>
          <a:solidFill>
            <a:srgbClr val="2FA598"/>
          </a:solidFill>
        </p:grpSpPr>
        <p:sp>
          <p:nvSpPr>
            <p:cNvPr id="50" name="Freeform 5"/>
            <p:cNvSpPr>
              <a:spLocks noEditPoints="1"/>
            </p:cNvSpPr>
            <p:nvPr/>
          </p:nvSpPr>
          <p:spPr bwMode="auto">
            <a:xfrm>
              <a:off x="6469046" y="3702469"/>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51" name="Freeform 6"/>
            <p:cNvSpPr>
              <a:spLocks noEditPoints="1"/>
            </p:cNvSpPr>
            <p:nvPr/>
          </p:nvSpPr>
          <p:spPr bwMode="auto">
            <a:xfrm>
              <a:off x="6595224" y="4032725"/>
              <a:ext cx="362075" cy="153973"/>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52" name="Freeform 7"/>
            <p:cNvSpPr>
              <a:spLocks noEditPoints="1"/>
            </p:cNvSpPr>
            <p:nvPr/>
          </p:nvSpPr>
          <p:spPr bwMode="auto">
            <a:xfrm>
              <a:off x="6826001" y="4063081"/>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sp>
          <p:nvSpPr>
            <p:cNvPr id="53" name="Freeform 8"/>
            <p:cNvSpPr/>
            <p:nvPr/>
          </p:nvSpPr>
          <p:spPr bwMode="auto">
            <a:xfrm>
              <a:off x="6923651" y="4160731"/>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600" fill="hold"/>
                                            <p:tgtEl>
                                              <p:spTgt spid="33"/>
                                            </p:tgtEl>
                                            <p:attrNameLst>
                                              <p:attrName>ppt_w</p:attrName>
                                            </p:attrNameLst>
                                          </p:cBhvr>
                                          <p:tavLst>
                                            <p:tav tm="0">
                                              <p:val>
                                                <p:fltVal val="0"/>
                                              </p:val>
                                            </p:tav>
                                            <p:tav tm="100000">
                                              <p:val>
                                                <p:strVal val="#ppt_w"/>
                                              </p:val>
                                            </p:tav>
                                          </p:tavLst>
                                        </p:anim>
                                        <p:anim calcmode="lin" valueType="num">
                                          <p:cBhvr>
                                            <p:cTn id="8" dur="600" fill="hold"/>
                                            <p:tgtEl>
                                              <p:spTgt spid="33"/>
                                            </p:tgtEl>
                                            <p:attrNameLst>
                                              <p:attrName>ppt_h</p:attrName>
                                            </p:attrNameLst>
                                          </p:cBhvr>
                                          <p:tavLst>
                                            <p:tav tm="0">
                                              <p:val>
                                                <p:fltVal val="0"/>
                                              </p:val>
                                            </p:tav>
                                            <p:tav tm="100000">
                                              <p:val>
                                                <p:strVal val="#ppt_h"/>
                                              </p:val>
                                            </p:tav>
                                          </p:tavLst>
                                        </p:anim>
                                        <p:animEffect transition="in" filter="fade">
                                          <p:cBhvr>
                                            <p:cTn id="9" dur="600"/>
                                            <p:tgtEl>
                                              <p:spTgt spid="33"/>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animEffect transition="in" filter="fade">
                                          <p:cBhvr>
                                            <p:cTn id="15" dur="300"/>
                                            <p:tgtEl>
                                              <p:spTgt spid="16"/>
                                            </p:tgtEl>
                                          </p:cBhvr>
                                        </p:animEffect>
                                      </p:childTnLst>
                                    </p:cTn>
                                  </p:par>
                                </p:childTnLst>
                              </p:cTn>
                            </p:par>
                            <p:par>
                              <p:cTn id="16" fill="hold">
                                <p:stCondLst>
                                  <p:cond delay="1500"/>
                                </p:stCondLst>
                                <p:childTnLst>
                                  <p:par>
                                    <p:cTn id="17" presetID="32" presetClass="emph" presetSubtype="0" fill="hold" nodeType="afterEffect">
                                      <p:stCondLst>
                                        <p:cond delay="0"/>
                                      </p:stCondLst>
                                      <p:childTnLst>
                                        <p:animRot by="120000">
                                          <p:cBhvr>
                                            <p:cTn id="18" dur="50" fill="hold">
                                              <p:stCondLst>
                                                <p:cond delay="0"/>
                                              </p:stCondLst>
                                            </p:cTn>
                                            <p:tgtEl>
                                              <p:spTgt spid="16"/>
                                            </p:tgtEl>
                                            <p:attrNameLst>
                                              <p:attrName>r</p:attrName>
                                            </p:attrNameLst>
                                          </p:cBhvr>
                                        </p:animRot>
                                        <p:animRot by="-240000">
                                          <p:cBhvr>
                                            <p:cTn id="19" dur="100" fill="hold">
                                              <p:stCondLst>
                                                <p:cond delay="100"/>
                                              </p:stCondLst>
                                            </p:cTn>
                                            <p:tgtEl>
                                              <p:spTgt spid="16"/>
                                            </p:tgtEl>
                                            <p:attrNameLst>
                                              <p:attrName>r</p:attrName>
                                            </p:attrNameLst>
                                          </p:cBhvr>
                                        </p:animRot>
                                        <p:animRot by="240000">
                                          <p:cBhvr>
                                            <p:cTn id="20" dur="100" fill="hold">
                                              <p:stCondLst>
                                                <p:cond delay="200"/>
                                              </p:stCondLst>
                                            </p:cTn>
                                            <p:tgtEl>
                                              <p:spTgt spid="16"/>
                                            </p:tgtEl>
                                            <p:attrNameLst>
                                              <p:attrName>r</p:attrName>
                                            </p:attrNameLst>
                                          </p:cBhvr>
                                        </p:animRot>
                                        <p:animRot by="-240000">
                                          <p:cBhvr>
                                            <p:cTn id="21" dur="100" fill="hold">
                                              <p:stCondLst>
                                                <p:cond delay="300"/>
                                              </p:stCondLst>
                                            </p:cTn>
                                            <p:tgtEl>
                                              <p:spTgt spid="16"/>
                                            </p:tgtEl>
                                            <p:attrNameLst>
                                              <p:attrName>r</p:attrName>
                                            </p:attrNameLst>
                                          </p:cBhvr>
                                        </p:animRot>
                                        <p:animRot by="120000">
                                          <p:cBhvr>
                                            <p:cTn id="22" dur="100" fill="hold">
                                              <p:stCondLst>
                                                <p:cond delay="400"/>
                                              </p:stCondLst>
                                            </p:cTn>
                                            <p:tgtEl>
                                              <p:spTgt spid="16"/>
                                            </p:tgtEl>
                                            <p:attrNameLst>
                                              <p:attrName>r</p:attrName>
                                            </p:attrNameLst>
                                          </p:cBhvr>
                                        </p:animRot>
                                      </p:childTnLst>
                                    </p:cTn>
                                  </p:par>
                                </p:childTnLst>
                              </p:cTn>
                            </p:par>
                            <p:par>
                              <p:cTn id="23" fill="hold">
                                <p:stCondLst>
                                  <p:cond delay="2000"/>
                                </p:stCondLst>
                                <p:childTnLst>
                                  <p:par>
                                    <p:cTn id="24" presetID="37" presetClass="entr" presetSubtype="0"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anim calcmode="lin" valueType="num">
                                          <p:cBhvr>
                                            <p:cTn id="27" dur="500" fill="hold"/>
                                            <p:tgtEl>
                                              <p:spTgt spid="37"/>
                                            </p:tgtEl>
                                            <p:attrNameLst>
                                              <p:attrName>ppt_x</p:attrName>
                                            </p:attrNameLst>
                                          </p:cBhvr>
                                          <p:tavLst>
                                            <p:tav tm="0">
                                              <p:val>
                                                <p:strVal val="#ppt_x"/>
                                              </p:val>
                                            </p:tav>
                                            <p:tav tm="100000">
                                              <p:val>
                                                <p:strVal val="#ppt_x"/>
                                              </p:val>
                                            </p:tav>
                                          </p:tavLst>
                                        </p:anim>
                                        <p:anim calcmode="lin" valueType="num">
                                          <p:cBhvr>
                                            <p:cTn id="28" dur="450" decel="100000" fill="hold"/>
                                            <p:tgtEl>
                                              <p:spTgt spid="37"/>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16" presetClass="entr" presetSubtype="37" fill="hold" nodeType="afterEffect">
                                      <p:stCondLst>
                                        <p:cond delay="200"/>
                                      </p:stCondLst>
                                      <p:childTnLst>
                                        <p:set>
                                          <p:cBhvr>
                                            <p:cTn id="32" dur="1" fill="hold">
                                              <p:stCondLst>
                                                <p:cond delay="0"/>
                                              </p:stCondLst>
                                            </p:cTn>
                                            <p:tgtEl>
                                              <p:spTgt spid="39"/>
                                            </p:tgtEl>
                                            <p:attrNameLst>
                                              <p:attrName>style.visibility</p:attrName>
                                            </p:attrNameLst>
                                          </p:cBhvr>
                                          <p:to>
                                            <p:strVal val="visible"/>
                                          </p:to>
                                        </p:set>
                                        <p:animEffect transition="in" filter="barn(outVertical)">
                                          <p:cBhvr>
                                            <p:cTn id="33" dur="500"/>
                                            <p:tgtEl>
                                              <p:spTgt spid="39"/>
                                            </p:tgtEl>
                                          </p:cBhvr>
                                        </p:animEffect>
                                      </p:childTnLst>
                                    </p:cTn>
                                  </p:par>
                                </p:childTnLst>
                              </p:cTn>
                            </p:par>
                            <p:par>
                              <p:cTn id="34" fill="hold">
                                <p:stCondLst>
                                  <p:cond delay="3200"/>
                                </p:stCondLst>
                                <p:childTnLst>
                                  <p:par>
                                    <p:cTn id="35" presetID="53" presetClass="entr" presetSubtype="1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300" fill="hold"/>
                                            <p:tgtEl>
                                              <p:spTgt spid="11"/>
                                            </p:tgtEl>
                                            <p:attrNameLst>
                                              <p:attrName>ppt_w</p:attrName>
                                            </p:attrNameLst>
                                          </p:cBhvr>
                                          <p:tavLst>
                                            <p:tav tm="0">
                                              <p:val>
                                                <p:fltVal val="0"/>
                                              </p:val>
                                            </p:tav>
                                            <p:tav tm="100000">
                                              <p:val>
                                                <p:strVal val="#ppt_w"/>
                                              </p:val>
                                            </p:tav>
                                          </p:tavLst>
                                        </p:anim>
                                        <p:anim calcmode="lin" valueType="num">
                                          <p:cBhvr>
                                            <p:cTn id="38" dur="300" fill="hold"/>
                                            <p:tgtEl>
                                              <p:spTgt spid="11"/>
                                            </p:tgtEl>
                                            <p:attrNameLst>
                                              <p:attrName>ppt_h</p:attrName>
                                            </p:attrNameLst>
                                          </p:cBhvr>
                                          <p:tavLst>
                                            <p:tav tm="0">
                                              <p:val>
                                                <p:fltVal val="0"/>
                                              </p:val>
                                            </p:tav>
                                            <p:tav tm="100000">
                                              <p:val>
                                                <p:strVal val="#ppt_h"/>
                                              </p:val>
                                            </p:tav>
                                          </p:tavLst>
                                        </p:anim>
                                        <p:animEffect transition="in" filter="fade">
                                          <p:cBhvr>
                                            <p:cTn id="39" dur="300"/>
                                            <p:tgtEl>
                                              <p:spTgt spid="11"/>
                                            </p:tgtEl>
                                          </p:cBhvr>
                                        </p:animEffect>
                                      </p:childTnLst>
                                    </p:cTn>
                                  </p:par>
                                </p:childTnLst>
                              </p:cTn>
                            </p:par>
                            <p:par>
                              <p:cTn id="40" fill="hold">
                                <p:stCondLst>
                                  <p:cond delay="3700"/>
                                </p:stCondLst>
                                <p:childTnLst>
                                  <p:par>
                                    <p:cTn id="41" presetID="32" presetClass="emph" presetSubtype="0" fill="hold" nodeType="afterEffect">
                                      <p:stCondLst>
                                        <p:cond delay="0"/>
                                      </p:stCondLst>
                                      <p:childTnLst>
                                        <p:animRot by="120000">
                                          <p:cBhvr>
                                            <p:cTn id="42" dur="50" fill="hold">
                                              <p:stCondLst>
                                                <p:cond delay="0"/>
                                              </p:stCondLst>
                                            </p:cTn>
                                            <p:tgtEl>
                                              <p:spTgt spid="11"/>
                                            </p:tgtEl>
                                            <p:attrNameLst>
                                              <p:attrName>r</p:attrName>
                                            </p:attrNameLst>
                                          </p:cBhvr>
                                        </p:animRot>
                                        <p:animRot by="-240000">
                                          <p:cBhvr>
                                            <p:cTn id="43" dur="100" fill="hold">
                                              <p:stCondLst>
                                                <p:cond delay="100"/>
                                              </p:stCondLst>
                                            </p:cTn>
                                            <p:tgtEl>
                                              <p:spTgt spid="11"/>
                                            </p:tgtEl>
                                            <p:attrNameLst>
                                              <p:attrName>r</p:attrName>
                                            </p:attrNameLst>
                                          </p:cBhvr>
                                        </p:animRot>
                                        <p:animRot by="240000">
                                          <p:cBhvr>
                                            <p:cTn id="44" dur="100" fill="hold">
                                              <p:stCondLst>
                                                <p:cond delay="200"/>
                                              </p:stCondLst>
                                            </p:cTn>
                                            <p:tgtEl>
                                              <p:spTgt spid="11"/>
                                            </p:tgtEl>
                                            <p:attrNameLst>
                                              <p:attrName>r</p:attrName>
                                            </p:attrNameLst>
                                          </p:cBhvr>
                                        </p:animRot>
                                        <p:animRot by="-240000">
                                          <p:cBhvr>
                                            <p:cTn id="45" dur="100" fill="hold">
                                              <p:stCondLst>
                                                <p:cond delay="300"/>
                                              </p:stCondLst>
                                            </p:cTn>
                                            <p:tgtEl>
                                              <p:spTgt spid="11"/>
                                            </p:tgtEl>
                                            <p:attrNameLst>
                                              <p:attrName>r</p:attrName>
                                            </p:attrNameLst>
                                          </p:cBhvr>
                                        </p:animRot>
                                        <p:animRot by="120000">
                                          <p:cBhvr>
                                            <p:cTn id="46" dur="100" fill="hold">
                                              <p:stCondLst>
                                                <p:cond delay="400"/>
                                              </p:stCondLst>
                                            </p:cTn>
                                            <p:tgtEl>
                                              <p:spTgt spid="11"/>
                                            </p:tgtEl>
                                            <p:attrNameLst>
                                              <p:attrName>r</p:attrName>
                                            </p:attrNameLst>
                                          </p:cBhvr>
                                        </p:animRot>
                                      </p:childTnLst>
                                    </p:cTn>
                                  </p:par>
                                </p:childTnLst>
                              </p:cTn>
                            </p:par>
                            <p:par>
                              <p:cTn id="47" fill="hold">
                                <p:stCondLst>
                                  <p:cond delay="4200"/>
                                </p:stCondLst>
                                <p:childTnLst>
                                  <p:par>
                                    <p:cTn id="48" presetID="37" presetClass="entr" presetSubtype="0"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anim calcmode="lin" valueType="num">
                                          <p:cBhvr>
                                            <p:cTn id="51" dur="500" fill="hold"/>
                                            <p:tgtEl>
                                              <p:spTgt spid="38"/>
                                            </p:tgtEl>
                                            <p:attrNameLst>
                                              <p:attrName>ppt_x</p:attrName>
                                            </p:attrNameLst>
                                          </p:cBhvr>
                                          <p:tavLst>
                                            <p:tav tm="0">
                                              <p:val>
                                                <p:strVal val="#ppt_x"/>
                                              </p:val>
                                            </p:tav>
                                            <p:tav tm="100000">
                                              <p:val>
                                                <p:strVal val="#ppt_x"/>
                                              </p:val>
                                            </p:tav>
                                          </p:tavLst>
                                        </p:anim>
                                        <p:anim calcmode="lin" valueType="num">
                                          <p:cBhvr>
                                            <p:cTn id="52" dur="450" decel="100000" fill="hold"/>
                                            <p:tgtEl>
                                              <p:spTgt spid="38"/>
                                            </p:tgtEl>
                                            <p:attrNameLst>
                                              <p:attrName>ppt_y</p:attrName>
                                            </p:attrNameLst>
                                          </p:cBhvr>
                                          <p:tavLst>
                                            <p:tav tm="0">
                                              <p:val>
                                                <p:strVal val="#ppt_y+1"/>
                                              </p:val>
                                            </p:tav>
                                            <p:tav tm="100000">
                                              <p:val>
                                                <p:strVal val="#ppt_y-.03"/>
                                              </p:val>
                                            </p:tav>
                                          </p:tavLst>
                                        </p:anim>
                                        <p:anim calcmode="lin" valueType="num">
                                          <p:cBhvr>
                                            <p:cTn id="53"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54" fill="hold">
                                <p:stCondLst>
                                  <p:cond delay="4700"/>
                                </p:stCondLst>
                                <p:childTnLst>
                                  <p:par>
                                    <p:cTn id="55" presetID="16" presetClass="entr" presetSubtype="37" fill="hold" nodeType="afterEffect">
                                      <p:stCondLst>
                                        <p:cond delay="300"/>
                                      </p:stCondLst>
                                      <p:childTnLst>
                                        <p:set>
                                          <p:cBhvr>
                                            <p:cTn id="56" dur="1" fill="hold">
                                              <p:stCondLst>
                                                <p:cond delay="0"/>
                                              </p:stCondLst>
                                            </p:cTn>
                                            <p:tgtEl>
                                              <p:spTgt spid="34"/>
                                            </p:tgtEl>
                                            <p:attrNameLst>
                                              <p:attrName>style.visibility</p:attrName>
                                            </p:attrNameLst>
                                          </p:cBhvr>
                                          <p:to>
                                            <p:strVal val="visible"/>
                                          </p:to>
                                        </p:set>
                                        <p:animEffect transition="in" filter="barn(outVertical)">
                                          <p:cBhvr>
                                            <p:cTn id="57" dur="500"/>
                                            <p:tgtEl>
                                              <p:spTgt spid="34"/>
                                            </p:tgtEl>
                                          </p:cBhvr>
                                        </p:animEffect>
                                      </p:childTnLst>
                                    </p:cTn>
                                  </p:par>
                                </p:childTnLst>
                              </p:cTn>
                            </p:par>
                            <p:par>
                              <p:cTn id="58" fill="hold">
                                <p:stCondLst>
                                  <p:cond delay="5500"/>
                                </p:stCondLst>
                                <p:childTnLst>
                                  <p:par>
                                    <p:cTn id="59" presetID="22" presetClass="entr" presetSubtype="8"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left)">
                                          <p:cBhvr>
                                            <p:cTn id="61" dur="800"/>
                                            <p:tgtEl>
                                              <p:spTgt spid="42"/>
                                            </p:tgtEl>
                                          </p:cBhvr>
                                        </p:animEffect>
                                      </p:childTnLst>
                                    </p:cTn>
                                  </p:par>
                                </p:childTnLst>
                              </p:cTn>
                            </p:par>
                            <p:par>
                              <p:cTn id="62" fill="hold">
                                <p:stCondLst>
                                  <p:cond delay="6500"/>
                                </p:stCondLst>
                                <p:childTnLst>
                                  <p:par>
                                    <p:cTn id="63" presetID="2" presetClass="entr" presetSubtype="4" accel="70000" fill="hold" grpId="0" nodeType="afterEffect" p14:presetBounceEnd="50000">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14:bounceEnd="50000">
                                          <p:cBhvr additive="base">
                                            <p:cTn id="65"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21"/>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23" presetClass="entr" presetSubtype="16" fill="hold" nodeType="afterEffect">
                                      <p:stCondLst>
                                        <p:cond delay="0"/>
                                      </p:stCondLst>
                                      <p:childTnLst>
                                        <p:set>
                                          <p:cBhvr>
                                            <p:cTn id="69" dur="1" fill="hold">
                                              <p:stCondLst>
                                                <p:cond delay="0"/>
                                              </p:stCondLst>
                                            </p:cTn>
                                            <p:tgtEl>
                                              <p:spTgt spid="43"/>
                                            </p:tgtEl>
                                            <p:attrNameLst>
                                              <p:attrName>style.visibility</p:attrName>
                                            </p:attrNameLst>
                                          </p:cBhvr>
                                          <p:to>
                                            <p:strVal val="visible"/>
                                          </p:to>
                                        </p:set>
                                        <p:anim calcmode="lin" valueType="num">
                                          <p:cBhvr>
                                            <p:cTn id="70" dur="300" fill="hold"/>
                                            <p:tgtEl>
                                              <p:spTgt spid="43"/>
                                            </p:tgtEl>
                                            <p:attrNameLst>
                                              <p:attrName>ppt_w</p:attrName>
                                            </p:attrNameLst>
                                          </p:cBhvr>
                                          <p:tavLst>
                                            <p:tav tm="0">
                                              <p:val>
                                                <p:fltVal val="0"/>
                                              </p:val>
                                            </p:tav>
                                            <p:tav tm="100000">
                                              <p:val>
                                                <p:strVal val="#ppt_w"/>
                                              </p:val>
                                            </p:tav>
                                          </p:tavLst>
                                        </p:anim>
                                        <p:anim calcmode="lin" valueType="num">
                                          <p:cBhvr>
                                            <p:cTn id="71" dur="300" fill="hold"/>
                                            <p:tgtEl>
                                              <p:spTgt spid="43"/>
                                            </p:tgtEl>
                                            <p:attrNameLst>
                                              <p:attrName>ppt_h</p:attrName>
                                            </p:attrNameLst>
                                          </p:cBhvr>
                                          <p:tavLst>
                                            <p:tav tm="0">
                                              <p:val>
                                                <p:fltVal val="0"/>
                                              </p:val>
                                            </p:tav>
                                            <p:tav tm="100000">
                                              <p:val>
                                                <p:strVal val="#ppt_h"/>
                                              </p:val>
                                            </p:tav>
                                          </p:tavLst>
                                        </p:anim>
                                      </p:childTnLst>
                                    </p:cTn>
                                  </p:par>
                                </p:childTnLst>
                              </p:cTn>
                            </p:par>
                            <p:par>
                              <p:cTn id="72" fill="hold">
                                <p:stCondLst>
                                  <p:cond delay="7500"/>
                                </p:stCondLst>
                                <p:childTnLst>
                                  <p:par>
                                    <p:cTn id="73" presetID="26" presetClass="emph" presetSubtype="0" fill="hold" nodeType="afterEffect">
                                      <p:stCondLst>
                                        <p:cond delay="0"/>
                                      </p:stCondLst>
                                      <p:childTnLst>
                                        <p:animEffect transition="out" filter="fade">
                                          <p:cBhvr>
                                            <p:cTn id="74" dur="500" tmFilter="0, 0; .2, .5; .8, .5; 1, 0"/>
                                            <p:tgtEl>
                                              <p:spTgt spid="43"/>
                                            </p:tgtEl>
                                          </p:cBhvr>
                                        </p:animEffect>
                                        <p:animScale>
                                          <p:cBhvr>
                                            <p:cTn id="75" dur="250" autoRev="1" fill="hold"/>
                                            <p:tgtEl>
                                              <p:spTgt spid="43"/>
                                            </p:tgtEl>
                                          </p:cBhvr>
                                          <p:by x="105000" y="105000"/>
                                        </p:animScale>
                                      </p:childTnLst>
                                    </p:cTn>
                                  </p:par>
                                </p:childTnLst>
                              </p:cTn>
                            </p:par>
                            <p:par>
                              <p:cTn id="76" fill="hold">
                                <p:stCondLst>
                                  <p:cond delay="8000"/>
                                </p:stCondLst>
                                <p:childTnLst>
                                  <p:par>
                                    <p:cTn id="77" presetID="16" presetClass="entr" presetSubtype="37" fill="hold"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arn(outVertical)">
                                          <p:cBhvr>
                                            <p:cTn id="79" dur="500"/>
                                            <p:tgtEl>
                                              <p:spTgt spid="22"/>
                                            </p:tgtEl>
                                          </p:cBhvr>
                                        </p:animEffect>
                                      </p:childTnLst>
                                    </p:cTn>
                                  </p:par>
                                </p:childTnLst>
                              </p:cTn>
                            </p:par>
                            <p:par>
                              <p:cTn id="80" fill="hold">
                                <p:stCondLst>
                                  <p:cond delay="8500"/>
                                </p:stCondLst>
                                <p:childTnLst>
                                  <p:par>
                                    <p:cTn id="81" presetID="2" presetClass="entr" presetSubtype="4" accel="70000" fill="hold" grpId="0" nodeType="afterEffect" p14:presetBounceEnd="50000">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14:bounceEnd="50000">
                                          <p:cBhvr additive="base">
                                            <p:cTn id="83" dur="500" fill="hold"/>
                                            <p:tgtEl>
                                              <p:spTgt spid="25"/>
                                            </p:tgtEl>
                                            <p:attrNameLst>
                                              <p:attrName>ppt_x</p:attrName>
                                            </p:attrNameLst>
                                          </p:cBhvr>
                                          <p:tavLst>
                                            <p:tav tm="0">
                                              <p:val>
                                                <p:strVal val="#ppt_x"/>
                                              </p:val>
                                            </p:tav>
                                            <p:tav tm="100000">
                                              <p:val>
                                                <p:strVal val="#ppt_x"/>
                                              </p:val>
                                            </p:tav>
                                          </p:tavLst>
                                        </p:anim>
                                        <p:anim calcmode="lin" valueType="num" p14:bounceEnd="50000">
                                          <p:cBhvr additive="base">
                                            <p:cTn id="84" dur="500" fill="hold"/>
                                            <p:tgtEl>
                                              <p:spTgt spid="25"/>
                                            </p:tgtEl>
                                            <p:attrNameLst>
                                              <p:attrName>ppt_y</p:attrName>
                                            </p:attrNameLst>
                                          </p:cBhvr>
                                          <p:tavLst>
                                            <p:tav tm="0">
                                              <p:val>
                                                <p:strVal val="1+#ppt_h/2"/>
                                              </p:val>
                                            </p:tav>
                                            <p:tav tm="100000">
                                              <p:val>
                                                <p:strVal val="#ppt_y"/>
                                              </p:val>
                                            </p:tav>
                                          </p:tavLst>
                                        </p:anim>
                                      </p:childTnLst>
                                    </p:cTn>
                                  </p:par>
                                </p:childTnLst>
                              </p:cTn>
                            </p:par>
                            <p:par>
                              <p:cTn id="85" fill="hold">
                                <p:stCondLst>
                                  <p:cond delay="9000"/>
                                </p:stCondLst>
                                <p:childTnLst>
                                  <p:par>
                                    <p:cTn id="86" presetID="23" presetClass="entr" presetSubtype="16" fill="hold"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400" fill="hold"/>
                                            <p:tgtEl>
                                              <p:spTgt spid="46"/>
                                            </p:tgtEl>
                                            <p:attrNameLst>
                                              <p:attrName>ppt_w</p:attrName>
                                            </p:attrNameLst>
                                          </p:cBhvr>
                                          <p:tavLst>
                                            <p:tav tm="0">
                                              <p:val>
                                                <p:fltVal val="0"/>
                                              </p:val>
                                            </p:tav>
                                            <p:tav tm="100000">
                                              <p:val>
                                                <p:strVal val="#ppt_w"/>
                                              </p:val>
                                            </p:tav>
                                          </p:tavLst>
                                        </p:anim>
                                        <p:anim calcmode="lin" valueType="num">
                                          <p:cBhvr>
                                            <p:cTn id="89" dur="400" fill="hold"/>
                                            <p:tgtEl>
                                              <p:spTgt spid="46"/>
                                            </p:tgtEl>
                                            <p:attrNameLst>
                                              <p:attrName>ppt_h</p:attrName>
                                            </p:attrNameLst>
                                          </p:cBhvr>
                                          <p:tavLst>
                                            <p:tav tm="0">
                                              <p:val>
                                                <p:fltVal val="0"/>
                                              </p:val>
                                            </p:tav>
                                            <p:tav tm="100000">
                                              <p:val>
                                                <p:strVal val="#ppt_h"/>
                                              </p:val>
                                            </p:tav>
                                          </p:tavLst>
                                        </p:anim>
                                      </p:childTnLst>
                                    </p:cTn>
                                  </p:par>
                                </p:childTnLst>
                              </p:cTn>
                            </p:par>
                            <p:par>
                              <p:cTn id="90" fill="hold">
                                <p:stCondLst>
                                  <p:cond delay="9500"/>
                                </p:stCondLst>
                                <p:childTnLst>
                                  <p:par>
                                    <p:cTn id="91" presetID="26" presetClass="emph" presetSubtype="0" fill="hold" nodeType="afterEffect">
                                      <p:stCondLst>
                                        <p:cond delay="0"/>
                                      </p:stCondLst>
                                      <p:childTnLst>
                                        <p:animEffect transition="out" filter="fade">
                                          <p:cBhvr>
                                            <p:cTn id="92" dur="500" tmFilter="0, 0; .2, .5; .8, .5; 1, 0"/>
                                            <p:tgtEl>
                                              <p:spTgt spid="46"/>
                                            </p:tgtEl>
                                          </p:cBhvr>
                                        </p:animEffect>
                                        <p:animScale>
                                          <p:cBhvr>
                                            <p:cTn id="93" dur="250" autoRev="1" fill="hold"/>
                                            <p:tgtEl>
                                              <p:spTgt spid="46"/>
                                            </p:tgtEl>
                                          </p:cBhvr>
                                          <p:by x="105000" y="105000"/>
                                        </p:animScale>
                                      </p:childTnLst>
                                    </p:cTn>
                                  </p:par>
                                </p:childTnLst>
                              </p:cTn>
                            </p:par>
                            <p:par>
                              <p:cTn id="94" fill="hold">
                                <p:stCondLst>
                                  <p:cond delay="10000"/>
                                </p:stCondLst>
                                <p:childTnLst>
                                  <p:par>
                                    <p:cTn id="95" presetID="16" presetClass="entr" presetSubtype="37" fill="hold"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barn(outVertical)">
                                          <p:cBhvr>
                                            <p:cTn id="97" dur="500"/>
                                            <p:tgtEl>
                                              <p:spTgt spid="26"/>
                                            </p:tgtEl>
                                          </p:cBhvr>
                                        </p:animEffect>
                                      </p:childTnLst>
                                    </p:cTn>
                                  </p:par>
                                </p:childTnLst>
                              </p:cTn>
                            </p:par>
                            <p:par>
                              <p:cTn id="98" fill="hold">
                                <p:stCondLst>
                                  <p:cond delay="10500"/>
                                </p:stCondLst>
                                <p:childTnLst>
                                  <p:par>
                                    <p:cTn id="99" presetID="2" presetClass="entr" presetSubtype="4" accel="70000" fill="hold" grpId="0" nodeType="afterEffect" p14:presetBounceEnd="50000">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14:bounceEnd="50000">
                                          <p:cBhvr additive="base">
                                            <p:cTn id="101"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102" dur="500" fill="hold"/>
                                            <p:tgtEl>
                                              <p:spTgt spid="29"/>
                                            </p:tgtEl>
                                            <p:attrNameLst>
                                              <p:attrName>ppt_y</p:attrName>
                                            </p:attrNameLst>
                                          </p:cBhvr>
                                          <p:tavLst>
                                            <p:tav tm="0">
                                              <p:val>
                                                <p:strVal val="1+#ppt_h/2"/>
                                              </p:val>
                                            </p:tav>
                                            <p:tav tm="100000">
                                              <p:val>
                                                <p:strVal val="#ppt_y"/>
                                              </p:val>
                                            </p:tav>
                                          </p:tavLst>
                                        </p:anim>
                                      </p:childTnLst>
                                    </p:cTn>
                                  </p:par>
                                </p:childTnLst>
                              </p:cTn>
                            </p:par>
                            <p:par>
                              <p:cTn id="103" fill="hold">
                                <p:stCondLst>
                                  <p:cond delay="11000"/>
                                </p:stCondLst>
                                <p:childTnLst>
                                  <p:par>
                                    <p:cTn id="104" presetID="23" presetClass="entr" presetSubtype="16" fill="hold" nodeType="after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p:cTn id="106" dur="300" fill="hold"/>
                                            <p:tgtEl>
                                              <p:spTgt spid="49"/>
                                            </p:tgtEl>
                                            <p:attrNameLst>
                                              <p:attrName>ppt_w</p:attrName>
                                            </p:attrNameLst>
                                          </p:cBhvr>
                                          <p:tavLst>
                                            <p:tav tm="0">
                                              <p:val>
                                                <p:fltVal val="0"/>
                                              </p:val>
                                            </p:tav>
                                            <p:tav tm="100000">
                                              <p:val>
                                                <p:strVal val="#ppt_w"/>
                                              </p:val>
                                            </p:tav>
                                          </p:tavLst>
                                        </p:anim>
                                        <p:anim calcmode="lin" valueType="num">
                                          <p:cBhvr>
                                            <p:cTn id="107" dur="300" fill="hold"/>
                                            <p:tgtEl>
                                              <p:spTgt spid="49"/>
                                            </p:tgtEl>
                                            <p:attrNameLst>
                                              <p:attrName>ppt_h</p:attrName>
                                            </p:attrNameLst>
                                          </p:cBhvr>
                                          <p:tavLst>
                                            <p:tav tm="0">
                                              <p:val>
                                                <p:fltVal val="0"/>
                                              </p:val>
                                            </p:tav>
                                            <p:tav tm="100000">
                                              <p:val>
                                                <p:strVal val="#ppt_h"/>
                                              </p:val>
                                            </p:tav>
                                          </p:tavLst>
                                        </p:anim>
                                      </p:childTnLst>
                                    </p:cTn>
                                  </p:par>
                                </p:childTnLst>
                              </p:cTn>
                            </p:par>
                            <p:par>
                              <p:cTn id="108" fill="hold">
                                <p:stCondLst>
                                  <p:cond delay="11500"/>
                                </p:stCondLst>
                                <p:childTnLst>
                                  <p:par>
                                    <p:cTn id="109" presetID="26" presetClass="emph" presetSubtype="0" fill="hold" nodeType="afterEffect">
                                      <p:stCondLst>
                                        <p:cond delay="0"/>
                                      </p:stCondLst>
                                      <p:childTnLst>
                                        <p:animEffect transition="out" filter="fade">
                                          <p:cBhvr>
                                            <p:cTn id="110" dur="500" tmFilter="0, 0; .2, .5; .8, .5; 1, 0"/>
                                            <p:tgtEl>
                                              <p:spTgt spid="49"/>
                                            </p:tgtEl>
                                          </p:cBhvr>
                                        </p:animEffect>
                                        <p:animScale>
                                          <p:cBhvr>
                                            <p:cTn id="111" dur="250" autoRev="1" fill="hold"/>
                                            <p:tgtEl>
                                              <p:spTgt spid="49"/>
                                            </p:tgtEl>
                                          </p:cBhvr>
                                          <p:by x="105000" y="105000"/>
                                        </p:animScale>
                                      </p:childTnLst>
                                    </p:cTn>
                                  </p:par>
                                </p:childTnLst>
                              </p:cTn>
                            </p:par>
                            <p:par>
                              <p:cTn id="112" fill="hold">
                                <p:stCondLst>
                                  <p:cond delay="12000"/>
                                </p:stCondLst>
                                <p:childTnLst>
                                  <p:par>
                                    <p:cTn id="113" presetID="16" presetClass="entr" presetSubtype="37" fill="hold" nodeType="after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barn(outVertical)">
                                          <p:cBhvr>
                                            <p:cTn id="1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600" fill="hold"/>
                                            <p:tgtEl>
                                              <p:spTgt spid="33"/>
                                            </p:tgtEl>
                                            <p:attrNameLst>
                                              <p:attrName>ppt_w</p:attrName>
                                            </p:attrNameLst>
                                          </p:cBhvr>
                                          <p:tavLst>
                                            <p:tav tm="0">
                                              <p:val>
                                                <p:fltVal val="0"/>
                                              </p:val>
                                            </p:tav>
                                            <p:tav tm="100000">
                                              <p:val>
                                                <p:strVal val="#ppt_w"/>
                                              </p:val>
                                            </p:tav>
                                          </p:tavLst>
                                        </p:anim>
                                        <p:anim calcmode="lin" valueType="num">
                                          <p:cBhvr>
                                            <p:cTn id="8" dur="600" fill="hold"/>
                                            <p:tgtEl>
                                              <p:spTgt spid="33"/>
                                            </p:tgtEl>
                                            <p:attrNameLst>
                                              <p:attrName>ppt_h</p:attrName>
                                            </p:attrNameLst>
                                          </p:cBhvr>
                                          <p:tavLst>
                                            <p:tav tm="0">
                                              <p:val>
                                                <p:fltVal val="0"/>
                                              </p:val>
                                            </p:tav>
                                            <p:tav tm="100000">
                                              <p:val>
                                                <p:strVal val="#ppt_h"/>
                                              </p:val>
                                            </p:tav>
                                          </p:tavLst>
                                        </p:anim>
                                        <p:animEffect transition="in" filter="fade">
                                          <p:cBhvr>
                                            <p:cTn id="9" dur="600"/>
                                            <p:tgtEl>
                                              <p:spTgt spid="33"/>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animEffect transition="in" filter="fade">
                                          <p:cBhvr>
                                            <p:cTn id="15" dur="300"/>
                                            <p:tgtEl>
                                              <p:spTgt spid="16"/>
                                            </p:tgtEl>
                                          </p:cBhvr>
                                        </p:animEffect>
                                      </p:childTnLst>
                                    </p:cTn>
                                  </p:par>
                                </p:childTnLst>
                              </p:cTn>
                            </p:par>
                            <p:par>
                              <p:cTn id="16" fill="hold">
                                <p:stCondLst>
                                  <p:cond delay="1500"/>
                                </p:stCondLst>
                                <p:childTnLst>
                                  <p:par>
                                    <p:cTn id="17" presetID="32" presetClass="emph" presetSubtype="0" fill="hold" nodeType="afterEffect">
                                      <p:stCondLst>
                                        <p:cond delay="0"/>
                                      </p:stCondLst>
                                      <p:childTnLst>
                                        <p:animRot by="120000">
                                          <p:cBhvr>
                                            <p:cTn id="18" dur="50" fill="hold">
                                              <p:stCondLst>
                                                <p:cond delay="0"/>
                                              </p:stCondLst>
                                            </p:cTn>
                                            <p:tgtEl>
                                              <p:spTgt spid="16"/>
                                            </p:tgtEl>
                                            <p:attrNameLst>
                                              <p:attrName>r</p:attrName>
                                            </p:attrNameLst>
                                          </p:cBhvr>
                                        </p:animRot>
                                        <p:animRot by="-240000">
                                          <p:cBhvr>
                                            <p:cTn id="19" dur="100" fill="hold">
                                              <p:stCondLst>
                                                <p:cond delay="100"/>
                                              </p:stCondLst>
                                            </p:cTn>
                                            <p:tgtEl>
                                              <p:spTgt spid="16"/>
                                            </p:tgtEl>
                                            <p:attrNameLst>
                                              <p:attrName>r</p:attrName>
                                            </p:attrNameLst>
                                          </p:cBhvr>
                                        </p:animRot>
                                        <p:animRot by="240000">
                                          <p:cBhvr>
                                            <p:cTn id="20" dur="100" fill="hold">
                                              <p:stCondLst>
                                                <p:cond delay="200"/>
                                              </p:stCondLst>
                                            </p:cTn>
                                            <p:tgtEl>
                                              <p:spTgt spid="16"/>
                                            </p:tgtEl>
                                            <p:attrNameLst>
                                              <p:attrName>r</p:attrName>
                                            </p:attrNameLst>
                                          </p:cBhvr>
                                        </p:animRot>
                                        <p:animRot by="-240000">
                                          <p:cBhvr>
                                            <p:cTn id="21" dur="100" fill="hold">
                                              <p:stCondLst>
                                                <p:cond delay="300"/>
                                              </p:stCondLst>
                                            </p:cTn>
                                            <p:tgtEl>
                                              <p:spTgt spid="16"/>
                                            </p:tgtEl>
                                            <p:attrNameLst>
                                              <p:attrName>r</p:attrName>
                                            </p:attrNameLst>
                                          </p:cBhvr>
                                        </p:animRot>
                                        <p:animRot by="120000">
                                          <p:cBhvr>
                                            <p:cTn id="22" dur="100" fill="hold">
                                              <p:stCondLst>
                                                <p:cond delay="400"/>
                                              </p:stCondLst>
                                            </p:cTn>
                                            <p:tgtEl>
                                              <p:spTgt spid="16"/>
                                            </p:tgtEl>
                                            <p:attrNameLst>
                                              <p:attrName>r</p:attrName>
                                            </p:attrNameLst>
                                          </p:cBhvr>
                                        </p:animRot>
                                      </p:childTnLst>
                                    </p:cTn>
                                  </p:par>
                                </p:childTnLst>
                              </p:cTn>
                            </p:par>
                            <p:par>
                              <p:cTn id="23" fill="hold">
                                <p:stCondLst>
                                  <p:cond delay="2000"/>
                                </p:stCondLst>
                                <p:childTnLst>
                                  <p:par>
                                    <p:cTn id="24" presetID="37" presetClass="entr" presetSubtype="0"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anim calcmode="lin" valueType="num">
                                          <p:cBhvr>
                                            <p:cTn id="27" dur="500" fill="hold"/>
                                            <p:tgtEl>
                                              <p:spTgt spid="37"/>
                                            </p:tgtEl>
                                            <p:attrNameLst>
                                              <p:attrName>ppt_x</p:attrName>
                                            </p:attrNameLst>
                                          </p:cBhvr>
                                          <p:tavLst>
                                            <p:tav tm="0">
                                              <p:val>
                                                <p:strVal val="#ppt_x"/>
                                              </p:val>
                                            </p:tav>
                                            <p:tav tm="100000">
                                              <p:val>
                                                <p:strVal val="#ppt_x"/>
                                              </p:val>
                                            </p:tav>
                                          </p:tavLst>
                                        </p:anim>
                                        <p:anim calcmode="lin" valueType="num">
                                          <p:cBhvr>
                                            <p:cTn id="28" dur="450" decel="100000" fill="hold"/>
                                            <p:tgtEl>
                                              <p:spTgt spid="37"/>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16" presetClass="entr" presetSubtype="37" fill="hold" nodeType="afterEffect">
                                      <p:stCondLst>
                                        <p:cond delay="200"/>
                                      </p:stCondLst>
                                      <p:childTnLst>
                                        <p:set>
                                          <p:cBhvr>
                                            <p:cTn id="32" dur="1" fill="hold">
                                              <p:stCondLst>
                                                <p:cond delay="0"/>
                                              </p:stCondLst>
                                            </p:cTn>
                                            <p:tgtEl>
                                              <p:spTgt spid="39"/>
                                            </p:tgtEl>
                                            <p:attrNameLst>
                                              <p:attrName>style.visibility</p:attrName>
                                            </p:attrNameLst>
                                          </p:cBhvr>
                                          <p:to>
                                            <p:strVal val="visible"/>
                                          </p:to>
                                        </p:set>
                                        <p:animEffect transition="in" filter="barn(outVertical)">
                                          <p:cBhvr>
                                            <p:cTn id="33" dur="500"/>
                                            <p:tgtEl>
                                              <p:spTgt spid="39"/>
                                            </p:tgtEl>
                                          </p:cBhvr>
                                        </p:animEffect>
                                      </p:childTnLst>
                                    </p:cTn>
                                  </p:par>
                                </p:childTnLst>
                              </p:cTn>
                            </p:par>
                            <p:par>
                              <p:cTn id="34" fill="hold">
                                <p:stCondLst>
                                  <p:cond delay="3200"/>
                                </p:stCondLst>
                                <p:childTnLst>
                                  <p:par>
                                    <p:cTn id="35" presetID="53" presetClass="entr" presetSubtype="16"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300" fill="hold"/>
                                            <p:tgtEl>
                                              <p:spTgt spid="11"/>
                                            </p:tgtEl>
                                            <p:attrNameLst>
                                              <p:attrName>ppt_w</p:attrName>
                                            </p:attrNameLst>
                                          </p:cBhvr>
                                          <p:tavLst>
                                            <p:tav tm="0">
                                              <p:val>
                                                <p:fltVal val="0"/>
                                              </p:val>
                                            </p:tav>
                                            <p:tav tm="100000">
                                              <p:val>
                                                <p:strVal val="#ppt_w"/>
                                              </p:val>
                                            </p:tav>
                                          </p:tavLst>
                                        </p:anim>
                                        <p:anim calcmode="lin" valueType="num">
                                          <p:cBhvr>
                                            <p:cTn id="38" dur="300" fill="hold"/>
                                            <p:tgtEl>
                                              <p:spTgt spid="11"/>
                                            </p:tgtEl>
                                            <p:attrNameLst>
                                              <p:attrName>ppt_h</p:attrName>
                                            </p:attrNameLst>
                                          </p:cBhvr>
                                          <p:tavLst>
                                            <p:tav tm="0">
                                              <p:val>
                                                <p:fltVal val="0"/>
                                              </p:val>
                                            </p:tav>
                                            <p:tav tm="100000">
                                              <p:val>
                                                <p:strVal val="#ppt_h"/>
                                              </p:val>
                                            </p:tav>
                                          </p:tavLst>
                                        </p:anim>
                                        <p:animEffect transition="in" filter="fade">
                                          <p:cBhvr>
                                            <p:cTn id="39" dur="300"/>
                                            <p:tgtEl>
                                              <p:spTgt spid="11"/>
                                            </p:tgtEl>
                                          </p:cBhvr>
                                        </p:animEffect>
                                      </p:childTnLst>
                                    </p:cTn>
                                  </p:par>
                                </p:childTnLst>
                              </p:cTn>
                            </p:par>
                            <p:par>
                              <p:cTn id="40" fill="hold">
                                <p:stCondLst>
                                  <p:cond delay="3700"/>
                                </p:stCondLst>
                                <p:childTnLst>
                                  <p:par>
                                    <p:cTn id="41" presetID="32" presetClass="emph" presetSubtype="0" fill="hold" nodeType="afterEffect">
                                      <p:stCondLst>
                                        <p:cond delay="0"/>
                                      </p:stCondLst>
                                      <p:childTnLst>
                                        <p:animRot by="120000">
                                          <p:cBhvr>
                                            <p:cTn id="42" dur="50" fill="hold">
                                              <p:stCondLst>
                                                <p:cond delay="0"/>
                                              </p:stCondLst>
                                            </p:cTn>
                                            <p:tgtEl>
                                              <p:spTgt spid="11"/>
                                            </p:tgtEl>
                                            <p:attrNameLst>
                                              <p:attrName>r</p:attrName>
                                            </p:attrNameLst>
                                          </p:cBhvr>
                                        </p:animRot>
                                        <p:animRot by="-240000">
                                          <p:cBhvr>
                                            <p:cTn id="43" dur="100" fill="hold">
                                              <p:stCondLst>
                                                <p:cond delay="100"/>
                                              </p:stCondLst>
                                            </p:cTn>
                                            <p:tgtEl>
                                              <p:spTgt spid="11"/>
                                            </p:tgtEl>
                                            <p:attrNameLst>
                                              <p:attrName>r</p:attrName>
                                            </p:attrNameLst>
                                          </p:cBhvr>
                                        </p:animRot>
                                        <p:animRot by="240000">
                                          <p:cBhvr>
                                            <p:cTn id="44" dur="100" fill="hold">
                                              <p:stCondLst>
                                                <p:cond delay="200"/>
                                              </p:stCondLst>
                                            </p:cTn>
                                            <p:tgtEl>
                                              <p:spTgt spid="11"/>
                                            </p:tgtEl>
                                            <p:attrNameLst>
                                              <p:attrName>r</p:attrName>
                                            </p:attrNameLst>
                                          </p:cBhvr>
                                        </p:animRot>
                                        <p:animRot by="-240000">
                                          <p:cBhvr>
                                            <p:cTn id="45" dur="100" fill="hold">
                                              <p:stCondLst>
                                                <p:cond delay="300"/>
                                              </p:stCondLst>
                                            </p:cTn>
                                            <p:tgtEl>
                                              <p:spTgt spid="11"/>
                                            </p:tgtEl>
                                            <p:attrNameLst>
                                              <p:attrName>r</p:attrName>
                                            </p:attrNameLst>
                                          </p:cBhvr>
                                        </p:animRot>
                                        <p:animRot by="120000">
                                          <p:cBhvr>
                                            <p:cTn id="46" dur="100" fill="hold">
                                              <p:stCondLst>
                                                <p:cond delay="400"/>
                                              </p:stCondLst>
                                            </p:cTn>
                                            <p:tgtEl>
                                              <p:spTgt spid="11"/>
                                            </p:tgtEl>
                                            <p:attrNameLst>
                                              <p:attrName>r</p:attrName>
                                            </p:attrNameLst>
                                          </p:cBhvr>
                                        </p:animRot>
                                      </p:childTnLst>
                                    </p:cTn>
                                  </p:par>
                                </p:childTnLst>
                              </p:cTn>
                            </p:par>
                            <p:par>
                              <p:cTn id="47" fill="hold">
                                <p:stCondLst>
                                  <p:cond delay="4200"/>
                                </p:stCondLst>
                                <p:childTnLst>
                                  <p:par>
                                    <p:cTn id="48" presetID="37" presetClass="entr" presetSubtype="0"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anim calcmode="lin" valueType="num">
                                          <p:cBhvr>
                                            <p:cTn id="51" dur="500" fill="hold"/>
                                            <p:tgtEl>
                                              <p:spTgt spid="38"/>
                                            </p:tgtEl>
                                            <p:attrNameLst>
                                              <p:attrName>ppt_x</p:attrName>
                                            </p:attrNameLst>
                                          </p:cBhvr>
                                          <p:tavLst>
                                            <p:tav tm="0">
                                              <p:val>
                                                <p:strVal val="#ppt_x"/>
                                              </p:val>
                                            </p:tav>
                                            <p:tav tm="100000">
                                              <p:val>
                                                <p:strVal val="#ppt_x"/>
                                              </p:val>
                                            </p:tav>
                                          </p:tavLst>
                                        </p:anim>
                                        <p:anim calcmode="lin" valueType="num">
                                          <p:cBhvr>
                                            <p:cTn id="52" dur="450" decel="100000" fill="hold"/>
                                            <p:tgtEl>
                                              <p:spTgt spid="38"/>
                                            </p:tgtEl>
                                            <p:attrNameLst>
                                              <p:attrName>ppt_y</p:attrName>
                                            </p:attrNameLst>
                                          </p:cBhvr>
                                          <p:tavLst>
                                            <p:tav tm="0">
                                              <p:val>
                                                <p:strVal val="#ppt_y+1"/>
                                              </p:val>
                                            </p:tav>
                                            <p:tav tm="100000">
                                              <p:val>
                                                <p:strVal val="#ppt_y-.03"/>
                                              </p:val>
                                            </p:tav>
                                          </p:tavLst>
                                        </p:anim>
                                        <p:anim calcmode="lin" valueType="num">
                                          <p:cBhvr>
                                            <p:cTn id="53"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54" fill="hold">
                                <p:stCondLst>
                                  <p:cond delay="4700"/>
                                </p:stCondLst>
                                <p:childTnLst>
                                  <p:par>
                                    <p:cTn id="55" presetID="16" presetClass="entr" presetSubtype="37" fill="hold" nodeType="afterEffect">
                                      <p:stCondLst>
                                        <p:cond delay="300"/>
                                      </p:stCondLst>
                                      <p:childTnLst>
                                        <p:set>
                                          <p:cBhvr>
                                            <p:cTn id="56" dur="1" fill="hold">
                                              <p:stCondLst>
                                                <p:cond delay="0"/>
                                              </p:stCondLst>
                                            </p:cTn>
                                            <p:tgtEl>
                                              <p:spTgt spid="34"/>
                                            </p:tgtEl>
                                            <p:attrNameLst>
                                              <p:attrName>style.visibility</p:attrName>
                                            </p:attrNameLst>
                                          </p:cBhvr>
                                          <p:to>
                                            <p:strVal val="visible"/>
                                          </p:to>
                                        </p:set>
                                        <p:animEffect transition="in" filter="barn(outVertical)">
                                          <p:cBhvr>
                                            <p:cTn id="57" dur="500"/>
                                            <p:tgtEl>
                                              <p:spTgt spid="34"/>
                                            </p:tgtEl>
                                          </p:cBhvr>
                                        </p:animEffect>
                                      </p:childTnLst>
                                    </p:cTn>
                                  </p:par>
                                </p:childTnLst>
                              </p:cTn>
                            </p:par>
                            <p:par>
                              <p:cTn id="58" fill="hold">
                                <p:stCondLst>
                                  <p:cond delay="5500"/>
                                </p:stCondLst>
                                <p:childTnLst>
                                  <p:par>
                                    <p:cTn id="59" presetID="22" presetClass="entr" presetSubtype="8"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left)">
                                          <p:cBhvr>
                                            <p:cTn id="61" dur="800"/>
                                            <p:tgtEl>
                                              <p:spTgt spid="42"/>
                                            </p:tgtEl>
                                          </p:cBhvr>
                                        </p:animEffect>
                                      </p:childTnLst>
                                    </p:cTn>
                                  </p:par>
                                </p:childTnLst>
                              </p:cTn>
                            </p:par>
                            <p:par>
                              <p:cTn id="62" fill="hold">
                                <p:stCondLst>
                                  <p:cond delay="6500"/>
                                </p:stCondLst>
                                <p:childTnLst>
                                  <p:par>
                                    <p:cTn id="63" presetID="2" presetClass="entr" presetSubtype="4" accel="7000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23" presetClass="entr" presetSubtype="16" fill="hold" nodeType="afterEffect">
                                      <p:stCondLst>
                                        <p:cond delay="0"/>
                                      </p:stCondLst>
                                      <p:childTnLst>
                                        <p:set>
                                          <p:cBhvr>
                                            <p:cTn id="69" dur="1" fill="hold">
                                              <p:stCondLst>
                                                <p:cond delay="0"/>
                                              </p:stCondLst>
                                            </p:cTn>
                                            <p:tgtEl>
                                              <p:spTgt spid="43"/>
                                            </p:tgtEl>
                                            <p:attrNameLst>
                                              <p:attrName>style.visibility</p:attrName>
                                            </p:attrNameLst>
                                          </p:cBhvr>
                                          <p:to>
                                            <p:strVal val="visible"/>
                                          </p:to>
                                        </p:set>
                                        <p:anim calcmode="lin" valueType="num">
                                          <p:cBhvr>
                                            <p:cTn id="70" dur="300" fill="hold"/>
                                            <p:tgtEl>
                                              <p:spTgt spid="43"/>
                                            </p:tgtEl>
                                            <p:attrNameLst>
                                              <p:attrName>ppt_w</p:attrName>
                                            </p:attrNameLst>
                                          </p:cBhvr>
                                          <p:tavLst>
                                            <p:tav tm="0">
                                              <p:val>
                                                <p:fltVal val="0"/>
                                              </p:val>
                                            </p:tav>
                                            <p:tav tm="100000">
                                              <p:val>
                                                <p:strVal val="#ppt_w"/>
                                              </p:val>
                                            </p:tav>
                                          </p:tavLst>
                                        </p:anim>
                                        <p:anim calcmode="lin" valueType="num">
                                          <p:cBhvr>
                                            <p:cTn id="71" dur="300" fill="hold"/>
                                            <p:tgtEl>
                                              <p:spTgt spid="43"/>
                                            </p:tgtEl>
                                            <p:attrNameLst>
                                              <p:attrName>ppt_h</p:attrName>
                                            </p:attrNameLst>
                                          </p:cBhvr>
                                          <p:tavLst>
                                            <p:tav tm="0">
                                              <p:val>
                                                <p:fltVal val="0"/>
                                              </p:val>
                                            </p:tav>
                                            <p:tav tm="100000">
                                              <p:val>
                                                <p:strVal val="#ppt_h"/>
                                              </p:val>
                                            </p:tav>
                                          </p:tavLst>
                                        </p:anim>
                                      </p:childTnLst>
                                    </p:cTn>
                                  </p:par>
                                </p:childTnLst>
                              </p:cTn>
                            </p:par>
                            <p:par>
                              <p:cTn id="72" fill="hold">
                                <p:stCondLst>
                                  <p:cond delay="7500"/>
                                </p:stCondLst>
                                <p:childTnLst>
                                  <p:par>
                                    <p:cTn id="73" presetID="26" presetClass="emph" presetSubtype="0" fill="hold" nodeType="afterEffect">
                                      <p:stCondLst>
                                        <p:cond delay="0"/>
                                      </p:stCondLst>
                                      <p:childTnLst>
                                        <p:animEffect transition="out" filter="fade">
                                          <p:cBhvr>
                                            <p:cTn id="74" dur="500" tmFilter="0, 0; .2, .5; .8, .5; 1, 0"/>
                                            <p:tgtEl>
                                              <p:spTgt spid="43"/>
                                            </p:tgtEl>
                                          </p:cBhvr>
                                        </p:animEffect>
                                        <p:animScale>
                                          <p:cBhvr>
                                            <p:cTn id="75" dur="250" autoRev="1" fill="hold"/>
                                            <p:tgtEl>
                                              <p:spTgt spid="43"/>
                                            </p:tgtEl>
                                          </p:cBhvr>
                                          <p:by x="105000" y="105000"/>
                                        </p:animScale>
                                      </p:childTnLst>
                                    </p:cTn>
                                  </p:par>
                                </p:childTnLst>
                              </p:cTn>
                            </p:par>
                            <p:par>
                              <p:cTn id="76" fill="hold">
                                <p:stCondLst>
                                  <p:cond delay="8000"/>
                                </p:stCondLst>
                                <p:childTnLst>
                                  <p:par>
                                    <p:cTn id="77" presetID="16" presetClass="entr" presetSubtype="37" fill="hold"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arn(outVertical)">
                                          <p:cBhvr>
                                            <p:cTn id="79" dur="500"/>
                                            <p:tgtEl>
                                              <p:spTgt spid="22"/>
                                            </p:tgtEl>
                                          </p:cBhvr>
                                        </p:animEffect>
                                      </p:childTnLst>
                                    </p:cTn>
                                  </p:par>
                                </p:childTnLst>
                              </p:cTn>
                            </p:par>
                            <p:par>
                              <p:cTn id="80" fill="hold">
                                <p:stCondLst>
                                  <p:cond delay="8500"/>
                                </p:stCondLst>
                                <p:childTnLst>
                                  <p:par>
                                    <p:cTn id="81" presetID="2" presetClass="entr" presetSubtype="4" accel="70000"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childTnLst>
                              </p:cTn>
                            </p:par>
                            <p:par>
                              <p:cTn id="85" fill="hold">
                                <p:stCondLst>
                                  <p:cond delay="9000"/>
                                </p:stCondLst>
                                <p:childTnLst>
                                  <p:par>
                                    <p:cTn id="86" presetID="23" presetClass="entr" presetSubtype="16" fill="hold"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400" fill="hold"/>
                                            <p:tgtEl>
                                              <p:spTgt spid="46"/>
                                            </p:tgtEl>
                                            <p:attrNameLst>
                                              <p:attrName>ppt_w</p:attrName>
                                            </p:attrNameLst>
                                          </p:cBhvr>
                                          <p:tavLst>
                                            <p:tav tm="0">
                                              <p:val>
                                                <p:fltVal val="0"/>
                                              </p:val>
                                            </p:tav>
                                            <p:tav tm="100000">
                                              <p:val>
                                                <p:strVal val="#ppt_w"/>
                                              </p:val>
                                            </p:tav>
                                          </p:tavLst>
                                        </p:anim>
                                        <p:anim calcmode="lin" valueType="num">
                                          <p:cBhvr>
                                            <p:cTn id="89" dur="400" fill="hold"/>
                                            <p:tgtEl>
                                              <p:spTgt spid="46"/>
                                            </p:tgtEl>
                                            <p:attrNameLst>
                                              <p:attrName>ppt_h</p:attrName>
                                            </p:attrNameLst>
                                          </p:cBhvr>
                                          <p:tavLst>
                                            <p:tav tm="0">
                                              <p:val>
                                                <p:fltVal val="0"/>
                                              </p:val>
                                            </p:tav>
                                            <p:tav tm="100000">
                                              <p:val>
                                                <p:strVal val="#ppt_h"/>
                                              </p:val>
                                            </p:tav>
                                          </p:tavLst>
                                        </p:anim>
                                      </p:childTnLst>
                                    </p:cTn>
                                  </p:par>
                                </p:childTnLst>
                              </p:cTn>
                            </p:par>
                            <p:par>
                              <p:cTn id="90" fill="hold">
                                <p:stCondLst>
                                  <p:cond delay="9500"/>
                                </p:stCondLst>
                                <p:childTnLst>
                                  <p:par>
                                    <p:cTn id="91" presetID="26" presetClass="emph" presetSubtype="0" fill="hold" nodeType="afterEffect">
                                      <p:stCondLst>
                                        <p:cond delay="0"/>
                                      </p:stCondLst>
                                      <p:childTnLst>
                                        <p:animEffect transition="out" filter="fade">
                                          <p:cBhvr>
                                            <p:cTn id="92" dur="500" tmFilter="0, 0; .2, .5; .8, .5; 1, 0"/>
                                            <p:tgtEl>
                                              <p:spTgt spid="46"/>
                                            </p:tgtEl>
                                          </p:cBhvr>
                                        </p:animEffect>
                                        <p:animScale>
                                          <p:cBhvr>
                                            <p:cTn id="93" dur="250" autoRev="1" fill="hold"/>
                                            <p:tgtEl>
                                              <p:spTgt spid="46"/>
                                            </p:tgtEl>
                                          </p:cBhvr>
                                          <p:by x="105000" y="105000"/>
                                        </p:animScale>
                                      </p:childTnLst>
                                    </p:cTn>
                                  </p:par>
                                </p:childTnLst>
                              </p:cTn>
                            </p:par>
                            <p:par>
                              <p:cTn id="94" fill="hold">
                                <p:stCondLst>
                                  <p:cond delay="10000"/>
                                </p:stCondLst>
                                <p:childTnLst>
                                  <p:par>
                                    <p:cTn id="95" presetID="16" presetClass="entr" presetSubtype="37" fill="hold"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barn(outVertical)">
                                          <p:cBhvr>
                                            <p:cTn id="97" dur="500"/>
                                            <p:tgtEl>
                                              <p:spTgt spid="26"/>
                                            </p:tgtEl>
                                          </p:cBhvr>
                                        </p:animEffect>
                                      </p:childTnLst>
                                    </p:cTn>
                                  </p:par>
                                </p:childTnLst>
                              </p:cTn>
                            </p:par>
                            <p:par>
                              <p:cTn id="98" fill="hold">
                                <p:stCondLst>
                                  <p:cond delay="10500"/>
                                </p:stCondLst>
                                <p:childTnLst>
                                  <p:par>
                                    <p:cTn id="99" presetID="2" presetClass="entr" presetSubtype="4" accel="70000" fill="hold" grpId="0" nodeType="after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childTnLst>
                              </p:cTn>
                            </p:par>
                            <p:par>
                              <p:cTn id="103" fill="hold">
                                <p:stCondLst>
                                  <p:cond delay="11000"/>
                                </p:stCondLst>
                                <p:childTnLst>
                                  <p:par>
                                    <p:cTn id="104" presetID="23" presetClass="entr" presetSubtype="16" fill="hold" nodeType="after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p:cTn id="106" dur="300" fill="hold"/>
                                            <p:tgtEl>
                                              <p:spTgt spid="49"/>
                                            </p:tgtEl>
                                            <p:attrNameLst>
                                              <p:attrName>ppt_w</p:attrName>
                                            </p:attrNameLst>
                                          </p:cBhvr>
                                          <p:tavLst>
                                            <p:tav tm="0">
                                              <p:val>
                                                <p:fltVal val="0"/>
                                              </p:val>
                                            </p:tav>
                                            <p:tav tm="100000">
                                              <p:val>
                                                <p:strVal val="#ppt_w"/>
                                              </p:val>
                                            </p:tav>
                                          </p:tavLst>
                                        </p:anim>
                                        <p:anim calcmode="lin" valueType="num">
                                          <p:cBhvr>
                                            <p:cTn id="107" dur="300" fill="hold"/>
                                            <p:tgtEl>
                                              <p:spTgt spid="49"/>
                                            </p:tgtEl>
                                            <p:attrNameLst>
                                              <p:attrName>ppt_h</p:attrName>
                                            </p:attrNameLst>
                                          </p:cBhvr>
                                          <p:tavLst>
                                            <p:tav tm="0">
                                              <p:val>
                                                <p:fltVal val="0"/>
                                              </p:val>
                                            </p:tav>
                                            <p:tav tm="100000">
                                              <p:val>
                                                <p:strVal val="#ppt_h"/>
                                              </p:val>
                                            </p:tav>
                                          </p:tavLst>
                                        </p:anim>
                                      </p:childTnLst>
                                    </p:cTn>
                                  </p:par>
                                </p:childTnLst>
                              </p:cTn>
                            </p:par>
                            <p:par>
                              <p:cTn id="108" fill="hold">
                                <p:stCondLst>
                                  <p:cond delay="11500"/>
                                </p:stCondLst>
                                <p:childTnLst>
                                  <p:par>
                                    <p:cTn id="109" presetID="26" presetClass="emph" presetSubtype="0" fill="hold" nodeType="afterEffect">
                                      <p:stCondLst>
                                        <p:cond delay="0"/>
                                      </p:stCondLst>
                                      <p:childTnLst>
                                        <p:animEffect transition="out" filter="fade">
                                          <p:cBhvr>
                                            <p:cTn id="110" dur="500" tmFilter="0, 0; .2, .5; .8, .5; 1, 0"/>
                                            <p:tgtEl>
                                              <p:spTgt spid="49"/>
                                            </p:tgtEl>
                                          </p:cBhvr>
                                        </p:animEffect>
                                        <p:animScale>
                                          <p:cBhvr>
                                            <p:cTn id="111" dur="250" autoRev="1" fill="hold"/>
                                            <p:tgtEl>
                                              <p:spTgt spid="49"/>
                                            </p:tgtEl>
                                          </p:cBhvr>
                                          <p:by x="105000" y="105000"/>
                                        </p:animScale>
                                      </p:childTnLst>
                                    </p:cTn>
                                  </p:par>
                                </p:childTnLst>
                              </p:cTn>
                            </p:par>
                            <p:par>
                              <p:cTn id="112" fill="hold">
                                <p:stCondLst>
                                  <p:cond delay="12000"/>
                                </p:stCondLst>
                                <p:childTnLst>
                                  <p:par>
                                    <p:cTn id="113" presetID="16" presetClass="entr" presetSubtype="37" fill="hold" nodeType="after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barn(outVertical)">
                                          <p:cBhvr>
                                            <p:cTn id="1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9"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01</a:t>
              </a:r>
              <a:endParaRPr lang="zh-CN" altLang="en-US" sz="2700" dirty="0">
                <a:solidFill>
                  <a:srgbClr val="2FA598"/>
                </a:solidFill>
                <a:latin typeface="Agency FB" panose="020B0503020202020204" pitchFamily="34" charset="0"/>
              </a:endParaRPr>
            </a:p>
          </p:txBody>
        </p:sp>
      </p:grpSp>
      <p:sp>
        <p:nvSpPr>
          <p:cNvPr id="11" name="任意多边形 10"/>
          <p:cNvSpPr/>
          <p:nvPr/>
        </p:nvSpPr>
        <p:spPr>
          <a:xfrm rot="6916869">
            <a:off x="882894" y="2403791"/>
            <a:ext cx="1066523" cy="95775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2" name="组合 11"/>
          <p:cNvGrpSpPr/>
          <p:nvPr/>
        </p:nvGrpSpPr>
        <p:grpSpPr>
          <a:xfrm>
            <a:off x="866576" y="2109023"/>
            <a:ext cx="957755" cy="1066523"/>
            <a:chOff x="1155433" y="2812030"/>
            <a:chExt cx="1277006" cy="1422030"/>
          </a:xfrm>
        </p:grpSpPr>
        <p:sp>
          <p:nvSpPr>
            <p:cNvPr id="13" name="任意多边形 12"/>
            <p:cNvSpPr/>
            <p:nvPr/>
          </p:nvSpPr>
          <p:spPr>
            <a:xfrm rot="5400000">
              <a:off x="1082921" y="2884542"/>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Freeform 803"/>
            <p:cNvSpPr/>
            <p:nvPr/>
          </p:nvSpPr>
          <p:spPr bwMode="auto">
            <a:xfrm>
              <a:off x="1471313" y="3216084"/>
              <a:ext cx="645246" cy="613922"/>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sp>
        <p:nvSpPr>
          <p:cNvPr id="15" name="任意多边形 14"/>
          <p:cNvSpPr/>
          <p:nvPr/>
        </p:nvSpPr>
        <p:spPr>
          <a:xfrm rot="14683131" flipV="1">
            <a:off x="3004867" y="2163407"/>
            <a:ext cx="1066523" cy="95775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6" name="组合 15"/>
          <p:cNvGrpSpPr/>
          <p:nvPr/>
        </p:nvGrpSpPr>
        <p:grpSpPr>
          <a:xfrm>
            <a:off x="2988552" y="2349407"/>
            <a:ext cx="957755" cy="1066523"/>
            <a:chOff x="3984734" y="3132541"/>
            <a:chExt cx="1277006" cy="1422030"/>
          </a:xfrm>
        </p:grpSpPr>
        <p:sp>
          <p:nvSpPr>
            <p:cNvPr id="17" name="任意多边形 16"/>
            <p:cNvSpPr/>
            <p:nvPr/>
          </p:nvSpPr>
          <p:spPr>
            <a:xfrm rot="16200000" flipV="1">
              <a:off x="3912222" y="3205053"/>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8" name="组合 17"/>
            <p:cNvGrpSpPr/>
            <p:nvPr/>
          </p:nvGrpSpPr>
          <p:grpSpPr>
            <a:xfrm>
              <a:off x="4246205" y="3536373"/>
              <a:ext cx="754063" cy="614364"/>
              <a:chOff x="8323263" y="-182563"/>
              <a:chExt cx="754063" cy="614364"/>
            </a:xfrm>
            <a:solidFill>
              <a:srgbClr val="2FA598"/>
            </a:solidFill>
          </p:grpSpPr>
          <p:sp>
            <p:nvSpPr>
              <p:cNvPr id="19"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sp>
        <p:nvSpPr>
          <p:cNvPr id="25" name="任意多边形 24"/>
          <p:cNvSpPr/>
          <p:nvPr/>
        </p:nvSpPr>
        <p:spPr>
          <a:xfrm rot="6916869">
            <a:off x="5199725" y="2403791"/>
            <a:ext cx="1066523" cy="95775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6" name="组合 25"/>
          <p:cNvGrpSpPr/>
          <p:nvPr/>
        </p:nvGrpSpPr>
        <p:grpSpPr>
          <a:xfrm>
            <a:off x="5183408" y="2109023"/>
            <a:ext cx="957755" cy="1066523"/>
            <a:chOff x="6911208" y="2812030"/>
            <a:chExt cx="1277006" cy="1422030"/>
          </a:xfrm>
        </p:grpSpPr>
        <p:sp>
          <p:nvSpPr>
            <p:cNvPr id="27" name="任意多边形 26"/>
            <p:cNvSpPr/>
            <p:nvPr/>
          </p:nvSpPr>
          <p:spPr>
            <a:xfrm rot="5400000">
              <a:off x="6838696" y="2884542"/>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8" name="组合 27"/>
            <p:cNvGrpSpPr/>
            <p:nvPr/>
          </p:nvGrpSpPr>
          <p:grpSpPr>
            <a:xfrm>
              <a:off x="7230623" y="3209347"/>
              <a:ext cx="638175" cy="630238"/>
              <a:chOff x="2089150" y="2809876"/>
              <a:chExt cx="638175" cy="630238"/>
            </a:xfrm>
            <a:solidFill>
              <a:srgbClr val="2FA598"/>
            </a:solidFill>
          </p:grpSpPr>
          <p:sp>
            <p:nvSpPr>
              <p:cNvPr id="29" name="Freeform 828"/>
              <p:cNvSpPr>
                <a:spLocks noEditPoints="1"/>
              </p:cNvSpPr>
              <p:nvPr/>
            </p:nvSpPr>
            <p:spPr bwMode="auto">
              <a:xfrm>
                <a:off x="2089150" y="2809876"/>
                <a:ext cx="552450" cy="630238"/>
              </a:xfrm>
              <a:custGeom>
                <a:avLst/>
                <a:gdLst>
                  <a:gd name="T0" fmla="*/ 0 w 147"/>
                  <a:gd name="T1" fmla="*/ 10 h 168"/>
                  <a:gd name="T2" fmla="*/ 0 w 147"/>
                  <a:gd name="T3" fmla="*/ 158 h 168"/>
                  <a:gd name="T4" fmla="*/ 10 w 147"/>
                  <a:gd name="T5" fmla="*/ 168 h 168"/>
                  <a:gd name="T6" fmla="*/ 22 w 147"/>
                  <a:gd name="T7" fmla="*/ 168 h 168"/>
                  <a:gd name="T8" fmla="*/ 22 w 147"/>
                  <a:gd name="T9" fmla="*/ 0 h 168"/>
                  <a:gd name="T10" fmla="*/ 10 w 147"/>
                  <a:gd name="T11" fmla="*/ 0 h 168"/>
                  <a:gd name="T12" fmla="*/ 0 w 147"/>
                  <a:gd name="T13" fmla="*/ 10 h 168"/>
                  <a:gd name="T14" fmla="*/ 34 w 147"/>
                  <a:gd name="T15" fmla="*/ 0 h 168"/>
                  <a:gd name="T16" fmla="*/ 34 w 147"/>
                  <a:gd name="T17" fmla="*/ 168 h 168"/>
                  <a:gd name="T18" fmla="*/ 147 w 147"/>
                  <a:gd name="T19" fmla="*/ 168 h 168"/>
                  <a:gd name="T20" fmla="*/ 147 w 147"/>
                  <a:gd name="T21" fmla="*/ 0 h 168"/>
                  <a:gd name="T22" fmla="*/ 34 w 147"/>
                  <a:gd name="T23" fmla="*/ 0 h 168"/>
                  <a:gd name="T24" fmla="*/ 134 w 147"/>
                  <a:gd name="T25" fmla="*/ 124 h 168"/>
                  <a:gd name="T26" fmla="*/ 47 w 147"/>
                  <a:gd name="T27" fmla="*/ 124 h 168"/>
                  <a:gd name="T28" fmla="*/ 47 w 147"/>
                  <a:gd name="T29" fmla="*/ 111 h 168"/>
                  <a:gd name="T30" fmla="*/ 58 w 147"/>
                  <a:gd name="T31" fmla="*/ 104 h 168"/>
                  <a:gd name="T32" fmla="*/ 71 w 147"/>
                  <a:gd name="T33" fmla="*/ 99 h 168"/>
                  <a:gd name="T34" fmla="*/ 75 w 147"/>
                  <a:gd name="T35" fmla="*/ 98 h 168"/>
                  <a:gd name="T36" fmla="*/ 79 w 147"/>
                  <a:gd name="T37" fmla="*/ 92 h 168"/>
                  <a:gd name="T38" fmla="*/ 80 w 147"/>
                  <a:gd name="T39" fmla="*/ 91 h 168"/>
                  <a:gd name="T40" fmla="*/ 78 w 147"/>
                  <a:gd name="T41" fmla="*/ 87 h 168"/>
                  <a:gd name="T42" fmla="*/ 77 w 147"/>
                  <a:gd name="T43" fmla="*/ 80 h 168"/>
                  <a:gd name="T44" fmla="*/ 76 w 147"/>
                  <a:gd name="T45" fmla="*/ 80 h 168"/>
                  <a:gd name="T46" fmla="*/ 73 w 147"/>
                  <a:gd name="T47" fmla="*/ 70 h 168"/>
                  <a:gd name="T48" fmla="*/ 74 w 147"/>
                  <a:gd name="T49" fmla="*/ 66 h 168"/>
                  <a:gd name="T50" fmla="*/ 81 w 147"/>
                  <a:gd name="T51" fmla="*/ 46 h 168"/>
                  <a:gd name="T52" fmla="*/ 99 w 147"/>
                  <a:gd name="T53" fmla="*/ 46 h 168"/>
                  <a:gd name="T54" fmla="*/ 101 w 147"/>
                  <a:gd name="T55" fmla="*/ 48 h 168"/>
                  <a:gd name="T56" fmla="*/ 104 w 147"/>
                  <a:gd name="T57" fmla="*/ 48 h 168"/>
                  <a:gd name="T58" fmla="*/ 106 w 147"/>
                  <a:gd name="T59" fmla="*/ 52 h 168"/>
                  <a:gd name="T60" fmla="*/ 107 w 147"/>
                  <a:gd name="T61" fmla="*/ 58 h 168"/>
                  <a:gd name="T62" fmla="*/ 106 w 147"/>
                  <a:gd name="T63" fmla="*/ 66 h 168"/>
                  <a:gd name="T64" fmla="*/ 107 w 147"/>
                  <a:gd name="T65" fmla="*/ 69 h 168"/>
                  <a:gd name="T66" fmla="*/ 107 w 147"/>
                  <a:gd name="T67" fmla="*/ 75 h 168"/>
                  <a:gd name="T68" fmla="*/ 106 w 147"/>
                  <a:gd name="T69" fmla="*/ 79 h 168"/>
                  <a:gd name="T70" fmla="*/ 103 w 147"/>
                  <a:gd name="T71" fmla="*/ 81 h 168"/>
                  <a:gd name="T72" fmla="*/ 103 w 147"/>
                  <a:gd name="T73" fmla="*/ 86 h 168"/>
                  <a:gd name="T74" fmla="*/ 100 w 147"/>
                  <a:gd name="T75" fmla="*/ 91 h 168"/>
                  <a:gd name="T76" fmla="*/ 103 w 147"/>
                  <a:gd name="T77" fmla="*/ 92 h 168"/>
                  <a:gd name="T78" fmla="*/ 106 w 147"/>
                  <a:gd name="T79" fmla="*/ 98 h 168"/>
                  <a:gd name="T80" fmla="*/ 110 w 147"/>
                  <a:gd name="T81" fmla="*/ 99 h 168"/>
                  <a:gd name="T82" fmla="*/ 124 w 147"/>
                  <a:gd name="T83" fmla="*/ 104 h 168"/>
                  <a:gd name="T84" fmla="*/ 134 w 147"/>
                  <a:gd name="T85" fmla="*/ 111 h 168"/>
                  <a:gd name="T86" fmla="*/ 134 w 147"/>
                  <a:gd name="T87"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 h="168">
                    <a:moveTo>
                      <a:pt x="0" y="10"/>
                    </a:moveTo>
                    <a:cubicBezTo>
                      <a:pt x="0" y="158"/>
                      <a:pt x="0" y="158"/>
                      <a:pt x="0" y="158"/>
                    </a:cubicBezTo>
                    <a:cubicBezTo>
                      <a:pt x="0" y="164"/>
                      <a:pt x="4" y="168"/>
                      <a:pt x="10" y="168"/>
                    </a:cubicBezTo>
                    <a:cubicBezTo>
                      <a:pt x="22" y="168"/>
                      <a:pt x="22" y="168"/>
                      <a:pt x="22" y="168"/>
                    </a:cubicBezTo>
                    <a:cubicBezTo>
                      <a:pt x="22" y="0"/>
                      <a:pt x="22" y="0"/>
                      <a:pt x="22" y="0"/>
                    </a:cubicBezTo>
                    <a:cubicBezTo>
                      <a:pt x="10" y="0"/>
                      <a:pt x="10" y="0"/>
                      <a:pt x="10" y="0"/>
                    </a:cubicBezTo>
                    <a:cubicBezTo>
                      <a:pt x="4" y="0"/>
                      <a:pt x="0" y="4"/>
                      <a:pt x="0" y="10"/>
                    </a:cubicBezTo>
                    <a:close/>
                    <a:moveTo>
                      <a:pt x="34" y="0"/>
                    </a:moveTo>
                    <a:cubicBezTo>
                      <a:pt x="34" y="168"/>
                      <a:pt x="34" y="168"/>
                      <a:pt x="34" y="168"/>
                    </a:cubicBezTo>
                    <a:cubicBezTo>
                      <a:pt x="147" y="168"/>
                      <a:pt x="147" y="168"/>
                      <a:pt x="147" y="168"/>
                    </a:cubicBezTo>
                    <a:cubicBezTo>
                      <a:pt x="147" y="0"/>
                      <a:pt x="147" y="0"/>
                      <a:pt x="147" y="0"/>
                    </a:cubicBezTo>
                    <a:lnTo>
                      <a:pt x="34" y="0"/>
                    </a:lnTo>
                    <a:close/>
                    <a:moveTo>
                      <a:pt x="134" y="124"/>
                    </a:moveTo>
                    <a:cubicBezTo>
                      <a:pt x="47" y="124"/>
                      <a:pt x="47" y="124"/>
                      <a:pt x="47" y="124"/>
                    </a:cubicBezTo>
                    <a:cubicBezTo>
                      <a:pt x="47" y="120"/>
                      <a:pt x="47" y="114"/>
                      <a:pt x="47" y="111"/>
                    </a:cubicBezTo>
                    <a:cubicBezTo>
                      <a:pt x="49" y="107"/>
                      <a:pt x="54" y="106"/>
                      <a:pt x="58" y="104"/>
                    </a:cubicBezTo>
                    <a:cubicBezTo>
                      <a:pt x="62" y="103"/>
                      <a:pt x="67" y="100"/>
                      <a:pt x="71" y="99"/>
                    </a:cubicBezTo>
                    <a:cubicBezTo>
                      <a:pt x="72" y="98"/>
                      <a:pt x="74" y="98"/>
                      <a:pt x="75" y="98"/>
                    </a:cubicBezTo>
                    <a:cubicBezTo>
                      <a:pt x="76" y="97"/>
                      <a:pt x="78" y="93"/>
                      <a:pt x="79" y="92"/>
                    </a:cubicBezTo>
                    <a:cubicBezTo>
                      <a:pt x="80" y="91"/>
                      <a:pt x="80" y="91"/>
                      <a:pt x="80" y="91"/>
                    </a:cubicBezTo>
                    <a:cubicBezTo>
                      <a:pt x="80" y="89"/>
                      <a:pt x="79" y="89"/>
                      <a:pt x="78" y="87"/>
                    </a:cubicBezTo>
                    <a:cubicBezTo>
                      <a:pt x="78" y="85"/>
                      <a:pt x="78" y="82"/>
                      <a:pt x="77" y="80"/>
                    </a:cubicBezTo>
                    <a:cubicBezTo>
                      <a:pt x="77" y="80"/>
                      <a:pt x="76" y="80"/>
                      <a:pt x="76" y="80"/>
                    </a:cubicBezTo>
                    <a:cubicBezTo>
                      <a:pt x="73" y="78"/>
                      <a:pt x="73" y="72"/>
                      <a:pt x="73" y="70"/>
                    </a:cubicBezTo>
                    <a:cubicBezTo>
                      <a:pt x="73" y="69"/>
                      <a:pt x="74" y="68"/>
                      <a:pt x="74" y="66"/>
                    </a:cubicBezTo>
                    <a:cubicBezTo>
                      <a:pt x="71" y="54"/>
                      <a:pt x="75" y="48"/>
                      <a:pt x="81" y="46"/>
                    </a:cubicBezTo>
                    <a:cubicBezTo>
                      <a:pt x="85" y="45"/>
                      <a:pt x="92" y="42"/>
                      <a:pt x="99" y="46"/>
                    </a:cubicBezTo>
                    <a:cubicBezTo>
                      <a:pt x="101" y="48"/>
                      <a:pt x="101" y="48"/>
                      <a:pt x="101" y="48"/>
                    </a:cubicBezTo>
                    <a:cubicBezTo>
                      <a:pt x="104" y="48"/>
                      <a:pt x="104" y="48"/>
                      <a:pt x="104" y="48"/>
                    </a:cubicBezTo>
                    <a:cubicBezTo>
                      <a:pt x="105" y="49"/>
                      <a:pt x="106" y="52"/>
                      <a:pt x="106" y="52"/>
                    </a:cubicBezTo>
                    <a:cubicBezTo>
                      <a:pt x="107" y="54"/>
                      <a:pt x="107" y="55"/>
                      <a:pt x="107" y="58"/>
                    </a:cubicBezTo>
                    <a:cubicBezTo>
                      <a:pt x="107" y="59"/>
                      <a:pt x="106" y="64"/>
                      <a:pt x="106" y="66"/>
                    </a:cubicBezTo>
                    <a:cubicBezTo>
                      <a:pt x="106" y="67"/>
                      <a:pt x="107" y="67"/>
                      <a:pt x="107" y="69"/>
                    </a:cubicBezTo>
                    <a:cubicBezTo>
                      <a:pt x="108" y="71"/>
                      <a:pt x="108" y="73"/>
                      <a:pt x="107" y="75"/>
                    </a:cubicBezTo>
                    <a:cubicBezTo>
                      <a:pt x="107" y="76"/>
                      <a:pt x="107" y="78"/>
                      <a:pt x="106" y="79"/>
                    </a:cubicBezTo>
                    <a:cubicBezTo>
                      <a:pt x="105" y="80"/>
                      <a:pt x="104" y="80"/>
                      <a:pt x="103" y="81"/>
                    </a:cubicBezTo>
                    <a:cubicBezTo>
                      <a:pt x="103" y="82"/>
                      <a:pt x="103" y="85"/>
                      <a:pt x="103" y="86"/>
                    </a:cubicBezTo>
                    <a:cubicBezTo>
                      <a:pt x="102" y="88"/>
                      <a:pt x="100" y="89"/>
                      <a:pt x="100" y="91"/>
                    </a:cubicBezTo>
                    <a:cubicBezTo>
                      <a:pt x="101" y="91"/>
                      <a:pt x="102" y="91"/>
                      <a:pt x="103" y="92"/>
                    </a:cubicBezTo>
                    <a:cubicBezTo>
                      <a:pt x="103" y="93"/>
                      <a:pt x="105" y="97"/>
                      <a:pt x="106" y="98"/>
                    </a:cubicBezTo>
                    <a:cubicBezTo>
                      <a:pt x="108" y="98"/>
                      <a:pt x="109" y="98"/>
                      <a:pt x="110" y="99"/>
                    </a:cubicBezTo>
                    <a:cubicBezTo>
                      <a:pt x="114" y="100"/>
                      <a:pt x="119" y="103"/>
                      <a:pt x="124" y="104"/>
                    </a:cubicBezTo>
                    <a:cubicBezTo>
                      <a:pt x="128" y="106"/>
                      <a:pt x="132" y="107"/>
                      <a:pt x="134" y="111"/>
                    </a:cubicBezTo>
                    <a:cubicBezTo>
                      <a:pt x="134" y="114"/>
                      <a:pt x="134" y="120"/>
                      <a:pt x="134"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Rectangle 829"/>
              <p:cNvSpPr>
                <a:spLocks noChangeArrowheads="1"/>
              </p:cNvSpPr>
              <p:nvPr/>
            </p:nvSpPr>
            <p:spPr bwMode="auto">
              <a:xfrm>
                <a:off x="2671762" y="2809876"/>
                <a:ext cx="55563" cy="142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1" name="Rectangle 830"/>
              <p:cNvSpPr>
                <a:spLocks noChangeArrowheads="1"/>
              </p:cNvSpPr>
              <p:nvPr/>
            </p:nvSpPr>
            <p:spPr bwMode="auto">
              <a:xfrm>
                <a:off x="2671762" y="2990851"/>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2" name="Rectangle 831"/>
              <p:cNvSpPr>
                <a:spLocks noChangeArrowheads="1"/>
              </p:cNvSpPr>
              <p:nvPr/>
            </p:nvSpPr>
            <p:spPr bwMode="auto">
              <a:xfrm>
                <a:off x="2671762" y="3173413"/>
                <a:ext cx="55563"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grpSp>
      </p:grpSp>
      <p:sp>
        <p:nvSpPr>
          <p:cNvPr id="33" name="任意多边形 32"/>
          <p:cNvSpPr/>
          <p:nvPr/>
        </p:nvSpPr>
        <p:spPr>
          <a:xfrm rot="14683131" flipV="1">
            <a:off x="7265289" y="2163407"/>
            <a:ext cx="1066523" cy="95775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2FA598"/>
          </a:solidFill>
          <a:ln w="25400">
            <a:noFill/>
          </a:ln>
          <a:effectLst>
            <a:innerShdw blurRad="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4" name="组合 33"/>
          <p:cNvGrpSpPr/>
          <p:nvPr/>
        </p:nvGrpSpPr>
        <p:grpSpPr>
          <a:xfrm>
            <a:off x="7248972" y="2349407"/>
            <a:ext cx="957755" cy="1066523"/>
            <a:chOff x="9665294" y="3132541"/>
            <a:chExt cx="1277006" cy="1422030"/>
          </a:xfrm>
        </p:grpSpPr>
        <p:sp>
          <p:nvSpPr>
            <p:cNvPr id="35" name="任意多边形 34"/>
            <p:cNvSpPr/>
            <p:nvPr/>
          </p:nvSpPr>
          <p:spPr>
            <a:xfrm rot="16200000" flipV="1">
              <a:off x="9592782" y="3205053"/>
              <a:ext cx="1422030" cy="127700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Freeform 817"/>
            <p:cNvSpPr>
              <a:spLocks noEditPoints="1"/>
            </p:cNvSpPr>
            <p:nvPr/>
          </p:nvSpPr>
          <p:spPr bwMode="auto">
            <a:xfrm>
              <a:off x="9976772" y="3554629"/>
              <a:ext cx="654050" cy="652463"/>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sp>
        <p:nvSpPr>
          <p:cNvPr id="37" name="矩形 36"/>
          <p:cNvSpPr/>
          <p:nvPr/>
        </p:nvSpPr>
        <p:spPr>
          <a:xfrm>
            <a:off x="537304" y="3635417"/>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38" name="矩形 37"/>
          <p:cNvSpPr/>
          <p:nvPr/>
        </p:nvSpPr>
        <p:spPr>
          <a:xfrm>
            <a:off x="746330" y="4019735"/>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659280" y="1106491"/>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0" name="矩形 39"/>
          <p:cNvSpPr/>
          <p:nvPr/>
        </p:nvSpPr>
        <p:spPr>
          <a:xfrm>
            <a:off x="2894920" y="1490809"/>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4854136" y="3569365"/>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2" name="矩形 41"/>
          <p:cNvSpPr/>
          <p:nvPr/>
        </p:nvSpPr>
        <p:spPr>
          <a:xfrm>
            <a:off x="5089775" y="3953683"/>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6919700" y="1076540"/>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4" name="矩形 43"/>
          <p:cNvSpPr/>
          <p:nvPr/>
        </p:nvSpPr>
        <p:spPr>
          <a:xfrm>
            <a:off x="7128725" y="1460858"/>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down)">
                                      <p:cBhvr>
                                        <p:cTn id="14" dur="500"/>
                                        <p:tgtEl>
                                          <p:spTgt spid="11"/>
                                        </p:tgtEl>
                                      </p:cBhvr>
                                    </p:animEffect>
                                  </p:childTnLst>
                                </p:cTn>
                              </p:par>
                            </p:childTnLst>
                          </p:cTn>
                        </p:par>
                        <p:par>
                          <p:cTn id="15" fill="hold">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outVertical)">
                                      <p:cBhvr>
                                        <p:cTn id="18" dur="400"/>
                                        <p:tgtEl>
                                          <p:spTgt spid="37"/>
                                        </p:tgtEl>
                                      </p:cBhvr>
                                    </p:animEffect>
                                  </p:childTnLst>
                                </p:cTn>
                              </p:par>
                              <p:par>
                                <p:cTn id="19" presetID="50" presetClass="entr" presetSubtype="0" decel="10000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800" fill="hold"/>
                                        <p:tgtEl>
                                          <p:spTgt spid="38"/>
                                        </p:tgtEl>
                                        <p:attrNameLst>
                                          <p:attrName>ppt_w</p:attrName>
                                        </p:attrNameLst>
                                      </p:cBhvr>
                                      <p:tavLst>
                                        <p:tav tm="0">
                                          <p:val>
                                            <p:strVal val="#ppt_w+.3"/>
                                          </p:val>
                                        </p:tav>
                                        <p:tav tm="100000">
                                          <p:val>
                                            <p:strVal val="#ppt_w"/>
                                          </p:val>
                                        </p:tav>
                                      </p:tavLst>
                                    </p:anim>
                                    <p:anim calcmode="lin" valueType="num">
                                      <p:cBhvr>
                                        <p:cTn id="22" dur="800" fill="hold"/>
                                        <p:tgtEl>
                                          <p:spTgt spid="38"/>
                                        </p:tgtEl>
                                        <p:attrNameLst>
                                          <p:attrName>ppt_h</p:attrName>
                                        </p:attrNameLst>
                                      </p:cBhvr>
                                      <p:tavLst>
                                        <p:tav tm="0">
                                          <p:val>
                                            <p:strVal val="#ppt_h"/>
                                          </p:val>
                                        </p:tav>
                                        <p:tav tm="100000">
                                          <p:val>
                                            <p:strVal val="#ppt_h"/>
                                          </p:val>
                                        </p:tav>
                                      </p:tavLst>
                                    </p:anim>
                                    <p:animEffect transition="in" filter="fade">
                                      <p:cBhvr>
                                        <p:cTn id="23" dur="800"/>
                                        <p:tgtEl>
                                          <p:spTgt spid="38"/>
                                        </p:tgtEl>
                                      </p:cBhvr>
                                    </p:animEffect>
                                  </p:childTnLst>
                                </p:cTn>
                              </p:par>
                            </p:childTnLst>
                          </p:cTn>
                        </p:par>
                        <p:par>
                          <p:cTn id="24" fill="hold">
                            <p:stCondLst>
                              <p:cond delay="1000"/>
                            </p:stCondLst>
                            <p:childTnLst>
                              <p:par>
                                <p:cTn id="25" presetID="49" presetClass="entr" presetSubtype="0" decel="10000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style.rotation</p:attrName>
                                        </p:attrNameLst>
                                      </p:cBhvr>
                                      <p:tavLst>
                                        <p:tav tm="0">
                                          <p:val>
                                            <p:fltVal val="360"/>
                                          </p:val>
                                        </p:tav>
                                        <p:tav tm="100000">
                                          <p:val>
                                            <p:fltVal val="0"/>
                                          </p:val>
                                        </p:tav>
                                      </p:tavLst>
                                    </p:anim>
                                    <p:animEffect transition="in" filter="fade">
                                      <p:cBhvr>
                                        <p:cTn id="30" dur="500"/>
                                        <p:tgtEl>
                                          <p:spTgt spid="1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up)">
                                      <p:cBhvr>
                                        <p:cTn id="34" dur="500"/>
                                        <p:tgtEl>
                                          <p:spTgt spid="15"/>
                                        </p:tgtEl>
                                      </p:cBhvr>
                                    </p:animEffect>
                                  </p:childTnLst>
                                </p:cTn>
                              </p:par>
                            </p:childTnLst>
                          </p:cTn>
                        </p:par>
                        <p:par>
                          <p:cTn id="35" fill="hold">
                            <p:stCondLst>
                              <p:cond delay="1500"/>
                            </p:stCondLst>
                            <p:childTnLst>
                              <p:par>
                                <p:cTn id="36" presetID="16" presetClass="entr" presetSubtype="37"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arn(outVertical)">
                                      <p:cBhvr>
                                        <p:cTn id="38" dur="400"/>
                                        <p:tgtEl>
                                          <p:spTgt spid="39"/>
                                        </p:tgtEl>
                                      </p:cBhvr>
                                    </p:animEffect>
                                  </p:childTnLst>
                                </p:cTn>
                              </p:par>
                              <p:par>
                                <p:cTn id="39" presetID="50" presetClass="entr" presetSubtype="0" decel="10000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800" fill="hold"/>
                                        <p:tgtEl>
                                          <p:spTgt spid="40"/>
                                        </p:tgtEl>
                                        <p:attrNameLst>
                                          <p:attrName>ppt_w</p:attrName>
                                        </p:attrNameLst>
                                      </p:cBhvr>
                                      <p:tavLst>
                                        <p:tav tm="0">
                                          <p:val>
                                            <p:strVal val="#ppt_w+.3"/>
                                          </p:val>
                                        </p:tav>
                                        <p:tav tm="100000">
                                          <p:val>
                                            <p:strVal val="#ppt_w"/>
                                          </p:val>
                                        </p:tav>
                                      </p:tavLst>
                                    </p:anim>
                                    <p:anim calcmode="lin" valueType="num">
                                      <p:cBhvr>
                                        <p:cTn id="42" dur="800" fill="hold"/>
                                        <p:tgtEl>
                                          <p:spTgt spid="40"/>
                                        </p:tgtEl>
                                        <p:attrNameLst>
                                          <p:attrName>ppt_h</p:attrName>
                                        </p:attrNameLst>
                                      </p:cBhvr>
                                      <p:tavLst>
                                        <p:tav tm="0">
                                          <p:val>
                                            <p:strVal val="#ppt_h"/>
                                          </p:val>
                                        </p:tav>
                                        <p:tav tm="100000">
                                          <p:val>
                                            <p:strVal val="#ppt_h"/>
                                          </p:val>
                                        </p:tav>
                                      </p:tavLst>
                                    </p:anim>
                                    <p:animEffect transition="in" filter="fade">
                                      <p:cBhvr>
                                        <p:cTn id="43" dur="800"/>
                                        <p:tgtEl>
                                          <p:spTgt spid="40"/>
                                        </p:tgtEl>
                                      </p:cBhvr>
                                    </p:animEffect>
                                  </p:childTnLst>
                                </p:cTn>
                              </p:par>
                            </p:childTnLst>
                          </p:cTn>
                        </p:par>
                        <p:par>
                          <p:cTn id="44" fill="hold">
                            <p:stCondLst>
                              <p:cond delay="2000"/>
                            </p:stCondLst>
                            <p:childTnLst>
                              <p:par>
                                <p:cTn id="45" presetID="49" presetClass="entr" presetSubtype="0" decel="10000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 calcmode="lin" valueType="num">
                                      <p:cBhvr>
                                        <p:cTn id="49" dur="500" fill="hold"/>
                                        <p:tgtEl>
                                          <p:spTgt spid="26"/>
                                        </p:tgtEl>
                                        <p:attrNameLst>
                                          <p:attrName>style.rotation</p:attrName>
                                        </p:attrNameLst>
                                      </p:cBhvr>
                                      <p:tavLst>
                                        <p:tav tm="0">
                                          <p:val>
                                            <p:fltVal val="360"/>
                                          </p:val>
                                        </p:tav>
                                        <p:tav tm="100000">
                                          <p:val>
                                            <p:fltVal val="0"/>
                                          </p:val>
                                        </p:tav>
                                      </p:tavLst>
                                    </p:anim>
                                    <p:animEffect transition="in" filter="fade">
                                      <p:cBhvr>
                                        <p:cTn id="50" dur="500"/>
                                        <p:tgtEl>
                                          <p:spTgt spid="26"/>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p:tgtEl>
                                          <p:spTgt spid="25"/>
                                        </p:tgtEl>
                                        <p:attrNameLst>
                                          <p:attrName>ppt_y</p:attrName>
                                        </p:attrNameLst>
                                      </p:cBhvr>
                                      <p:tavLst>
                                        <p:tav tm="0">
                                          <p:val>
                                            <p:strVal val="#ppt_y-#ppt_h*1.125000"/>
                                          </p:val>
                                        </p:tav>
                                        <p:tav tm="100000">
                                          <p:val>
                                            <p:strVal val="#ppt_y"/>
                                          </p:val>
                                        </p:tav>
                                      </p:tavLst>
                                    </p:anim>
                                    <p:animEffect transition="in" filter="wipe(down)">
                                      <p:cBhvr>
                                        <p:cTn id="54" dur="500"/>
                                        <p:tgtEl>
                                          <p:spTgt spid="25"/>
                                        </p:tgtEl>
                                      </p:cBhvr>
                                    </p:animEffect>
                                  </p:childTnLst>
                                </p:cTn>
                              </p:par>
                            </p:childTnLst>
                          </p:cTn>
                        </p:par>
                        <p:par>
                          <p:cTn id="55" fill="hold">
                            <p:stCondLst>
                              <p:cond delay="2500"/>
                            </p:stCondLst>
                            <p:childTnLst>
                              <p:par>
                                <p:cTn id="56" presetID="16" presetClass="entr" presetSubtype="37"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arn(outVertical)">
                                      <p:cBhvr>
                                        <p:cTn id="58" dur="4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800" fill="hold"/>
                                        <p:tgtEl>
                                          <p:spTgt spid="42"/>
                                        </p:tgtEl>
                                        <p:attrNameLst>
                                          <p:attrName>ppt_w</p:attrName>
                                        </p:attrNameLst>
                                      </p:cBhvr>
                                      <p:tavLst>
                                        <p:tav tm="0">
                                          <p:val>
                                            <p:strVal val="#ppt_w+.3"/>
                                          </p:val>
                                        </p:tav>
                                        <p:tav tm="100000">
                                          <p:val>
                                            <p:strVal val="#ppt_w"/>
                                          </p:val>
                                        </p:tav>
                                      </p:tavLst>
                                    </p:anim>
                                    <p:anim calcmode="lin" valueType="num">
                                      <p:cBhvr>
                                        <p:cTn id="62" dur="800" fill="hold"/>
                                        <p:tgtEl>
                                          <p:spTgt spid="42"/>
                                        </p:tgtEl>
                                        <p:attrNameLst>
                                          <p:attrName>ppt_h</p:attrName>
                                        </p:attrNameLst>
                                      </p:cBhvr>
                                      <p:tavLst>
                                        <p:tav tm="0">
                                          <p:val>
                                            <p:strVal val="#ppt_h"/>
                                          </p:val>
                                        </p:tav>
                                        <p:tav tm="100000">
                                          <p:val>
                                            <p:strVal val="#ppt_h"/>
                                          </p:val>
                                        </p:tav>
                                      </p:tavLst>
                                    </p:anim>
                                    <p:animEffect transition="in" filter="fade">
                                      <p:cBhvr>
                                        <p:cTn id="63" dur="800"/>
                                        <p:tgtEl>
                                          <p:spTgt spid="42"/>
                                        </p:tgtEl>
                                      </p:cBhvr>
                                    </p:animEffect>
                                  </p:childTnLst>
                                </p:cTn>
                              </p:par>
                            </p:childTnLst>
                          </p:cTn>
                        </p:par>
                        <p:par>
                          <p:cTn id="64" fill="hold">
                            <p:stCondLst>
                              <p:cond delay="3000"/>
                            </p:stCondLst>
                            <p:childTnLst>
                              <p:par>
                                <p:cTn id="65" presetID="49" presetClass="entr" presetSubtype="0" decel="10000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 calcmode="lin" valueType="num">
                                      <p:cBhvr>
                                        <p:cTn id="69" dur="500" fill="hold"/>
                                        <p:tgtEl>
                                          <p:spTgt spid="34"/>
                                        </p:tgtEl>
                                        <p:attrNameLst>
                                          <p:attrName>style.rotation</p:attrName>
                                        </p:attrNameLst>
                                      </p:cBhvr>
                                      <p:tavLst>
                                        <p:tav tm="0">
                                          <p:val>
                                            <p:fltVal val="360"/>
                                          </p:val>
                                        </p:tav>
                                        <p:tav tm="100000">
                                          <p:val>
                                            <p:fltVal val="0"/>
                                          </p:val>
                                        </p:tav>
                                      </p:tavLst>
                                    </p:anim>
                                    <p:animEffect transition="in" filter="fade">
                                      <p:cBhvr>
                                        <p:cTn id="70" dur="500"/>
                                        <p:tgtEl>
                                          <p:spTgt spid="34"/>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p:tgtEl>
                                          <p:spTgt spid="33"/>
                                        </p:tgtEl>
                                        <p:attrNameLst>
                                          <p:attrName>ppt_y</p:attrName>
                                        </p:attrNameLst>
                                      </p:cBhvr>
                                      <p:tavLst>
                                        <p:tav tm="0">
                                          <p:val>
                                            <p:strVal val="#ppt_y+#ppt_h*1.125000"/>
                                          </p:val>
                                        </p:tav>
                                        <p:tav tm="100000">
                                          <p:val>
                                            <p:strVal val="#ppt_y"/>
                                          </p:val>
                                        </p:tav>
                                      </p:tavLst>
                                    </p:anim>
                                    <p:animEffect transition="in" filter="wipe(up)">
                                      <p:cBhvr>
                                        <p:cTn id="74" dur="500"/>
                                        <p:tgtEl>
                                          <p:spTgt spid="33"/>
                                        </p:tgtEl>
                                      </p:cBhvr>
                                    </p:animEffect>
                                  </p:childTnLst>
                                </p:cTn>
                              </p:par>
                            </p:childTnLst>
                          </p:cTn>
                        </p:par>
                        <p:par>
                          <p:cTn id="75" fill="hold">
                            <p:stCondLst>
                              <p:cond delay="3500"/>
                            </p:stCondLst>
                            <p:childTnLst>
                              <p:par>
                                <p:cTn id="76" presetID="16" presetClass="entr" presetSubtype="37" fill="hold" grpId="0"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barn(outVertical)">
                                      <p:cBhvr>
                                        <p:cTn id="78" dur="400"/>
                                        <p:tgtEl>
                                          <p:spTgt spid="43"/>
                                        </p:tgtEl>
                                      </p:cBhvr>
                                    </p:animEffect>
                                  </p:childTnLst>
                                </p:cTn>
                              </p:par>
                              <p:par>
                                <p:cTn id="79" presetID="50" presetClass="entr" presetSubtype="0" decel="10000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p:cTn id="81" dur="800" fill="hold"/>
                                        <p:tgtEl>
                                          <p:spTgt spid="44"/>
                                        </p:tgtEl>
                                        <p:attrNameLst>
                                          <p:attrName>ppt_w</p:attrName>
                                        </p:attrNameLst>
                                      </p:cBhvr>
                                      <p:tavLst>
                                        <p:tav tm="0">
                                          <p:val>
                                            <p:strVal val="#ppt_w+.3"/>
                                          </p:val>
                                        </p:tav>
                                        <p:tav tm="100000">
                                          <p:val>
                                            <p:strVal val="#ppt_w"/>
                                          </p:val>
                                        </p:tav>
                                      </p:tavLst>
                                    </p:anim>
                                    <p:anim calcmode="lin" valueType="num">
                                      <p:cBhvr>
                                        <p:cTn id="82" dur="800" fill="hold"/>
                                        <p:tgtEl>
                                          <p:spTgt spid="44"/>
                                        </p:tgtEl>
                                        <p:attrNameLst>
                                          <p:attrName>ppt_h</p:attrName>
                                        </p:attrNameLst>
                                      </p:cBhvr>
                                      <p:tavLst>
                                        <p:tav tm="0">
                                          <p:val>
                                            <p:strVal val="#ppt_h"/>
                                          </p:val>
                                        </p:tav>
                                        <p:tav tm="100000">
                                          <p:val>
                                            <p:strVal val="#ppt_h"/>
                                          </p:val>
                                        </p:tav>
                                      </p:tavLst>
                                    </p:anim>
                                    <p:animEffect transition="in" filter="fade">
                                      <p:cBhvr>
                                        <p:cTn id="83"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5" grpId="0" animBg="1"/>
      <p:bldP spid="33" grpId="0" animBg="1"/>
      <p:bldP spid="37" grpId="0"/>
      <p:bldP spid="38" grpId="0"/>
      <p:bldP spid="39" grpId="0"/>
      <p:bldP spid="40" grpId="0"/>
      <p:bldP spid="41" grpId="0"/>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01</a:t>
              </a:r>
              <a:endParaRPr lang="zh-CN" altLang="en-US" sz="2700" dirty="0">
                <a:solidFill>
                  <a:srgbClr val="2FA598"/>
                </a:solidFill>
                <a:latin typeface="Agency FB" panose="020B0503020202020204" pitchFamily="34" charset="0"/>
              </a:endParaRPr>
            </a:p>
          </p:txBody>
        </p:sp>
      </p:grpSp>
      <p:sp>
        <p:nvSpPr>
          <p:cNvPr id="332" name="文本框 2"/>
          <p:cNvSpPr txBox="1"/>
          <p:nvPr/>
        </p:nvSpPr>
        <p:spPr>
          <a:xfrm>
            <a:off x="4061163" y="2449767"/>
            <a:ext cx="689741" cy="646331"/>
          </a:xfrm>
          <a:prstGeom prst="rect">
            <a:avLst/>
          </a:prstGeom>
          <a:noFill/>
        </p:spPr>
        <p:txBody>
          <a:bodyPr wrap="square" rtlCol="0">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rPr>
              <a:t>添加标题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333" name="组合 332"/>
          <p:cNvGrpSpPr/>
          <p:nvPr/>
        </p:nvGrpSpPr>
        <p:grpSpPr>
          <a:xfrm>
            <a:off x="2984235" y="1838960"/>
            <a:ext cx="1129136" cy="973042"/>
            <a:chOff x="3978461" y="2452512"/>
            <a:chExt cx="1505319" cy="1297689"/>
          </a:xfrm>
        </p:grpSpPr>
        <p:sp>
          <p:nvSpPr>
            <p:cNvPr id="334" name="梯形 333"/>
            <p:cNvSpPr/>
            <p:nvPr/>
          </p:nvSpPr>
          <p:spPr>
            <a:xfrm>
              <a:off x="4344623"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35" name="六边形 334"/>
            <p:cNvSpPr/>
            <p:nvPr/>
          </p:nvSpPr>
          <p:spPr>
            <a:xfrm>
              <a:off x="3978461"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36" name="任意多边形 335"/>
            <p:cNvSpPr/>
            <p:nvPr/>
          </p:nvSpPr>
          <p:spPr>
            <a:xfrm>
              <a:off x="4051993"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sp>
          <p:nvSpPr>
            <p:cNvPr id="337" name="梯形 71"/>
            <p:cNvSpPr/>
            <p:nvPr/>
          </p:nvSpPr>
          <p:spPr>
            <a:xfrm rot="14580000" flipH="1">
              <a:off x="4859296"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1" fmla="*/ 0 w 667005"/>
                <a:gd name="connsiteY0-2" fmla="*/ 171737 h 171737"/>
                <a:gd name="connsiteX1-3" fmla="*/ 99339 w 667005"/>
                <a:gd name="connsiteY1-4" fmla="*/ 0 h 171737"/>
                <a:gd name="connsiteX2-5" fmla="*/ 581865 w 667005"/>
                <a:gd name="connsiteY2-6" fmla="*/ 109 h 171737"/>
                <a:gd name="connsiteX3-7" fmla="*/ 667005 w 667005"/>
                <a:gd name="connsiteY3-8" fmla="*/ 171737 h 171737"/>
                <a:gd name="connsiteX4-9" fmla="*/ 0 w 667005"/>
                <a:gd name="connsiteY4-10" fmla="*/ 171737 h 171737"/>
                <a:gd name="connsiteX0-11" fmla="*/ 0 w 667005"/>
                <a:gd name="connsiteY0-12" fmla="*/ 171628 h 171628"/>
                <a:gd name="connsiteX1-13" fmla="*/ 140601 w 667005"/>
                <a:gd name="connsiteY1-14" fmla="*/ 10938 h 171628"/>
                <a:gd name="connsiteX2-15" fmla="*/ 581865 w 667005"/>
                <a:gd name="connsiteY2-16" fmla="*/ 0 h 171628"/>
                <a:gd name="connsiteX3-17" fmla="*/ 667005 w 667005"/>
                <a:gd name="connsiteY3-18" fmla="*/ 171628 h 171628"/>
                <a:gd name="connsiteX4-19" fmla="*/ 0 w 667005"/>
                <a:gd name="connsiteY4-20" fmla="*/ 171628 h 171628"/>
                <a:gd name="connsiteX0-21" fmla="*/ 0 w 667005"/>
                <a:gd name="connsiteY0-22" fmla="*/ 171628 h 171628"/>
                <a:gd name="connsiteX1-23" fmla="*/ 103609 w 667005"/>
                <a:gd name="connsiteY1-24" fmla="*/ 1280 h 171628"/>
                <a:gd name="connsiteX2-25" fmla="*/ 581865 w 667005"/>
                <a:gd name="connsiteY2-26" fmla="*/ 0 h 171628"/>
                <a:gd name="connsiteX3-27" fmla="*/ 667005 w 667005"/>
                <a:gd name="connsiteY3-28" fmla="*/ 171628 h 171628"/>
                <a:gd name="connsiteX4-29" fmla="*/ 0 w 667005"/>
                <a:gd name="connsiteY4-30" fmla="*/ 171628 h 1716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38" name="任意多边形 337"/>
            <p:cNvSpPr/>
            <p:nvPr/>
          </p:nvSpPr>
          <p:spPr>
            <a:xfrm>
              <a:off x="4052375"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sp>
          <p:nvSpPr>
            <p:cNvPr id="339" name="梯形 338"/>
            <p:cNvSpPr/>
            <p:nvPr/>
          </p:nvSpPr>
          <p:spPr>
            <a:xfrm flipV="1">
              <a:off x="4344623"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40" name="组合 339"/>
          <p:cNvGrpSpPr/>
          <p:nvPr/>
        </p:nvGrpSpPr>
        <p:grpSpPr>
          <a:xfrm>
            <a:off x="3171588" y="2009215"/>
            <a:ext cx="758324" cy="632528"/>
            <a:chOff x="4228234" y="2679573"/>
            <a:chExt cx="1010966" cy="843565"/>
          </a:xfrm>
        </p:grpSpPr>
        <p:sp>
          <p:nvSpPr>
            <p:cNvPr id="341" name="六边形 340"/>
            <p:cNvSpPr/>
            <p:nvPr/>
          </p:nvSpPr>
          <p:spPr>
            <a:xfrm>
              <a:off x="4241852" y="2679573"/>
              <a:ext cx="978537" cy="843565"/>
            </a:xfrm>
            <a:prstGeom prst="hexagon">
              <a:avLst/>
            </a:prstGeom>
            <a:solidFill>
              <a:srgbClr val="2FA598"/>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42" name="文本框 1"/>
            <p:cNvSpPr txBox="1"/>
            <p:nvPr/>
          </p:nvSpPr>
          <p:spPr>
            <a:xfrm>
              <a:off x="4228234" y="2842334"/>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01</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343" name="组合 342"/>
          <p:cNvGrpSpPr/>
          <p:nvPr/>
        </p:nvGrpSpPr>
        <p:grpSpPr>
          <a:xfrm>
            <a:off x="2984235" y="2809743"/>
            <a:ext cx="1129136" cy="973042"/>
            <a:chOff x="3978461" y="3747190"/>
            <a:chExt cx="1505319" cy="1297689"/>
          </a:xfrm>
        </p:grpSpPr>
        <p:sp>
          <p:nvSpPr>
            <p:cNvPr id="344" name="梯形 343"/>
            <p:cNvSpPr/>
            <p:nvPr/>
          </p:nvSpPr>
          <p:spPr>
            <a:xfrm>
              <a:off x="4344623"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45" name="梯形 344"/>
            <p:cNvSpPr/>
            <p:nvPr/>
          </p:nvSpPr>
          <p:spPr>
            <a:xfrm flipV="1">
              <a:off x="4344623"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46" name="六边形 345"/>
            <p:cNvSpPr/>
            <p:nvPr/>
          </p:nvSpPr>
          <p:spPr>
            <a:xfrm>
              <a:off x="3978461"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47" name="任意多边形 346"/>
            <p:cNvSpPr/>
            <p:nvPr/>
          </p:nvSpPr>
          <p:spPr>
            <a:xfrm>
              <a:off x="4051993"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sp>
          <p:nvSpPr>
            <p:cNvPr id="348" name="梯形 71"/>
            <p:cNvSpPr/>
            <p:nvPr/>
          </p:nvSpPr>
          <p:spPr>
            <a:xfrm rot="14580000" flipH="1">
              <a:off x="4859296"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1" fmla="*/ 0 w 667005"/>
                <a:gd name="connsiteY0-2" fmla="*/ 171737 h 171737"/>
                <a:gd name="connsiteX1-3" fmla="*/ 99339 w 667005"/>
                <a:gd name="connsiteY1-4" fmla="*/ 0 h 171737"/>
                <a:gd name="connsiteX2-5" fmla="*/ 581865 w 667005"/>
                <a:gd name="connsiteY2-6" fmla="*/ 109 h 171737"/>
                <a:gd name="connsiteX3-7" fmla="*/ 667005 w 667005"/>
                <a:gd name="connsiteY3-8" fmla="*/ 171737 h 171737"/>
                <a:gd name="connsiteX4-9" fmla="*/ 0 w 667005"/>
                <a:gd name="connsiteY4-10" fmla="*/ 171737 h 171737"/>
                <a:gd name="connsiteX0-11" fmla="*/ 0 w 667005"/>
                <a:gd name="connsiteY0-12" fmla="*/ 171628 h 171628"/>
                <a:gd name="connsiteX1-13" fmla="*/ 140601 w 667005"/>
                <a:gd name="connsiteY1-14" fmla="*/ 10938 h 171628"/>
                <a:gd name="connsiteX2-15" fmla="*/ 581865 w 667005"/>
                <a:gd name="connsiteY2-16" fmla="*/ 0 h 171628"/>
                <a:gd name="connsiteX3-17" fmla="*/ 667005 w 667005"/>
                <a:gd name="connsiteY3-18" fmla="*/ 171628 h 171628"/>
                <a:gd name="connsiteX4-19" fmla="*/ 0 w 667005"/>
                <a:gd name="connsiteY4-20" fmla="*/ 171628 h 171628"/>
                <a:gd name="connsiteX0-21" fmla="*/ 0 w 667005"/>
                <a:gd name="connsiteY0-22" fmla="*/ 171628 h 171628"/>
                <a:gd name="connsiteX1-23" fmla="*/ 103609 w 667005"/>
                <a:gd name="connsiteY1-24" fmla="*/ 1280 h 171628"/>
                <a:gd name="connsiteX2-25" fmla="*/ 581865 w 667005"/>
                <a:gd name="connsiteY2-26" fmla="*/ 0 h 171628"/>
                <a:gd name="connsiteX3-27" fmla="*/ 667005 w 667005"/>
                <a:gd name="connsiteY3-28" fmla="*/ 171628 h 171628"/>
                <a:gd name="connsiteX4-29" fmla="*/ 0 w 667005"/>
                <a:gd name="connsiteY4-30" fmla="*/ 171628 h 1716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49" name="任意多边形 348"/>
            <p:cNvSpPr/>
            <p:nvPr/>
          </p:nvSpPr>
          <p:spPr>
            <a:xfrm>
              <a:off x="4052375"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grpSp>
      <p:grpSp>
        <p:nvGrpSpPr>
          <p:cNvPr id="350" name="组合 349"/>
          <p:cNvGrpSpPr/>
          <p:nvPr/>
        </p:nvGrpSpPr>
        <p:grpSpPr>
          <a:xfrm>
            <a:off x="3171588" y="2979999"/>
            <a:ext cx="758324" cy="632528"/>
            <a:chOff x="4228234" y="3974251"/>
            <a:chExt cx="1010966" cy="843565"/>
          </a:xfrm>
        </p:grpSpPr>
        <p:sp>
          <p:nvSpPr>
            <p:cNvPr id="351" name="六边形 350"/>
            <p:cNvSpPr/>
            <p:nvPr/>
          </p:nvSpPr>
          <p:spPr>
            <a:xfrm>
              <a:off x="4241852" y="3974251"/>
              <a:ext cx="978537" cy="843565"/>
            </a:xfrm>
            <a:prstGeom prst="hexagon">
              <a:avLst/>
            </a:prstGeom>
            <a:solidFill>
              <a:srgbClr val="2FA598"/>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2" name="文本框 26"/>
            <p:cNvSpPr txBox="1"/>
            <p:nvPr/>
          </p:nvSpPr>
          <p:spPr>
            <a:xfrm>
              <a:off x="4228234" y="4118520"/>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02</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353" name="组合 352"/>
          <p:cNvGrpSpPr/>
          <p:nvPr/>
        </p:nvGrpSpPr>
        <p:grpSpPr>
          <a:xfrm>
            <a:off x="4763750" y="1838960"/>
            <a:ext cx="1129136" cy="973042"/>
            <a:chOff x="6350839" y="2452512"/>
            <a:chExt cx="1505319" cy="1297689"/>
          </a:xfrm>
        </p:grpSpPr>
        <p:sp>
          <p:nvSpPr>
            <p:cNvPr id="354" name="梯形 353"/>
            <p:cNvSpPr/>
            <p:nvPr/>
          </p:nvSpPr>
          <p:spPr>
            <a:xfrm>
              <a:off x="6717001"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5" name="梯形 354"/>
            <p:cNvSpPr/>
            <p:nvPr/>
          </p:nvSpPr>
          <p:spPr>
            <a:xfrm flipV="1">
              <a:off x="6717001"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6" name="六边形 355"/>
            <p:cNvSpPr/>
            <p:nvPr/>
          </p:nvSpPr>
          <p:spPr>
            <a:xfrm>
              <a:off x="6350839"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7" name="任意多边形 356"/>
            <p:cNvSpPr/>
            <p:nvPr/>
          </p:nvSpPr>
          <p:spPr>
            <a:xfrm>
              <a:off x="6424371"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sp>
          <p:nvSpPr>
            <p:cNvPr id="358" name="梯形 71"/>
            <p:cNvSpPr/>
            <p:nvPr/>
          </p:nvSpPr>
          <p:spPr>
            <a:xfrm rot="14580000" flipH="1">
              <a:off x="7231674"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1" fmla="*/ 0 w 667005"/>
                <a:gd name="connsiteY0-2" fmla="*/ 171737 h 171737"/>
                <a:gd name="connsiteX1-3" fmla="*/ 99339 w 667005"/>
                <a:gd name="connsiteY1-4" fmla="*/ 0 h 171737"/>
                <a:gd name="connsiteX2-5" fmla="*/ 581865 w 667005"/>
                <a:gd name="connsiteY2-6" fmla="*/ 109 h 171737"/>
                <a:gd name="connsiteX3-7" fmla="*/ 667005 w 667005"/>
                <a:gd name="connsiteY3-8" fmla="*/ 171737 h 171737"/>
                <a:gd name="connsiteX4-9" fmla="*/ 0 w 667005"/>
                <a:gd name="connsiteY4-10" fmla="*/ 171737 h 171737"/>
                <a:gd name="connsiteX0-11" fmla="*/ 0 w 667005"/>
                <a:gd name="connsiteY0-12" fmla="*/ 171628 h 171628"/>
                <a:gd name="connsiteX1-13" fmla="*/ 140601 w 667005"/>
                <a:gd name="connsiteY1-14" fmla="*/ 10938 h 171628"/>
                <a:gd name="connsiteX2-15" fmla="*/ 581865 w 667005"/>
                <a:gd name="connsiteY2-16" fmla="*/ 0 h 171628"/>
                <a:gd name="connsiteX3-17" fmla="*/ 667005 w 667005"/>
                <a:gd name="connsiteY3-18" fmla="*/ 171628 h 171628"/>
                <a:gd name="connsiteX4-19" fmla="*/ 0 w 667005"/>
                <a:gd name="connsiteY4-20" fmla="*/ 171628 h 171628"/>
                <a:gd name="connsiteX0-21" fmla="*/ 0 w 667005"/>
                <a:gd name="connsiteY0-22" fmla="*/ 171628 h 171628"/>
                <a:gd name="connsiteX1-23" fmla="*/ 103609 w 667005"/>
                <a:gd name="connsiteY1-24" fmla="*/ 1280 h 171628"/>
                <a:gd name="connsiteX2-25" fmla="*/ 581865 w 667005"/>
                <a:gd name="connsiteY2-26" fmla="*/ 0 h 171628"/>
                <a:gd name="connsiteX3-27" fmla="*/ 667005 w 667005"/>
                <a:gd name="connsiteY3-28" fmla="*/ 171628 h 171628"/>
                <a:gd name="connsiteX4-29" fmla="*/ 0 w 667005"/>
                <a:gd name="connsiteY4-30" fmla="*/ 171628 h 1716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9" name="任意多边形 358"/>
            <p:cNvSpPr/>
            <p:nvPr/>
          </p:nvSpPr>
          <p:spPr>
            <a:xfrm>
              <a:off x="6424753"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grpSp>
      <p:grpSp>
        <p:nvGrpSpPr>
          <p:cNvPr id="360" name="组合 359"/>
          <p:cNvGrpSpPr/>
          <p:nvPr/>
        </p:nvGrpSpPr>
        <p:grpSpPr>
          <a:xfrm>
            <a:off x="4940821" y="2009215"/>
            <a:ext cx="758324" cy="632528"/>
            <a:chOff x="6586905" y="2679573"/>
            <a:chExt cx="1010966" cy="843565"/>
          </a:xfrm>
        </p:grpSpPr>
        <p:sp>
          <p:nvSpPr>
            <p:cNvPr id="361" name="六边形 360"/>
            <p:cNvSpPr/>
            <p:nvPr/>
          </p:nvSpPr>
          <p:spPr>
            <a:xfrm>
              <a:off x="6614230" y="2679573"/>
              <a:ext cx="978537" cy="843565"/>
            </a:xfrm>
            <a:prstGeom prst="hexagon">
              <a:avLst/>
            </a:prstGeom>
            <a:solidFill>
              <a:srgbClr val="2FA598"/>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62" name="文本框 47"/>
            <p:cNvSpPr txBox="1"/>
            <p:nvPr/>
          </p:nvSpPr>
          <p:spPr>
            <a:xfrm>
              <a:off x="6586905" y="2842334"/>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05</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363" name="组合 362"/>
          <p:cNvGrpSpPr/>
          <p:nvPr/>
        </p:nvGrpSpPr>
        <p:grpSpPr>
          <a:xfrm>
            <a:off x="4763750" y="2809743"/>
            <a:ext cx="1129136" cy="973042"/>
            <a:chOff x="6350839" y="3747190"/>
            <a:chExt cx="1505319" cy="1297689"/>
          </a:xfrm>
        </p:grpSpPr>
        <p:sp>
          <p:nvSpPr>
            <p:cNvPr id="364" name="梯形 363"/>
            <p:cNvSpPr/>
            <p:nvPr/>
          </p:nvSpPr>
          <p:spPr>
            <a:xfrm>
              <a:off x="6717001"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65" name="梯形 364"/>
            <p:cNvSpPr/>
            <p:nvPr/>
          </p:nvSpPr>
          <p:spPr>
            <a:xfrm flipV="1">
              <a:off x="6717001"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66" name="六边形 365"/>
            <p:cNvSpPr/>
            <p:nvPr/>
          </p:nvSpPr>
          <p:spPr>
            <a:xfrm>
              <a:off x="6350839"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67" name="任意多边形 366"/>
            <p:cNvSpPr/>
            <p:nvPr/>
          </p:nvSpPr>
          <p:spPr>
            <a:xfrm>
              <a:off x="6424371"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sp>
          <p:nvSpPr>
            <p:cNvPr id="368" name="梯形 71"/>
            <p:cNvSpPr/>
            <p:nvPr/>
          </p:nvSpPr>
          <p:spPr>
            <a:xfrm rot="14580000" flipH="1">
              <a:off x="7231674"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1" fmla="*/ 0 w 667005"/>
                <a:gd name="connsiteY0-2" fmla="*/ 171737 h 171737"/>
                <a:gd name="connsiteX1-3" fmla="*/ 99339 w 667005"/>
                <a:gd name="connsiteY1-4" fmla="*/ 0 h 171737"/>
                <a:gd name="connsiteX2-5" fmla="*/ 581865 w 667005"/>
                <a:gd name="connsiteY2-6" fmla="*/ 109 h 171737"/>
                <a:gd name="connsiteX3-7" fmla="*/ 667005 w 667005"/>
                <a:gd name="connsiteY3-8" fmla="*/ 171737 h 171737"/>
                <a:gd name="connsiteX4-9" fmla="*/ 0 w 667005"/>
                <a:gd name="connsiteY4-10" fmla="*/ 171737 h 171737"/>
                <a:gd name="connsiteX0-11" fmla="*/ 0 w 667005"/>
                <a:gd name="connsiteY0-12" fmla="*/ 171628 h 171628"/>
                <a:gd name="connsiteX1-13" fmla="*/ 140601 w 667005"/>
                <a:gd name="connsiteY1-14" fmla="*/ 10938 h 171628"/>
                <a:gd name="connsiteX2-15" fmla="*/ 581865 w 667005"/>
                <a:gd name="connsiteY2-16" fmla="*/ 0 h 171628"/>
                <a:gd name="connsiteX3-17" fmla="*/ 667005 w 667005"/>
                <a:gd name="connsiteY3-18" fmla="*/ 171628 h 171628"/>
                <a:gd name="connsiteX4-19" fmla="*/ 0 w 667005"/>
                <a:gd name="connsiteY4-20" fmla="*/ 171628 h 171628"/>
                <a:gd name="connsiteX0-21" fmla="*/ 0 w 667005"/>
                <a:gd name="connsiteY0-22" fmla="*/ 171628 h 171628"/>
                <a:gd name="connsiteX1-23" fmla="*/ 103609 w 667005"/>
                <a:gd name="connsiteY1-24" fmla="*/ 1280 h 171628"/>
                <a:gd name="connsiteX2-25" fmla="*/ 581865 w 667005"/>
                <a:gd name="connsiteY2-26" fmla="*/ 0 h 171628"/>
                <a:gd name="connsiteX3-27" fmla="*/ 667005 w 667005"/>
                <a:gd name="connsiteY3-28" fmla="*/ 171628 h 171628"/>
                <a:gd name="connsiteX4-29" fmla="*/ 0 w 667005"/>
                <a:gd name="connsiteY4-30" fmla="*/ 171628 h 1716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69" name="任意多边形 368"/>
            <p:cNvSpPr/>
            <p:nvPr/>
          </p:nvSpPr>
          <p:spPr>
            <a:xfrm>
              <a:off x="6424753"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grpSp>
      <p:grpSp>
        <p:nvGrpSpPr>
          <p:cNvPr id="370" name="组合 369"/>
          <p:cNvGrpSpPr/>
          <p:nvPr/>
        </p:nvGrpSpPr>
        <p:grpSpPr>
          <a:xfrm>
            <a:off x="4940821" y="2979999"/>
            <a:ext cx="758324" cy="632528"/>
            <a:chOff x="6586905" y="3974251"/>
            <a:chExt cx="1010966" cy="843565"/>
          </a:xfrm>
        </p:grpSpPr>
        <p:sp>
          <p:nvSpPr>
            <p:cNvPr id="371" name="六边形 370"/>
            <p:cNvSpPr/>
            <p:nvPr/>
          </p:nvSpPr>
          <p:spPr>
            <a:xfrm>
              <a:off x="6614230" y="3974251"/>
              <a:ext cx="978537" cy="843565"/>
            </a:xfrm>
            <a:prstGeom prst="hexagon">
              <a:avLst/>
            </a:prstGeom>
            <a:solidFill>
              <a:srgbClr val="2FA598"/>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2" name="文本框 50"/>
            <p:cNvSpPr txBox="1"/>
            <p:nvPr/>
          </p:nvSpPr>
          <p:spPr>
            <a:xfrm>
              <a:off x="6586905" y="4118520"/>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04</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373" name="组合 372"/>
          <p:cNvGrpSpPr/>
          <p:nvPr/>
        </p:nvGrpSpPr>
        <p:grpSpPr>
          <a:xfrm>
            <a:off x="3873976" y="3286452"/>
            <a:ext cx="1129136" cy="973042"/>
            <a:chOff x="5164627" y="4382948"/>
            <a:chExt cx="1505319" cy="1297689"/>
          </a:xfrm>
        </p:grpSpPr>
        <p:sp>
          <p:nvSpPr>
            <p:cNvPr id="374" name="梯形 373"/>
            <p:cNvSpPr/>
            <p:nvPr/>
          </p:nvSpPr>
          <p:spPr>
            <a:xfrm>
              <a:off x="5530789" y="5453575"/>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5" name="梯形 374"/>
            <p:cNvSpPr/>
            <p:nvPr/>
          </p:nvSpPr>
          <p:spPr>
            <a:xfrm flipV="1">
              <a:off x="5530789" y="4445491"/>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6" name="六边形 375"/>
            <p:cNvSpPr/>
            <p:nvPr/>
          </p:nvSpPr>
          <p:spPr>
            <a:xfrm>
              <a:off x="5164627" y="4382948"/>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7" name="任意多边形 376"/>
            <p:cNvSpPr/>
            <p:nvPr/>
          </p:nvSpPr>
          <p:spPr>
            <a:xfrm>
              <a:off x="5238159" y="4445492"/>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sp>
          <p:nvSpPr>
            <p:cNvPr id="378" name="梯形 71"/>
            <p:cNvSpPr/>
            <p:nvPr/>
          </p:nvSpPr>
          <p:spPr>
            <a:xfrm rot="14580000" flipH="1">
              <a:off x="6045462" y="4690928"/>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1" fmla="*/ 0 w 667005"/>
                <a:gd name="connsiteY0-2" fmla="*/ 171737 h 171737"/>
                <a:gd name="connsiteX1-3" fmla="*/ 99339 w 667005"/>
                <a:gd name="connsiteY1-4" fmla="*/ 0 h 171737"/>
                <a:gd name="connsiteX2-5" fmla="*/ 581865 w 667005"/>
                <a:gd name="connsiteY2-6" fmla="*/ 109 h 171737"/>
                <a:gd name="connsiteX3-7" fmla="*/ 667005 w 667005"/>
                <a:gd name="connsiteY3-8" fmla="*/ 171737 h 171737"/>
                <a:gd name="connsiteX4-9" fmla="*/ 0 w 667005"/>
                <a:gd name="connsiteY4-10" fmla="*/ 171737 h 171737"/>
                <a:gd name="connsiteX0-11" fmla="*/ 0 w 667005"/>
                <a:gd name="connsiteY0-12" fmla="*/ 171628 h 171628"/>
                <a:gd name="connsiteX1-13" fmla="*/ 140601 w 667005"/>
                <a:gd name="connsiteY1-14" fmla="*/ 10938 h 171628"/>
                <a:gd name="connsiteX2-15" fmla="*/ 581865 w 667005"/>
                <a:gd name="connsiteY2-16" fmla="*/ 0 h 171628"/>
                <a:gd name="connsiteX3-17" fmla="*/ 667005 w 667005"/>
                <a:gd name="connsiteY3-18" fmla="*/ 171628 h 171628"/>
                <a:gd name="connsiteX4-19" fmla="*/ 0 w 667005"/>
                <a:gd name="connsiteY4-20" fmla="*/ 171628 h 171628"/>
                <a:gd name="connsiteX0-21" fmla="*/ 0 w 667005"/>
                <a:gd name="connsiteY0-22" fmla="*/ 171628 h 171628"/>
                <a:gd name="connsiteX1-23" fmla="*/ 103609 w 667005"/>
                <a:gd name="connsiteY1-24" fmla="*/ 1280 h 171628"/>
                <a:gd name="connsiteX2-25" fmla="*/ 581865 w 667005"/>
                <a:gd name="connsiteY2-26" fmla="*/ 0 h 171628"/>
                <a:gd name="connsiteX3-27" fmla="*/ 667005 w 667005"/>
                <a:gd name="connsiteY3-28" fmla="*/ 171628 h 171628"/>
                <a:gd name="connsiteX4-29" fmla="*/ 0 w 667005"/>
                <a:gd name="connsiteY4-30" fmla="*/ 171628 h 1716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9" name="任意多边形 378"/>
            <p:cNvSpPr/>
            <p:nvPr/>
          </p:nvSpPr>
          <p:spPr>
            <a:xfrm>
              <a:off x="5238541" y="4449709"/>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grpSp>
      <p:grpSp>
        <p:nvGrpSpPr>
          <p:cNvPr id="380" name="组合 379"/>
          <p:cNvGrpSpPr/>
          <p:nvPr/>
        </p:nvGrpSpPr>
        <p:grpSpPr>
          <a:xfrm>
            <a:off x="4045057" y="3456706"/>
            <a:ext cx="760486" cy="632528"/>
            <a:chOff x="5392706" y="4610009"/>
            <a:chExt cx="1013849" cy="843565"/>
          </a:xfrm>
        </p:grpSpPr>
        <p:sp>
          <p:nvSpPr>
            <p:cNvPr id="381" name="六边形 380"/>
            <p:cNvSpPr/>
            <p:nvPr/>
          </p:nvSpPr>
          <p:spPr>
            <a:xfrm>
              <a:off x="5428018" y="4610009"/>
              <a:ext cx="978537" cy="843565"/>
            </a:xfrm>
            <a:prstGeom prst="hexagon">
              <a:avLst/>
            </a:prstGeom>
            <a:solidFill>
              <a:srgbClr val="2FA598"/>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82" name="文本框 52"/>
            <p:cNvSpPr txBox="1"/>
            <p:nvPr/>
          </p:nvSpPr>
          <p:spPr>
            <a:xfrm>
              <a:off x="5392706" y="4771239"/>
              <a:ext cx="1010965"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03</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383" name="组合 382"/>
          <p:cNvGrpSpPr/>
          <p:nvPr/>
        </p:nvGrpSpPr>
        <p:grpSpPr>
          <a:xfrm>
            <a:off x="3873976" y="1352961"/>
            <a:ext cx="1129136" cy="973042"/>
            <a:chOff x="5164627" y="1804365"/>
            <a:chExt cx="1505319" cy="1297689"/>
          </a:xfrm>
        </p:grpSpPr>
        <p:sp>
          <p:nvSpPr>
            <p:cNvPr id="384" name="梯形 383"/>
            <p:cNvSpPr/>
            <p:nvPr/>
          </p:nvSpPr>
          <p:spPr>
            <a:xfrm flipV="1">
              <a:off x="5530789" y="1866908"/>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85" name="六边形 384"/>
            <p:cNvSpPr/>
            <p:nvPr/>
          </p:nvSpPr>
          <p:spPr>
            <a:xfrm>
              <a:off x="5164627" y="1804365"/>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86" name="任意多边形 385"/>
            <p:cNvSpPr/>
            <p:nvPr/>
          </p:nvSpPr>
          <p:spPr>
            <a:xfrm>
              <a:off x="5238159" y="1866909"/>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sp>
          <p:nvSpPr>
            <p:cNvPr id="387" name="梯形 386"/>
            <p:cNvSpPr/>
            <p:nvPr/>
          </p:nvSpPr>
          <p:spPr>
            <a:xfrm>
              <a:off x="5530789" y="2874992"/>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88" name="梯形 71"/>
            <p:cNvSpPr/>
            <p:nvPr/>
          </p:nvSpPr>
          <p:spPr>
            <a:xfrm rot="14580000" flipH="1">
              <a:off x="6045462" y="2112345"/>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1" fmla="*/ 0 w 667005"/>
                <a:gd name="connsiteY0-2" fmla="*/ 171737 h 171737"/>
                <a:gd name="connsiteX1-3" fmla="*/ 99339 w 667005"/>
                <a:gd name="connsiteY1-4" fmla="*/ 0 h 171737"/>
                <a:gd name="connsiteX2-5" fmla="*/ 581865 w 667005"/>
                <a:gd name="connsiteY2-6" fmla="*/ 109 h 171737"/>
                <a:gd name="connsiteX3-7" fmla="*/ 667005 w 667005"/>
                <a:gd name="connsiteY3-8" fmla="*/ 171737 h 171737"/>
                <a:gd name="connsiteX4-9" fmla="*/ 0 w 667005"/>
                <a:gd name="connsiteY4-10" fmla="*/ 171737 h 171737"/>
                <a:gd name="connsiteX0-11" fmla="*/ 0 w 667005"/>
                <a:gd name="connsiteY0-12" fmla="*/ 171628 h 171628"/>
                <a:gd name="connsiteX1-13" fmla="*/ 140601 w 667005"/>
                <a:gd name="connsiteY1-14" fmla="*/ 10938 h 171628"/>
                <a:gd name="connsiteX2-15" fmla="*/ 581865 w 667005"/>
                <a:gd name="connsiteY2-16" fmla="*/ 0 h 171628"/>
                <a:gd name="connsiteX3-17" fmla="*/ 667005 w 667005"/>
                <a:gd name="connsiteY3-18" fmla="*/ 171628 h 171628"/>
                <a:gd name="connsiteX4-19" fmla="*/ 0 w 667005"/>
                <a:gd name="connsiteY4-20" fmla="*/ 171628 h 171628"/>
                <a:gd name="connsiteX0-21" fmla="*/ 0 w 667005"/>
                <a:gd name="connsiteY0-22" fmla="*/ 171628 h 171628"/>
                <a:gd name="connsiteX1-23" fmla="*/ 103609 w 667005"/>
                <a:gd name="connsiteY1-24" fmla="*/ 1280 h 171628"/>
                <a:gd name="connsiteX2-25" fmla="*/ 581865 w 667005"/>
                <a:gd name="connsiteY2-26" fmla="*/ 0 h 171628"/>
                <a:gd name="connsiteX3-27" fmla="*/ 667005 w 667005"/>
                <a:gd name="connsiteY3-28" fmla="*/ 171628 h 171628"/>
                <a:gd name="connsiteX4-29" fmla="*/ 0 w 667005"/>
                <a:gd name="connsiteY4-30" fmla="*/ 171628 h 1716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89" name="任意多边形 388"/>
            <p:cNvSpPr/>
            <p:nvPr/>
          </p:nvSpPr>
          <p:spPr>
            <a:xfrm>
              <a:off x="5238541" y="1871126"/>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5">
                <a:solidFill>
                  <a:prstClr val="white"/>
                </a:solidFill>
              </a:endParaRPr>
            </a:p>
          </p:txBody>
        </p:sp>
      </p:grpSp>
      <p:grpSp>
        <p:nvGrpSpPr>
          <p:cNvPr id="390" name="组合 389"/>
          <p:cNvGrpSpPr/>
          <p:nvPr/>
        </p:nvGrpSpPr>
        <p:grpSpPr>
          <a:xfrm>
            <a:off x="4045057" y="1523218"/>
            <a:ext cx="760486" cy="632528"/>
            <a:chOff x="5392706" y="2031426"/>
            <a:chExt cx="1013849" cy="843565"/>
          </a:xfrm>
        </p:grpSpPr>
        <p:sp>
          <p:nvSpPr>
            <p:cNvPr id="391" name="六边形 390"/>
            <p:cNvSpPr/>
            <p:nvPr/>
          </p:nvSpPr>
          <p:spPr>
            <a:xfrm>
              <a:off x="5428018" y="2031426"/>
              <a:ext cx="978537" cy="843565"/>
            </a:xfrm>
            <a:prstGeom prst="hexagon">
              <a:avLst/>
            </a:prstGeom>
            <a:solidFill>
              <a:srgbClr val="2FA598"/>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2" name="文本框 54"/>
            <p:cNvSpPr txBox="1"/>
            <p:nvPr/>
          </p:nvSpPr>
          <p:spPr>
            <a:xfrm>
              <a:off x="5392706" y="2200064"/>
              <a:ext cx="1010965"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06</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393" name="组合 392"/>
          <p:cNvGrpSpPr/>
          <p:nvPr/>
        </p:nvGrpSpPr>
        <p:grpSpPr>
          <a:xfrm>
            <a:off x="4946612" y="1517565"/>
            <a:ext cx="1950945" cy="269441"/>
            <a:chOff x="5415884" y="5002052"/>
            <a:chExt cx="2972305" cy="359338"/>
          </a:xfrm>
        </p:grpSpPr>
        <p:sp>
          <p:nvSpPr>
            <p:cNvPr id="394" name="任意多边形 393"/>
            <p:cNvSpPr/>
            <p:nvPr/>
          </p:nvSpPr>
          <p:spPr>
            <a:xfrm flipH="1">
              <a:off x="5487706" y="5063233"/>
              <a:ext cx="290048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5" name="椭圆 394"/>
            <p:cNvSpPr/>
            <p:nvPr/>
          </p:nvSpPr>
          <p:spPr>
            <a:xfrm flipH="1">
              <a:off x="5415884" y="5002052"/>
              <a:ext cx="118316" cy="122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96" name="组合 395"/>
          <p:cNvGrpSpPr/>
          <p:nvPr/>
        </p:nvGrpSpPr>
        <p:grpSpPr>
          <a:xfrm>
            <a:off x="5825406" y="2518810"/>
            <a:ext cx="1072148" cy="269441"/>
            <a:chOff x="5415884" y="5002052"/>
            <a:chExt cx="1633441" cy="359338"/>
          </a:xfrm>
        </p:grpSpPr>
        <p:sp>
          <p:nvSpPr>
            <p:cNvPr id="397" name="任意多边形 396"/>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8" name="椭圆 397"/>
            <p:cNvSpPr/>
            <p:nvPr/>
          </p:nvSpPr>
          <p:spPr>
            <a:xfrm flipH="1">
              <a:off x="5415884" y="5002052"/>
              <a:ext cx="118316" cy="122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99" name="组合 398"/>
          <p:cNvGrpSpPr/>
          <p:nvPr/>
        </p:nvGrpSpPr>
        <p:grpSpPr>
          <a:xfrm>
            <a:off x="5825406" y="3508514"/>
            <a:ext cx="1072148" cy="269441"/>
            <a:chOff x="5415884" y="5002052"/>
            <a:chExt cx="1633441" cy="359338"/>
          </a:xfrm>
        </p:grpSpPr>
        <p:sp>
          <p:nvSpPr>
            <p:cNvPr id="400" name="任意多边形 399"/>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01" name="椭圆 400"/>
            <p:cNvSpPr/>
            <p:nvPr/>
          </p:nvSpPr>
          <p:spPr>
            <a:xfrm flipH="1">
              <a:off x="5415884" y="5002052"/>
              <a:ext cx="118316" cy="122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02" name="组合 401"/>
          <p:cNvGrpSpPr/>
          <p:nvPr/>
        </p:nvGrpSpPr>
        <p:grpSpPr>
          <a:xfrm flipH="1" flipV="1">
            <a:off x="1970113" y="3818827"/>
            <a:ext cx="1973312" cy="265265"/>
            <a:chOff x="5415884" y="5007622"/>
            <a:chExt cx="3006387" cy="353769"/>
          </a:xfrm>
        </p:grpSpPr>
        <p:sp>
          <p:nvSpPr>
            <p:cNvPr id="403" name="任意多边形 402"/>
            <p:cNvSpPr/>
            <p:nvPr/>
          </p:nvSpPr>
          <p:spPr>
            <a:xfrm flipH="1">
              <a:off x="5521870" y="5063234"/>
              <a:ext cx="290040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04" name="椭圆 403"/>
            <p:cNvSpPr/>
            <p:nvPr/>
          </p:nvSpPr>
          <p:spPr>
            <a:xfrm flipH="1">
              <a:off x="5415884" y="5007622"/>
              <a:ext cx="118316" cy="111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05" name="组合 404"/>
          <p:cNvGrpSpPr/>
          <p:nvPr/>
        </p:nvGrpSpPr>
        <p:grpSpPr>
          <a:xfrm flipH="1" flipV="1">
            <a:off x="1958012" y="2846194"/>
            <a:ext cx="1082327" cy="265266"/>
            <a:chOff x="5415884" y="5007622"/>
            <a:chExt cx="1648950" cy="353770"/>
          </a:xfrm>
        </p:grpSpPr>
        <p:sp>
          <p:nvSpPr>
            <p:cNvPr id="406" name="任意多边形 405"/>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07" name="椭圆 406"/>
            <p:cNvSpPr/>
            <p:nvPr/>
          </p:nvSpPr>
          <p:spPr>
            <a:xfrm flipH="1">
              <a:off x="5415884" y="5007622"/>
              <a:ext cx="118316" cy="111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08" name="组合 407"/>
          <p:cNvGrpSpPr/>
          <p:nvPr/>
        </p:nvGrpSpPr>
        <p:grpSpPr>
          <a:xfrm flipH="1" flipV="1">
            <a:off x="1958012" y="1870688"/>
            <a:ext cx="1082327" cy="265266"/>
            <a:chOff x="5415884" y="5007622"/>
            <a:chExt cx="1648950" cy="353770"/>
          </a:xfrm>
        </p:grpSpPr>
        <p:sp>
          <p:nvSpPr>
            <p:cNvPr id="409" name="任意多边形 408"/>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0" name="椭圆 409"/>
            <p:cNvSpPr/>
            <p:nvPr/>
          </p:nvSpPr>
          <p:spPr>
            <a:xfrm flipH="1">
              <a:off x="5415884" y="5007622"/>
              <a:ext cx="118316" cy="111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411" name="组合 410"/>
          <p:cNvGrpSpPr/>
          <p:nvPr/>
        </p:nvGrpSpPr>
        <p:grpSpPr>
          <a:xfrm>
            <a:off x="1277205" y="1280819"/>
            <a:ext cx="1550802" cy="626301"/>
            <a:chOff x="1702718" y="1708155"/>
            <a:chExt cx="2067467" cy="835260"/>
          </a:xfrm>
        </p:grpSpPr>
        <p:sp>
          <p:nvSpPr>
            <p:cNvPr id="412" name="Freeform 32"/>
            <p:cNvSpPr>
              <a:spLocks noEditPoints="1"/>
            </p:cNvSpPr>
            <p:nvPr/>
          </p:nvSpPr>
          <p:spPr bwMode="auto">
            <a:xfrm>
              <a:off x="1798061" y="1709757"/>
              <a:ext cx="346328" cy="247893"/>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rgbClr val="2FA598"/>
            </a:solidFill>
            <a:ln>
              <a:noFill/>
            </a:ln>
          </p:spPr>
          <p:txBody>
            <a:bodyPr vert="horz" wrap="square" lIns="68580" tIns="34290" rIns="68580" bIns="34290" numCol="1" anchor="t" anchorCtr="0" compatLnSpc="1"/>
            <a:lstStyle/>
            <a:p>
              <a:endParaRPr lang="zh-CN" altLang="en-US" sz="1015">
                <a:solidFill>
                  <a:schemeClr val="bg1"/>
                </a:solidFill>
              </a:endParaRPr>
            </a:p>
          </p:txBody>
        </p:sp>
        <p:sp>
          <p:nvSpPr>
            <p:cNvPr id="413" name="文本框 164"/>
            <p:cNvSpPr txBox="1"/>
            <p:nvPr/>
          </p:nvSpPr>
          <p:spPr>
            <a:xfrm>
              <a:off x="2082879" y="1708155"/>
              <a:ext cx="1373711" cy="338632"/>
            </a:xfrm>
            <a:prstGeom prst="rect">
              <a:avLst/>
            </a:prstGeom>
            <a:noFill/>
          </p:spPr>
          <p:txBody>
            <a:bodyPr wrap="square" rtlCol="0">
              <a:spAutoFit/>
            </a:bodyPr>
            <a:lstStyle/>
            <a:p>
              <a:r>
                <a:rPr lang="zh-CN" altLang="en-US" sz="1050"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50" dirty="0">
                <a:solidFill>
                  <a:schemeClr val="bg1"/>
                </a:solidFill>
                <a:latin typeface="时尚中黑简体" panose="01010104010101010101" pitchFamily="2" charset="-122"/>
                <a:ea typeface="时尚中黑简体" panose="01010104010101010101" pitchFamily="2" charset="-122"/>
              </a:endParaRPr>
            </a:p>
          </p:txBody>
        </p:sp>
        <p:sp>
          <p:nvSpPr>
            <p:cNvPr id="414" name="文本框 113"/>
            <p:cNvSpPr txBox="1"/>
            <p:nvPr/>
          </p:nvSpPr>
          <p:spPr>
            <a:xfrm>
              <a:off x="1702718" y="1958505"/>
              <a:ext cx="2067467" cy="584910"/>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单击添加详细文字说明，或复制文本黏贴自此右键只保留文字</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415" name="组合 414"/>
          <p:cNvGrpSpPr/>
          <p:nvPr/>
        </p:nvGrpSpPr>
        <p:grpSpPr>
          <a:xfrm>
            <a:off x="1331219" y="2256327"/>
            <a:ext cx="1550802" cy="606133"/>
            <a:chOff x="1774726" y="3009130"/>
            <a:chExt cx="2067467" cy="808364"/>
          </a:xfrm>
        </p:grpSpPr>
        <p:grpSp>
          <p:nvGrpSpPr>
            <p:cNvPr id="416" name="组合 415"/>
            <p:cNvGrpSpPr/>
            <p:nvPr/>
          </p:nvGrpSpPr>
          <p:grpSpPr>
            <a:xfrm>
              <a:off x="1816005" y="3027926"/>
              <a:ext cx="281614" cy="254819"/>
              <a:chOff x="8578850" y="285750"/>
              <a:chExt cx="817563" cy="739775"/>
            </a:xfrm>
            <a:solidFill>
              <a:srgbClr val="E87071"/>
            </a:solidFill>
          </p:grpSpPr>
          <p:sp>
            <p:nvSpPr>
              <p:cNvPr id="419" name="Freeform 35"/>
              <p:cNvSpPr/>
              <p:nvPr/>
            </p:nvSpPr>
            <p:spPr bwMode="auto">
              <a:xfrm>
                <a:off x="8578850" y="530225"/>
                <a:ext cx="615950" cy="495300"/>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420" name="Freeform 36"/>
              <p:cNvSpPr/>
              <p:nvPr/>
            </p:nvSpPr>
            <p:spPr bwMode="auto">
              <a:xfrm>
                <a:off x="8777288" y="285750"/>
                <a:ext cx="619125" cy="469900"/>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sp>
          <p:nvSpPr>
            <p:cNvPr id="417" name="文本框 159"/>
            <p:cNvSpPr txBox="1"/>
            <p:nvPr/>
          </p:nvSpPr>
          <p:spPr>
            <a:xfrm>
              <a:off x="2082879" y="3009130"/>
              <a:ext cx="1373709" cy="338633"/>
            </a:xfrm>
            <a:prstGeom prst="rect">
              <a:avLst/>
            </a:prstGeom>
            <a:noFill/>
          </p:spPr>
          <p:txBody>
            <a:bodyPr wrap="square" rtlCol="0">
              <a:spAutoFit/>
            </a:bodyPr>
            <a:lstStyle/>
            <a:p>
              <a:r>
                <a:rPr lang="zh-CN" altLang="en-US" sz="1050"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50" dirty="0">
                <a:solidFill>
                  <a:schemeClr val="bg1"/>
                </a:solidFill>
                <a:latin typeface="时尚中黑简体" panose="01010104010101010101" pitchFamily="2" charset="-122"/>
                <a:ea typeface="时尚中黑简体" panose="01010104010101010101" pitchFamily="2" charset="-122"/>
              </a:endParaRPr>
            </a:p>
          </p:txBody>
        </p:sp>
        <p:sp>
          <p:nvSpPr>
            <p:cNvPr id="418" name="文本框 113"/>
            <p:cNvSpPr txBox="1"/>
            <p:nvPr/>
          </p:nvSpPr>
          <p:spPr>
            <a:xfrm>
              <a:off x="1774726" y="3232583"/>
              <a:ext cx="2067467" cy="584911"/>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单击添加详细文字说明，或复制文本黏贴自此右键只保留文字</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421" name="组合 420"/>
          <p:cNvGrpSpPr/>
          <p:nvPr/>
        </p:nvGrpSpPr>
        <p:grpSpPr>
          <a:xfrm>
            <a:off x="1358762" y="3203382"/>
            <a:ext cx="1550802" cy="679170"/>
            <a:chOff x="1811447" y="4272161"/>
            <a:chExt cx="2067467" cy="905768"/>
          </a:xfrm>
        </p:grpSpPr>
        <p:grpSp>
          <p:nvGrpSpPr>
            <p:cNvPr id="422" name="组合 421"/>
            <p:cNvGrpSpPr/>
            <p:nvPr/>
          </p:nvGrpSpPr>
          <p:grpSpPr>
            <a:xfrm>
              <a:off x="1811447" y="4272161"/>
              <a:ext cx="270029" cy="304739"/>
              <a:chOff x="10815638" y="1174750"/>
              <a:chExt cx="728663" cy="822325"/>
            </a:xfrm>
            <a:solidFill>
              <a:srgbClr val="00AF92"/>
            </a:solidFill>
          </p:grpSpPr>
          <p:sp>
            <p:nvSpPr>
              <p:cNvPr id="425"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426" name="Freeform 34"/>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sp>
          <p:nvSpPr>
            <p:cNvPr id="423" name="文本框 154"/>
            <p:cNvSpPr txBox="1"/>
            <p:nvPr/>
          </p:nvSpPr>
          <p:spPr>
            <a:xfrm>
              <a:off x="2082878" y="4306270"/>
              <a:ext cx="1427870" cy="338632"/>
            </a:xfrm>
            <a:prstGeom prst="rect">
              <a:avLst/>
            </a:prstGeom>
            <a:noFill/>
          </p:spPr>
          <p:txBody>
            <a:bodyPr wrap="square" rtlCol="0">
              <a:spAutoFit/>
            </a:bodyPr>
            <a:lstStyle/>
            <a:p>
              <a:r>
                <a:rPr lang="zh-CN" altLang="en-US" sz="1050"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50" dirty="0">
                <a:solidFill>
                  <a:schemeClr val="bg1"/>
                </a:solidFill>
                <a:latin typeface="时尚中黑简体" panose="01010104010101010101" pitchFamily="2" charset="-122"/>
                <a:ea typeface="时尚中黑简体" panose="01010104010101010101" pitchFamily="2" charset="-122"/>
              </a:endParaRPr>
            </a:p>
          </p:txBody>
        </p:sp>
        <p:sp>
          <p:nvSpPr>
            <p:cNvPr id="424" name="文本框 113"/>
            <p:cNvSpPr txBox="1"/>
            <p:nvPr/>
          </p:nvSpPr>
          <p:spPr>
            <a:xfrm>
              <a:off x="1811447" y="4593019"/>
              <a:ext cx="2067467" cy="584910"/>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单击添加详细文字说明，或复制文本黏贴自此右键只保留文字</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427" name="组合 426"/>
          <p:cNvGrpSpPr/>
          <p:nvPr/>
        </p:nvGrpSpPr>
        <p:grpSpPr>
          <a:xfrm>
            <a:off x="6430771" y="1767290"/>
            <a:ext cx="1579399" cy="687995"/>
            <a:chOff x="8573242" y="2356927"/>
            <a:chExt cx="2105591" cy="917538"/>
          </a:xfrm>
        </p:grpSpPr>
        <p:sp>
          <p:nvSpPr>
            <p:cNvPr id="428" name="文本框 117"/>
            <p:cNvSpPr txBox="1"/>
            <p:nvPr/>
          </p:nvSpPr>
          <p:spPr>
            <a:xfrm>
              <a:off x="8840808" y="2356927"/>
              <a:ext cx="1645308" cy="338633"/>
            </a:xfrm>
            <a:prstGeom prst="rect">
              <a:avLst/>
            </a:prstGeom>
            <a:noFill/>
          </p:spPr>
          <p:txBody>
            <a:bodyPr wrap="square" rtlCol="0">
              <a:spAutoFit/>
            </a:bodyPr>
            <a:lstStyle/>
            <a:p>
              <a:r>
                <a:rPr lang="zh-CN" altLang="en-US" sz="1050"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50" dirty="0">
                <a:solidFill>
                  <a:schemeClr val="bg1"/>
                </a:solidFill>
                <a:latin typeface="时尚中黑简体" panose="01010104010101010101" pitchFamily="2" charset="-122"/>
                <a:ea typeface="时尚中黑简体" panose="01010104010101010101" pitchFamily="2" charset="-122"/>
              </a:endParaRPr>
            </a:p>
          </p:txBody>
        </p:sp>
        <p:grpSp>
          <p:nvGrpSpPr>
            <p:cNvPr id="429" name="Group 11"/>
            <p:cNvGrpSpPr>
              <a:grpSpLocks noChangeAspect="1"/>
            </p:cNvGrpSpPr>
            <p:nvPr/>
          </p:nvGrpSpPr>
          <p:grpSpPr bwMode="auto">
            <a:xfrm>
              <a:off x="8573242" y="2380412"/>
              <a:ext cx="307453" cy="267243"/>
              <a:chOff x="4838" y="1902"/>
              <a:chExt cx="497" cy="432"/>
            </a:xfrm>
            <a:solidFill>
              <a:srgbClr val="FFB850"/>
            </a:solidFill>
          </p:grpSpPr>
          <p:sp>
            <p:nvSpPr>
              <p:cNvPr id="431"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432"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433"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sp>
          <p:nvSpPr>
            <p:cNvPr id="430" name="文本框 113"/>
            <p:cNvSpPr txBox="1"/>
            <p:nvPr/>
          </p:nvSpPr>
          <p:spPr>
            <a:xfrm>
              <a:off x="8611366" y="2689554"/>
              <a:ext cx="2067467" cy="584911"/>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单击添加详细文字说明，或复制文本黏贴自此右键只保留文字</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434" name="组合 433"/>
          <p:cNvGrpSpPr/>
          <p:nvPr/>
        </p:nvGrpSpPr>
        <p:grpSpPr>
          <a:xfrm>
            <a:off x="6424912" y="2768536"/>
            <a:ext cx="1639271" cy="642087"/>
            <a:chOff x="8565431" y="3692229"/>
            <a:chExt cx="2185410" cy="856314"/>
          </a:xfrm>
        </p:grpSpPr>
        <p:sp>
          <p:nvSpPr>
            <p:cNvPr id="435" name="文本框 122"/>
            <p:cNvSpPr txBox="1"/>
            <p:nvPr/>
          </p:nvSpPr>
          <p:spPr>
            <a:xfrm>
              <a:off x="8840808" y="3692229"/>
              <a:ext cx="1645308" cy="338633"/>
            </a:xfrm>
            <a:prstGeom prst="rect">
              <a:avLst/>
            </a:prstGeom>
            <a:noFill/>
          </p:spPr>
          <p:txBody>
            <a:bodyPr wrap="square" rtlCol="0">
              <a:spAutoFit/>
            </a:bodyPr>
            <a:lstStyle/>
            <a:p>
              <a:r>
                <a:rPr lang="zh-CN" altLang="en-US" sz="1050"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50" dirty="0">
                <a:solidFill>
                  <a:schemeClr val="bg1"/>
                </a:solidFill>
                <a:latin typeface="时尚中黑简体" panose="01010104010101010101" pitchFamily="2" charset="-122"/>
                <a:ea typeface="时尚中黑简体" panose="01010104010101010101" pitchFamily="2" charset="-122"/>
              </a:endParaRPr>
            </a:p>
          </p:txBody>
        </p:sp>
        <p:sp>
          <p:nvSpPr>
            <p:cNvPr id="436" name="Freeform 18"/>
            <p:cNvSpPr>
              <a:spLocks noEditPoints="1"/>
            </p:cNvSpPr>
            <p:nvPr/>
          </p:nvSpPr>
          <p:spPr bwMode="auto">
            <a:xfrm>
              <a:off x="8565431" y="3732241"/>
              <a:ext cx="303924" cy="226825"/>
            </a:xfrm>
            <a:custGeom>
              <a:avLst/>
              <a:gdLst>
                <a:gd name="T0" fmla="*/ 82 w 112"/>
                <a:gd name="T1" fmla="*/ 53 h 83"/>
                <a:gd name="T2" fmla="*/ 99 w 112"/>
                <a:gd name="T3" fmla="*/ 36 h 83"/>
                <a:gd name="T4" fmla="*/ 104 w 112"/>
                <a:gd name="T5" fmla="*/ 37 h 83"/>
                <a:gd name="T6" fmla="*/ 104 w 112"/>
                <a:gd name="T7" fmla="*/ 24 h 83"/>
                <a:gd name="T8" fmla="*/ 92 w 112"/>
                <a:gd name="T9" fmla="*/ 12 h 83"/>
                <a:gd name="T10" fmla="*/ 49 w 112"/>
                <a:gd name="T11" fmla="*/ 12 h 83"/>
                <a:gd name="T12" fmla="*/ 39 w 112"/>
                <a:gd name="T13" fmla="*/ 0 h 83"/>
                <a:gd name="T14" fmla="*/ 14 w 112"/>
                <a:gd name="T15" fmla="*/ 0 h 83"/>
                <a:gd name="T16" fmla="*/ 2 w 112"/>
                <a:gd name="T17" fmla="*/ 6 h 83"/>
                <a:gd name="T18" fmla="*/ 0 w 112"/>
                <a:gd name="T19" fmla="*/ 13 h 83"/>
                <a:gd name="T20" fmla="*/ 0 w 112"/>
                <a:gd name="T21" fmla="*/ 13 h 83"/>
                <a:gd name="T22" fmla="*/ 0 w 112"/>
                <a:gd name="T23" fmla="*/ 14 h 83"/>
                <a:gd name="T24" fmla="*/ 0 w 112"/>
                <a:gd name="T25" fmla="*/ 16 h 83"/>
                <a:gd name="T26" fmla="*/ 0 w 112"/>
                <a:gd name="T27" fmla="*/ 34 h 83"/>
                <a:gd name="T28" fmla="*/ 0 w 112"/>
                <a:gd name="T29" fmla="*/ 71 h 83"/>
                <a:gd name="T30" fmla="*/ 12 w 112"/>
                <a:gd name="T31" fmla="*/ 83 h 83"/>
                <a:gd name="T32" fmla="*/ 92 w 112"/>
                <a:gd name="T33" fmla="*/ 83 h 83"/>
                <a:gd name="T34" fmla="*/ 104 w 112"/>
                <a:gd name="T35" fmla="*/ 71 h 83"/>
                <a:gd name="T36" fmla="*/ 104 w 112"/>
                <a:gd name="T37" fmla="*/ 69 h 83"/>
                <a:gd name="T38" fmla="*/ 99 w 112"/>
                <a:gd name="T39" fmla="*/ 69 h 83"/>
                <a:gd name="T40" fmla="*/ 82 w 112"/>
                <a:gd name="T41" fmla="*/ 53 h 83"/>
                <a:gd name="T42" fmla="*/ 104 w 112"/>
                <a:gd name="T43" fmla="*/ 40 h 83"/>
                <a:gd name="T44" fmla="*/ 99 w 112"/>
                <a:gd name="T45" fmla="*/ 39 h 83"/>
                <a:gd name="T46" fmla="*/ 85 w 112"/>
                <a:gd name="T47" fmla="*/ 53 h 83"/>
                <a:gd name="T48" fmla="*/ 99 w 112"/>
                <a:gd name="T49" fmla="*/ 66 h 83"/>
                <a:gd name="T50" fmla="*/ 104 w 112"/>
                <a:gd name="T51" fmla="*/ 65 h 83"/>
                <a:gd name="T52" fmla="*/ 112 w 112"/>
                <a:gd name="T53" fmla="*/ 53 h 83"/>
                <a:gd name="T54" fmla="*/ 104 w 112"/>
                <a:gd name="T55" fmla="*/ 40 h 83"/>
                <a:gd name="T56" fmla="*/ 104 w 112"/>
                <a:gd name="T57" fmla="*/ 56 h 83"/>
                <a:gd name="T58" fmla="*/ 99 w 112"/>
                <a:gd name="T59" fmla="*/ 63 h 83"/>
                <a:gd name="T60" fmla="*/ 98 w 112"/>
                <a:gd name="T61" fmla="*/ 64 h 83"/>
                <a:gd name="T62" fmla="*/ 98 w 112"/>
                <a:gd name="T63" fmla="*/ 64 h 83"/>
                <a:gd name="T64" fmla="*/ 97 w 112"/>
                <a:gd name="T65" fmla="*/ 63 h 83"/>
                <a:gd name="T66" fmla="*/ 89 w 112"/>
                <a:gd name="T67" fmla="*/ 53 h 83"/>
                <a:gd name="T68" fmla="*/ 89 w 112"/>
                <a:gd name="T69" fmla="*/ 53 h 83"/>
                <a:gd name="T70" fmla="*/ 93 w 112"/>
                <a:gd name="T71" fmla="*/ 53 h 83"/>
                <a:gd name="T72" fmla="*/ 98 w 112"/>
                <a:gd name="T73" fmla="*/ 59 h 83"/>
                <a:gd name="T74" fmla="*/ 104 w 112"/>
                <a:gd name="T75" fmla="*/ 50 h 83"/>
                <a:gd name="T76" fmla="*/ 107 w 112"/>
                <a:gd name="T77" fmla="*/ 45 h 83"/>
                <a:gd name="T78" fmla="*/ 109 w 112"/>
                <a:gd name="T79" fmla="*/ 45 h 83"/>
                <a:gd name="T80" fmla="*/ 110 w 112"/>
                <a:gd name="T81" fmla="*/ 47 h 83"/>
                <a:gd name="T82" fmla="*/ 104 w 112"/>
                <a:gd name="T83"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83">
                  <a:moveTo>
                    <a:pt x="82" y="53"/>
                  </a:moveTo>
                  <a:cubicBezTo>
                    <a:pt x="82" y="44"/>
                    <a:pt x="90" y="36"/>
                    <a:pt x="99" y="36"/>
                  </a:cubicBezTo>
                  <a:cubicBezTo>
                    <a:pt x="100" y="36"/>
                    <a:pt x="102" y="37"/>
                    <a:pt x="104" y="37"/>
                  </a:cubicBezTo>
                  <a:cubicBezTo>
                    <a:pt x="104" y="24"/>
                    <a:pt x="104" y="24"/>
                    <a:pt x="104" y="24"/>
                  </a:cubicBezTo>
                  <a:cubicBezTo>
                    <a:pt x="104" y="17"/>
                    <a:pt x="99" y="12"/>
                    <a:pt x="92" y="12"/>
                  </a:cubicBezTo>
                  <a:cubicBezTo>
                    <a:pt x="49" y="12"/>
                    <a:pt x="49" y="12"/>
                    <a:pt x="49" y="12"/>
                  </a:cubicBezTo>
                  <a:cubicBezTo>
                    <a:pt x="48" y="5"/>
                    <a:pt x="43" y="0"/>
                    <a:pt x="39" y="0"/>
                  </a:cubicBezTo>
                  <a:cubicBezTo>
                    <a:pt x="14" y="0"/>
                    <a:pt x="14" y="0"/>
                    <a:pt x="14" y="0"/>
                  </a:cubicBezTo>
                  <a:cubicBezTo>
                    <a:pt x="8" y="0"/>
                    <a:pt x="4" y="2"/>
                    <a:pt x="2" y="6"/>
                  </a:cubicBezTo>
                  <a:cubicBezTo>
                    <a:pt x="1" y="8"/>
                    <a:pt x="0" y="10"/>
                    <a:pt x="0" y="13"/>
                  </a:cubicBezTo>
                  <a:cubicBezTo>
                    <a:pt x="0" y="13"/>
                    <a:pt x="0" y="13"/>
                    <a:pt x="0" y="13"/>
                  </a:cubicBezTo>
                  <a:cubicBezTo>
                    <a:pt x="0" y="14"/>
                    <a:pt x="0" y="14"/>
                    <a:pt x="0" y="14"/>
                  </a:cubicBezTo>
                  <a:cubicBezTo>
                    <a:pt x="0" y="16"/>
                    <a:pt x="0" y="16"/>
                    <a:pt x="0" y="16"/>
                  </a:cubicBezTo>
                  <a:cubicBezTo>
                    <a:pt x="0" y="34"/>
                    <a:pt x="0" y="34"/>
                    <a:pt x="0" y="34"/>
                  </a:cubicBezTo>
                  <a:cubicBezTo>
                    <a:pt x="0" y="71"/>
                    <a:pt x="0" y="71"/>
                    <a:pt x="0" y="71"/>
                  </a:cubicBezTo>
                  <a:cubicBezTo>
                    <a:pt x="0" y="78"/>
                    <a:pt x="5" y="83"/>
                    <a:pt x="12" y="83"/>
                  </a:cubicBezTo>
                  <a:cubicBezTo>
                    <a:pt x="92" y="83"/>
                    <a:pt x="92" y="83"/>
                    <a:pt x="92" y="83"/>
                  </a:cubicBezTo>
                  <a:cubicBezTo>
                    <a:pt x="99" y="83"/>
                    <a:pt x="104" y="78"/>
                    <a:pt x="104" y="71"/>
                  </a:cubicBezTo>
                  <a:cubicBezTo>
                    <a:pt x="104" y="69"/>
                    <a:pt x="104" y="69"/>
                    <a:pt x="104" y="69"/>
                  </a:cubicBezTo>
                  <a:cubicBezTo>
                    <a:pt x="102" y="69"/>
                    <a:pt x="100" y="69"/>
                    <a:pt x="99" y="69"/>
                  </a:cubicBezTo>
                  <a:cubicBezTo>
                    <a:pt x="90" y="69"/>
                    <a:pt x="82" y="62"/>
                    <a:pt x="82" y="53"/>
                  </a:cubicBezTo>
                  <a:close/>
                  <a:moveTo>
                    <a:pt x="104" y="40"/>
                  </a:moveTo>
                  <a:cubicBezTo>
                    <a:pt x="102" y="40"/>
                    <a:pt x="101" y="39"/>
                    <a:pt x="99" y="39"/>
                  </a:cubicBezTo>
                  <a:cubicBezTo>
                    <a:pt x="91" y="39"/>
                    <a:pt x="85" y="45"/>
                    <a:pt x="85" y="53"/>
                  </a:cubicBezTo>
                  <a:cubicBezTo>
                    <a:pt x="85" y="60"/>
                    <a:pt x="91" y="66"/>
                    <a:pt x="99" y="66"/>
                  </a:cubicBezTo>
                  <a:cubicBezTo>
                    <a:pt x="101" y="66"/>
                    <a:pt x="102" y="66"/>
                    <a:pt x="104" y="65"/>
                  </a:cubicBezTo>
                  <a:cubicBezTo>
                    <a:pt x="109" y="63"/>
                    <a:pt x="112" y="59"/>
                    <a:pt x="112" y="53"/>
                  </a:cubicBezTo>
                  <a:cubicBezTo>
                    <a:pt x="112" y="47"/>
                    <a:pt x="109" y="42"/>
                    <a:pt x="104" y="40"/>
                  </a:cubicBezTo>
                  <a:close/>
                  <a:moveTo>
                    <a:pt x="104" y="56"/>
                  </a:moveTo>
                  <a:cubicBezTo>
                    <a:pt x="99" y="63"/>
                    <a:pt x="99" y="63"/>
                    <a:pt x="99" y="63"/>
                  </a:cubicBezTo>
                  <a:cubicBezTo>
                    <a:pt x="99" y="63"/>
                    <a:pt x="99" y="64"/>
                    <a:pt x="98" y="64"/>
                  </a:cubicBezTo>
                  <a:cubicBezTo>
                    <a:pt x="98" y="64"/>
                    <a:pt x="98" y="64"/>
                    <a:pt x="98" y="64"/>
                  </a:cubicBezTo>
                  <a:cubicBezTo>
                    <a:pt x="97" y="64"/>
                    <a:pt x="97" y="63"/>
                    <a:pt x="97" y="63"/>
                  </a:cubicBezTo>
                  <a:cubicBezTo>
                    <a:pt x="89" y="53"/>
                    <a:pt x="89" y="53"/>
                    <a:pt x="89" y="53"/>
                  </a:cubicBezTo>
                  <a:cubicBezTo>
                    <a:pt x="89" y="53"/>
                    <a:pt x="89" y="53"/>
                    <a:pt x="89" y="53"/>
                  </a:cubicBezTo>
                  <a:cubicBezTo>
                    <a:pt x="93" y="53"/>
                    <a:pt x="93" y="53"/>
                    <a:pt x="93" y="53"/>
                  </a:cubicBezTo>
                  <a:cubicBezTo>
                    <a:pt x="98" y="59"/>
                    <a:pt x="98" y="59"/>
                    <a:pt x="98" y="59"/>
                  </a:cubicBezTo>
                  <a:cubicBezTo>
                    <a:pt x="104" y="50"/>
                    <a:pt x="104" y="50"/>
                    <a:pt x="104" y="50"/>
                  </a:cubicBezTo>
                  <a:cubicBezTo>
                    <a:pt x="107" y="45"/>
                    <a:pt x="107" y="45"/>
                    <a:pt x="107" y="45"/>
                  </a:cubicBezTo>
                  <a:cubicBezTo>
                    <a:pt x="107" y="44"/>
                    <a:pt x="108" y="44"/>
                    <a:pt x="109" y="45"/>
                  </a:cubicBezTo>
                  <a:cubicBezTo>
                    <a:pt x="110" y="45"/>
                    <a:pt x="110" y="46"/>
                    <a:pt x="110" y="47"/>
                  </a:cubicBezTo>
                  <a:lnTo>
                    <a:pt x="104" y="56"/>
                  </a:lnTo>
                  <a:close/>
                </a:path>
              </a:pathLst>
            </a:custGeom>
            <a:solidFill>
              <a:srgbClr val="2FA598"/>
            </a:solidFill>
            <a:ln>
              <a:noFill/>
            </a:ln>
          </p:spPr>
          <p:txBody>
            <a:bodyPr vert="horz" wrap="square" lIns="68580" tIns="34290" rIns="68580" bIns="34290" numCol="1" anchor="t" anchorCtr="0" compatLnSpc="1"/>
            <a:lstStyle/>
            <a:p>
              <a:endParaRPr lang="zh-CN" altLang="en-US" sz="1015">
                <a:solidFill>
                  <a:schemeClr val="bg1"/>
                </a:solidFill>
              </a:endParaRPr>
            </a:p>
          </p:txBody>
        </p:sp>
        <p:sp>
          <p:nvSpPr>
            <p:cNvPr id="437" name="文本框 113"/>
            <p:cNvSpPr txBox="1"/>
            <p:nvPr/>
          </p:nvSpPr>
          <p:spPr>
            <a:xfrm>
              <a:off x="8683374" y="3963632"/>
              <a:ext cx="2067467" cy="584911"/>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单击添加详细文字说明，或复制文本黏贴自此右键只保留文字</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438" name="组合 437"/>
          <p:cNvGrpSpPr/>
          <p:nvPr/>
        </p:nvGrpSpPr>
        <p:grpSpPr>
          <a:xfrm>
            <a:off x="6437701" y="3733799"/>
            <a:ext cx="1654024" cy="696916"/>
            <a:chOff x="8582484" y="4979543"/>
            <a:chExt cx="2205078" cy="929436"/>
          </a:xfrm>
        </p:grpSpPr>
        <p:sp>
          <p:nvSpPr>
            <p:cNvPr id="439" name="文本框 127"/>
            <p:cNvSpPr txBox="1"/>
            <p:nvPr/>
          </p:nvSpPr>
          <p:spPr>
            <a:xfrm>
              <a:off x="8840808" y="5012140"/>
              <a:ext cx="1645308" cy="338633"/>
            </a:xfrm>
            <a:prstGeom prst="rect">
              <a:avLst/>
            </a:prstGeom>
            <a:noFill/>
          </p:spPr>
          <p:txBody>
            <a:bodyPr wrap="square" rtlCol="0">
              <a:spAutoFit/>
            </a:bodyPr>
            <a:lstStyle/>
            <a:p>
              <a:r>
                <a:rPr lang="zh-CN" altLang="en-US" sz="1050"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50" dirty="0">
                <a:solidFill>
                  <a:schemeClr val="bg1"/>
                </a:solidFill>
                <a:latin typeface="时尚中黑简体" panose="01010104010101010101" pitchFamily="2" charset="-122"/>
                <a:ea typeface="时尚中黑简体" panose="01010104010101010101" pitchFamily="2" charset="-122"/>
              </a:endParaRPr>
            </a:p>
          </p:txBody>
        </p:sp>
        <p:grpSp>
          <p:nvGrpSpPr>
            <p:cNvPr id="440" name="Group 4"/>
            <p:cNvGrpSpPr>
              <a:grpSpLocks noChangeAspect="1"/>
            </p:cNvGrpSpPr>
            <p:nvPr/>
          </p:nvGrpSpPr>
          <p:grpSpPr bwMode="auto">
            <a:xfrm>
              <a:off x="8582484" y="4979543"/>
              <a:ext cx="215855" cy="316960"/>
              <a:chOff x="3540" y="531"/>
              <a:chExt cx="348" cy="511"/>
            </a:xfrm>
            <a:solidFill>
              <a:srgbClr val="C65885"/>
            </a:solidFill>
          </p:grpSpPr>
          <p:sp>
            <p:nvSpPr>
              <p:cNvPr id="442" name="Freeform 5"/>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443" name="Freeform 6"/>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444" name="Freeform 7"/>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sp>
            <p:nvSpPr>
              <p:cNvPr id="445"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solidFill>
                <a:srgbClr val="2FA59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bg1"/>
                  </a:solidFill>
                </a:endParaRPr>
              </a:p>
            </p:txBody>
          </p:sp>
        </p:grpSp>
        <p:sp>
          <p:nvSpPr>
            <p:cNvPr id="441" name="文本框 113"/>
            <p:cNvSpPr txBox="1"/>
            <p:nvPr/>
          </p:nvSpPr>
          <p:spPr>
            <a:xfrm>
              <a:off x="8720095" y="5324068"/>
              <a:ext cx="2067467" cy="584911"/>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单击添加详细文字说明，或复制文本黏贴自此右键只保留文字</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14:presetBounceEnd="40000">
                                      <p:stCondLst>
                                        <p:cond delay="0"/>
                                      </p:stCondLst>
                                      <p:childTnLst>
                                        <p:set>
                                          <p:cBhvr>
                                            <p:cTn id="6" dur="1" fill="hold">
                                              <p:stCondLst>
                                                <p:cond delay="0"/>
                                              </p:stCondLst>
                                            </p:cTn>
                                            <p:tgtEl>
                                              <p:spTgt spid="333"/>
                                            </p:tgtEl>
                                            <p:attrNameLst>
                                              <p:attrName>style.visibility</p:attrName>
                                            </p:attrNameLst>
                                          </p:cBhvr>
                                          <p:to>
                                            <p:strVal val="visible"/>
                                          </p:to>
                                        </p:set>
                                        <p:anim calcmode="lin" valueType="num" p14:bounceEnd="40000">
                                          <p:cBhvr additive="base">
                                            <p:cTn id="7" dur="1500" fill="hold"/>
                                            <p:tgtEl>
                                              <p:spTgt spid="333"/>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333"/>
                                            </p:tgtEl>
                                            <p:attrNameLst>
                                              <p:attrName>ppt_y</p:attrName>
                                            </p:attrNameLst>
                                          </p:cBhvr>
                                          <p:tavLst>
                                            <p:tav tm="0">
                                              <p:val>
                                                <p:strVal val="#ppt_y"/>
                                              </p:val>
                                            </p:tav>
                                            <p:tav tm="100000">
                                              <p:val>
                                                <p:strVal val="#ppt_y"/>
                                              </p:val>
                                            </p:tav>
                                          </p:tavLst>
                                        </p:anim>
                                      </p:childTnLst>
                                    </p:cTn>
                                  </p:par>
                                  <p:par>
                                    <p:cTn id="9" presetID="2" presetClass="entr" presetSubtype="2" accel="40000" fill="hold" nodeType="withEffect" p14:presetBounceEnd="40000">
                                      <p:stCondLst>
                                        <p:cond delay="0"/>
                                      </p:stCondLst>
                                      <p:childTnLst>
                                        <p:set>
                                          <p:cBhvr>
                                            <p:cTn id="10" dur="1" fill="hold">
                                              <p:stCondLst>
                                                <p:cond delay="0"/>
                                              </p:stCondLst>
                                            </p:cTn>
                                            <p:tgtEl>
                                              <p:spTgt spid="353"/>
                                            </p:tgtEl>
                                            <p:attrNameLst>
                                              <p:attrName>style.visibility</p:attrName>
                                            </p:attrNameLst>
                                          </p:cBhvr>
                                          <p:to>
                                            <p:strVal val="visible"/>
                                          </p:to>
                                        </p:set>
                                        <p:anim calcmode="lin" valueType="num" p14:bounceEnd="40000">
                                          <p:cBhvr additive="base">
                                            <p:cTn id="11" dur="1500" fill="hold"/>
                                            <p:tgtEl>
                                              <p:spTgt spid="353"/>
                                            </p:tgtEl>
                                            <p:attrNameLst>
                                              <p:attrName>ppt_x</p:attrName>
                                            </p:attrNameLst>
                                          </p:cBhvr>
                                          <p:tavLst>
                                            <p:tav tm="0">
                                              <p:val>
                                                <p:strVal val="1+#ppt_w/2"/>
                                              </p:val>
                                            </p:tav>
                                            <p:tav tm="100000">
                                              <p:val>
                                                <p:strVal val="#ppt_x"/>
                                              </p:val>
                                            </p:tav>
                                          </p:tavLst>
                                        </p:anim>
                                        <p:anim calcmode="lin" valueType="num" p14:bounceEnd="40000">
                                          <p:cBhvr additive="base">
                                            <p:cTn id="12" dur="1500" fill="hold"/>
                                            <p:tgtEl>
                                              <p:spTgt spid="353"/>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14:presetBounceEnd="40000">
                                      <p:stCondLst>
                                        <p:cond delay="250"/>
                                      </p:stCondLst>
                                      <p:childTnLst>
                                        <p:set>
                                          <p:cBhvr>
                                            <p:cTn id="14" dur="1" fill="hold">
                                              <p:stCondLst>
                                                <p:cond delay="0"/>
                                              </p:stCondLst>
                                            </p:cTn>
                                            <p:tgtEl>
                                              <p:spTgt spid="343"/>
                                            </p:tgtEl>
                                            <p:attrNameLst>
                                              <p:attrName>style.visibility</p:attrName>
                                            </p:attrNameLst>
                                          </p:cBhvr>
                                          <p:to>
                                            <p:strVal val="visible"/>
                                          </p:to>
                                        </p:set>
                                        <p:anim calcmode="lin" valueType="num" p14:bounceEnd="40000">
                                          <p:cBhvr additive="base">
                                            <p:cTn id="15" dur="1500" fill="hold"/>
                                            <p:tgtEl>
                                              <p:spTgt spid="343"/>
                                            </p:tgtEl>
                                            <p:attrNameLst>
                                              <p:attrName>ppt_x</p:attrName>
                                            </p:attrNameLst>
                                          </p:cBhvr>
                                          <p:tavLst>
                                            <p:tav tm="0">
                                              <p:val>
                                                <p:strVal val="0-#ppt_w/2"/>
                                              </p:val>
                                            </p:tav>
                                            <p:tav tm="100000">
                                              <p:val>
                                                <p:strVal val="#ppt_x"/>
                                              </p:val>
                                            </p:tav>
                                          </p:tavLst>
                                        </p:anim>
                                        <p:anim calcmode="lin" valueType="num" p14:bounceEnd="40000">
                                          <p:cBhvr additive="base">
                                            <p:cTn id="16" dur="1500" fill="hold"/>
                                            <p:tgtEl>
                                              <p:spTgt spid="343"/>
                                            </p:tgtEl>
                                            <p:attrNameLst>
                                              <p:attrName>ppt_y</p:attrName>
                                            </p:attrNameLst>
                                          </p:cBhvr>
                                          <p:tavLst>
                                            <p:tav tm="0">
                                              <p:val>
                                                <p:strVal val="#ppt_y"/>
                                              </p:val>
                                            </p:tav>
                                            <p:tav tm="100000">
                                              <p:val>
                                                <p:strVal val="#ppt_y"/>
                                              </p:val>
                                            </p:tav>
                                          </p:tavLst>
                                        </p:anim>
                                      </p:childTnLst>
                                    </p:cTn>
                                  </p:par>
                                  <p:par>
                                    <p:cTn id="17" presetID="2" presetClass="entr" presetSubtype="2" accel="40000" fill="hold" nodeType="withEffect" p14:presetBounceEnd="40000">
                                      <p:stCondLst>
                                        <p:cond delay="250"/>
                                      </p:stCondLst>
                                      <p:childTnLst>
                                        <p:set>
                                          <p:cBhvr>
                                            <p:cTn id="18" dur="1" fill="hold">
                                              <p:stCondLst>
                                                <p:cond delay="0"/>
                                              </p:stCondLst>
                                            </p:cTn>
                                            <p:tgtEl>
                                              <p:spTgt spid="363"/>
                                            </p:tgtEl>
                                            <p:attrNameLst>
                                              <p:attrName>style.visibility</p:attrName>
                                            </p:attrNameLst>
                                          </p:cBhvr>
                                          <p:to>
                                            <p:strVal val="visible"/>
                                          </p:to>
                                        </p:set>
                                        <p:anim calcmode="lin" valueType="num" p14:bounceEnd="40000">
                                          <p:cBhvr additive="base">
                                            <p:cTn id="19" dur="1500" fill="hold"/>
                                            <p:tgtEl>
                                              <p:spTgt spid="363"/>
                                            </p:tgtEl>
                                            <p:attrNameLst>
                                              <p:attrName>ppt_x</p:attrName>
                                            </p:attrNameLst>
                                          </p:cBhvr>
                                          <p:tavLst>
                                            <p:tav tm="0">
                                              <p:val>
                                                <p:strVal val="1+#ppt_w/2"/>
                                              </p:val>
                                            </p:tav>
                                            <p:tav tm="100000">
                                              <p:val>
                                                <p:strVal val="#ppt_x"/>
                                              </p:val>
                                            </p:tav>
                                          </p:tavLst>
                                        </p:anim>
                                        <p:anim calcmode="lin" valueType="num" p14:bounceEnd="40000">
                                          <p:cBhvr additive="base">
                                            <p:cTn id="20" dur="1500" fill="hold"/>
                                            <p:tgtEl>
                                              <p:spTgt spid="363"/>
                                            </p:tgtEl>
                                            <p:attrNameLst>
                                              <p:attrName>ppt_y</p:attrName>
                                            </p:attrNameLst>
                                          </p:cBhvr>
                                          <p:tavLst>
                                            <p:tav tm="0">
                                              <p:val>
                                                <p:strVal val="#ppt_y"/>
                                              </p:val>
                                            </p:tav>
                                            <p:tav tm="100000">
                                              <p:val>
                                                <p:strVal val="#ppt_y"/>
                                              </p:val>
                                            </p:tav>
                                          </p:tavLst>
                                        </p:anim>
                                      </p:childTnLst>
                                    </p:cTn>
                                  </p:par>
                                  <p:par>
                                    <p:cTn id="21" presetID="2" presetClass="entr" presetSubtype="4" accel="40000" fill="hold" nodeType="withEffect" p14:presetBounceEnd="40000">
                                      <p:stCondLst>
                                        <p:cond delay="500"/>
                                      </p:stCondLst>
                                      <p:childTnLst>
                                        <p:set>
                                          <p:cBhvr>
                                            <p:cTn id="22" dur="1" fill="hold">
                                              <p:stCondLst>
                                                <p:cond delay="0"/>
                                              </p:stCondLst>
                                            </p:cTn>
                                            <p:tgtEl>
                                              <p:spTgt spid="373"/>
                                            </p:tgtEl>
                                            <p:attrNameLst>
                                              <p:attrName>style.visibility</p:attrName>
                                            </p:attrNameLst>
                                          </p:cBhvr>
                                          <p:to>
                                            <p:strVal val="visible"/>
                                          </p:to>
                                        </p:set>
                                        <p:anim calcmode="lin" valueType="num" p14:bounceEnd="40000">
                                          <p:cBhvr additive="base">
                                            <p:cTn id="23" dur="1500" fill="hold"/>
                                            <p:tgtEl>
                                              <p:spTgt spid="373"/>
                                            </p:tgtEl>
                                            <p:attrNameLst>
                                              <p:attrName>ppt_x</p:attrName>
                                            </p:attrNameLst>
                                          </p:cBhvr>
                                          <p:tavLst>
                                            <p:tav tm="0">
                                              <p:val>
                                                <p:strVal val="#ppt_x"/>
                                              </p:val>
                                            </p:tav>
                                            <p:tav tm="100000">
                                              <p:val>
                                                <p:strVal val="#ppt_x"/>
                                              </p:val>
                                            </p:tav>
                                          </p:tavLst>
                                        </p:anim>
                                        <p:anim calcmode="lin" valueType="num" p14:bounceEnd="40000">
                                          <p:cBhvr additive="base">
                                            <p:cTn id="24" dur="1500" fill="hold"/>
                                            <p:tgtEl>
                                              <p:spTgt spid="373"/>
                                            </p:tgtEl>
                                            <p:attrNameLst>
                                              <p:attrName>ppt_y</p:attrName>
                                            </p:attrNameLst>
                                          </p:cBhvr>
                                          <p:tavLst>
                                            <p:tav tm="0">
                                              <p:val>
                                                <p:strVal val="1+#ppt_h/2"/>
                                              </p:val>
                                            </p:tav>
                                            <p:tav tm="100000">
                                              <p:val>
                                                <p:strVal val="#ppt_y"/>
                                              </p:val>
                                            </p:tav>
                                          </p:tavLst>
                                        </p:anim>
                                      </p:childTnLst>
                                    </p:cTn>
                                  </p:par>
                                  <p:par>
                                    <p:cTn id="25" presetID="2" presetClass="entr" presetSubtype="1" accel="40000" fill="hold" nodeType="withEffect" p14:presetBounceEnd="40000">
                                      <p:stCondLst>
                                        <p:cond delay="500"/>
                                      </p:stCondLst>
                                      <p:childTnLst>
                                        <p:set>
                                          <p:cBhvr>
                                            <p:cTn id="26" dur="1" fill="hold">
                                              <p:stCondLst>
                                                <p:cond delay="0"/>
                                              </p:stCondLst>
                                            </p:cTn>
                                            <p:tgtEl>
                                              <p:spTgt spid="383"/>
                                            </p:tgtEl>
                                            <p:attrNameLst>
                                              <p:attrName>style.visibility</p:attrName>
                                            </p:attrNameLst>
                                          </p:cBhvr>
                                          <p:to>
                                            <p:strVal val="visible"/>
                                          </p:to>
                                        </p:set>
                                        <p:anim calcmode="lin" valueType="num" p14:bounceEnd="40000">
                                          <p:cBhvr additive="base">
                                            <p:cTn id="27" dur="1500" fill="hold"/>
                                            <p:tgtEl>
                                              <p:spTgt spid="383"/>
                                            </p:tgtEl>
                                            <p:attrNameLst>
                                              <p:attrName>ppt_x</p:attrName>
                                            </p:attrNameLst>
                                          </p:cBhvr>
                                          <p:tavLst>
                                            <p:tav tm="0">
                                              <p:val>
                                                <p:strVal val="#ppt_x"/>
                                              </p:val>
                                            </p:tav>
                                            <p:tav tm="100000">
                                              <p:val>
                                                <p:strVal val="#ppt_x"/>
                                              </p:val>
                                            </p:tav>
                                          </p:tavLst>
                                        </p:anim>
                                        <p:anim calcmode="lin" valueType="num" p14:bounceEnd="40000">
                                          <p:cBhvr additive="base">
                                            <p:cTn id="28" dur="1500" fill="hold"/>
                                            <p:tgtEl>
                                              <p:spTgt spid="383"/>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332"/>
                                            </p:tgtEl>
                                            <p:attrNameLst>
                                              <p:attrName>style.visibility</p:attrName>
                                            </p:attrNameLst>
                                          </p:cBhvr>
                                          <p:to>
                                            <p:strVal val="visible"/>
                                          </p:to>
                                        </p:set>
                                        <p:animEffect transition="in" filter="randombar(horizontal)">
                                          <p:cBhvr>
                                            <p:cTn id="32" dur="500"/>
                                            <p:tgtEl>
                                              <p:spTgt spid="332"/>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340"/>
                                            </p:tgtEl>
                                            <p:attrNameLst>
                                              <p:attrName>style.visibility</p:attrName>
                                            </p:attrNameLst>
                                          </p:cBhvr>
                                          <p:to>
                                            <p:strVal val="visible"/>
                                          </p:to>
                                        </p:set>
                                        <p:animEffect transition="in" filter="fade">
                                          <p:cBhvr>
                                            <p:cTn id="36" dur="500"/>
                                            <p:tgtEl>
                                              <p:spTgt spid="340"/>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350"/>
                                            </p:tgtEl>
                                            <p:attrNameLst>
                                              <p:attrName>style.visibility</p:attrName>
                                            </p:attrNameLst>
                                          </p:cBhvr>
                                          <p:to>
                                            <p:strVal val="visible"/>
                                          </p:to>
                                        </p:set>
                                        <p:animEffect transition="in" filter="fade">
                                          <p:cBhvr>
                                            <p:cTn id="40" dur="500"/>
                                            <p:tgtEl>
                                              <p:spTgt spid="350"/>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380"/>
                                            </p:tgtEl>
                                            <p:attrNameLst>
                                              <p:attrName>style.visibility</p:attrName>
                                            </p:attrNameLst>
                                          </p:cBhvr>
                                          <p:to>
                                            <p:strVal val="visible"/>
                                          </p:to>
                                        </p:set>
                                        <p:animEffect transition="in" filter="fade">
                                          <p:cBhvr>
                                            <p:cTn id="44" dur="500"/>
                                            <p:tgtEl>
                                              <p:spTgt spid="380"/>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370"/>
                                            </p:tgtEl>
                                            <p:attrNameLst>
                                              <p:attrName>style.visibility</p:attrName>
                                            </p:attrNameLst>
                                          </p:cBhvr>
                                          <p:to>
                                            <p:strVal val="visible"/>
                                          </p:to>
                                        </p:set>
                                        <p:animEffect transition="in" filter="fade">
                                          <p:cBhvr>
                                            <p:cTn id="48" dur="500"/>
                                            <p:tgtEl>
                                              <p:spTgt spid="370"/>
                                            </p:tgtEl>
                                          </p:cBhvr>
                                        </p:animEffect>
                                      </p:childTnLst>
                                    </p:cTn>
                                  </p:par>
                                </p:childTnLst>
                              </p:cTn>
                            </p:par>
                            <p:par>
                              <p:cTn id="49" fill="hold">
                                <p:stCondLst>
                                  <p:cond delay="4000"/>
                                </p:stCondLst>
                                <p:childTnLst>
                                  <p:par>
                                    <p:cTn id="50" presetID="10" presetClass="entr" presetSubtype="0" fill="hold" nodeType="afterEffect">
                                      <p:stCondLst>
                                        <p:cond delay="0"/>
                                      </p:stCondLst>
                                      <p:childTnLst>
                                        <p:set>
                                          <p:cBhvr>
                                            <p:cTn id="51" dur="1" fill="hold">
                                              <p:stCondLst>
                                                <p:cond delay="0"/>
                                              </p:stCondLst>
                                            </p:cTn>
                                            <p:tgtEl>
                                              <p:spTgt spid="360"/>
                                            </p:tgtEl>
                                            <p:attrNameLst>
                                              <p:attrName>style.visibility</p:attrName>
                                            </p:attrNameLst>
                                          </p:cBhvr>
                                          <p:to>
                                            <p:strVal val="visible"/>
                                          </p:to>
                                        </p:set>
                                        <p:animEffect transition="in" filter="fade">
                                          <p:cBhvr>
                                            <p:cTn id="52" dur="500"/>
                                            <p:tgtEl>
                                              <p:spTgt spid="360"/>
                                            </p:tgtEl>
                                          </p:cBhvr>
                                        </p:animEffect>
                                      </p:childTnLst>
                                    </p:cTn>
                                  </p:par>
                                </p:childTnLst>
                              </p:cTn>
                            </p:par>
                            <p:par>
                              <p:cTn id="53" fill="hold">
                                <p:stCondLst>
                                  <p:cond delay="4500"/>
                                </p:stCondLst>
                                <p:childTnLst>
                                  <p:par>
                                    <p:cTn id="54" presetID="10" presetClass="entr" presetSubtype="0" fill="hold" nodeType="afterEffect">
                                      <p:stCondLst>
                                        <p:cond delay="0"/>
                                      </p:stCondLst>
                                      <p:childTnLst>
                                        <p:set>
                                          <p:cBhvr>
                                            <p:cTn id="55" dur="1" fill="hold">
                                              <p:stCondLst>
                                                <p:cond delay="0"/>
                                              </p:stCondLst>
                                            </p:cTn>
                                            <p:tgtEl>
                                              <p:spTgt spid="390"/>
                                            </p:tgtEl>
                                            <p:attrNameLst>
                                              <p:attrName>style.visibility</p:attrName>
                                            </p:attrNameLst>
                                          </p:cBhvr>
                                          <p:to>
                                            <p:strVal val="visible"/>
                                          </p:to>
                                        </p:set>
                                        <p:animEffect transition="in" filter="fade">
                                          <p:cBhvr>
                                            <p:cTn id="56" dur="500"/>
                                            <p:tgtEl>
                                              <p:spTgt spid="390"/>
                                            </p:tgtEl>
                                          </p:cBhvr>
                                        </p:animEffect>
                                      </p:childTnLst>
                                    </p:cTn>
                                  </p:par>
                                </p:childTnLst>
                              </p:cTn>
                            </p:par>
                            <p:par>
                              <p:cTn id="57" fill="hold">
                                <p:stCondLst>
                                  <p:cond delay="5000"/>
                                </p:stCondLst>
                                <p:childTnLst>
                                  <p:par>
                                    <p:cTn id="58" presetID="22" presetClass="entr" presetSubtype="2" fill="hold" nodeType="afterEffect">
                                      <p:stCondLst>
                                        <p:cond delay="0"/>
                                      </p:stCondLst>
                                      <p:childTnLst>
                                        <p:set>
                                          <p:cBhvr>
                                            <p:cTn id="59" dur="1" fill="hold">
                                              <p:stCondLst>
                                                <p:cond delay="0"/>
                                              </p:stCondLst>
                                            </p:cTn>
                                            <p:tgtEl>
                                              <p:spTgt spid="408"/>
                                            </p:tgtEl>
                                            <p:attrNameLst>
                                              <p:attrName>style.visibility</p:attrName>
                                            </p:attrNameLst>
                                          </p:cBhvr>
                                          <p:to>
                                            <p:strVal val="visible"/>
                                          </p:to>
                                        </p:set>
                                        <p:animEffect transition="in" filter="wipe(right)">
                                          <p:cBhvr>
                                            <p:cTn id="60" dur="500"/>
                                            <p:tgtEl>
                                              <p:spTgt spid="408"/>
                                            </p:tgtEl>
                                          </p:cBhvr>
                                        </p:animEffec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411"/>
                                            </p:tgtEl>
                                            <p:attrNameLst>
                                              <p:attrName>style.visibility</p:attrName>
                                            </p:attrNameLst>
                                          </p:cBhvr>
                                          <p:to>
                                            <p:strVal val="visible"/>
                                          </p:to>
                                        </p:set>
                                        <p:animEffect transition="in" filter="wipe(down)">
                                          <p:cBhvr>
                                            <p:cTn id="64" dur="500"/>
                                            <p:tgtEl>
                                              <p:spTgt spid="411"/>
                                            </p:tgtEl>
                                          </p:cBhvr>
                                        </p:animEffect>
                                      </p:childTnLst>
                                    </p:cTn>
                                  </p:par>
                                </p:childTnLst>
                              </p:cTn>
                            </p:par>
                            <p:par>
                              <p:cTn id="65" fill="hold">
                                <p:stCondLst>
                                  <p:cond delay="6000"/>
                                </p:stCondLst>
                                <p:childTnLst>
                                  <p:par>
                                    <p:cTn id="66" presetID="22" presetClass="entr" presetSubtype="2" fill="hold" nodeType="afterEffect">
                                      <p:stCondLst>
                                        <p:cond delay="0"/>
                                      </p:stCondLst>
                                      <p:childTnLst>
                                        <p:set>
                                          <p:cBhvr>
                                            <p:cTn id="67" dur="1" fill="hold">
                                              <p:stCondLst>
                                                <p:cond delay="0"/>
                                              </p:stCondLst>
                                            </p:cTn>
                                            <p:tgtEl>
                                              <p:spTgt spid="405"/>
                                            </p:tgtEl>
                                            <p:attrNameLst>
                                              <p:attrName>style.visibility</p:attrName>
                                            </p:attrNameLst>
                                          </p:cBhvr>
                                          <p:to>
                                            <p:strVal val="visible"/>
                                          </p:to>
                                        </p:set>
                                        <p:animEffect transition="in" filter="wipe(right)">
                                          <p:cBhvr>
                                            <p:cTn id="68" dur="500"/>
                                            <p:tgtEl>
                                              <p:spTgt spid="405"/>
                                            </p:tgtEl>
                                          </p:cBhvr>
                                        </p:animEffect>
                                      </p:childTnLst>
                                    </p:cTn>
                                  </p:par>
                                </p:childTnLst>
                              </p:cTn>
                            </p:par>
                            <p:par>
                              <p:cTn id="69" fill="hold">
                                <p:stCondLst>
                                  <p:cond delay="6500"/>
                                </p:stCondLst>
                                <p:childTnLst>
                                  <p:par>
                                    <p:cTn id="70" presetID="22" presetClass="entr" presetSubtype="4" fill="hold" nodeType="afterEffect">
                                      <p:stCondLst>
                                        <p:cond delay="0"/>
                                      </p:stCondLst>
                                      <p:childTnLst>
                                        <p:set>
                                          <p:cBhvr>
                                            <p:cTn id="71" dur="1" fill="hold">
                                              <p:stCondLst>
                                                <p:cond delay="0"/>
                                              </p:stCondLst>
                                            </p:cTn>
                                            <p:tgtEl>
                                              <p:spTgt spid="415"/>
                                            </p:tgtEl>
                                            <p:attrNameLst>
                                              <p:attrName>style.visibility</p:attrName>
                                            </p:attrNameLst>
                                          </p:cBhvr>
                                          <p:to>
                                            <p:strVal val="visible"/>
                                          </p:to>
                                        </p:set>
                                        <p:animEffect transition="in" filter="wipe(down)">
                                          <p:cBhvr>
                                            <p:cTn id="72" dur="500"/>
                                            <p:tgtEl>
                                              <p:spTgt spid="415"/>
                                            </p:tgtEl>
                                          </p:cBhvr>
                                        </p:animEffect>
                                      </p:childTnLst>
                                    </p:cTn>
                                  </p:par>
                                </p:childTnLst>
                              </p:cTn>
                            </p:par>
                            <p:par>
                              <p:cTn id="73" fill="hold">
                                <p:stCondLst>
                                  <p:cond delay="7000"/>
                                </p:stCondLst>
                                <p:childTnLst>
                                  <p:par>
                                    <p:cTn id="74" presetID="22" presetClass="entr" presetSubtype="2" fill="hold" nodeType="afterEffect">
                                      <p:stCondLst>
                                        <p:cond delay="0"/>
                                      </p:stCondLst>
                                      <p:childTnLst>
                                        <p:set>
                                          <p:cBhvr>
                                            <p:cTn id="75" dur="1" fill="hold">
                                              <p:stCondLst>
                                                <p:cond delay="0"/>
                                              </p:stCondLst>
                                            </p:cTn>
                                            <p:tgtEl>
                                              <p:spTgt spid="402"/>
                                            </p:tgtEl>
                                            <p:attrNameLst>
                                              <p:attrName>style.visibility</p:attrName>
                                            </p:attrNameLst>
                                          </p:cBhvr>
                                          <p:to>
                                            <p:strVal val="visible"/>
                                          </p:to>
                                        </p:set>
                                        <p:animEffect transition="in" filter="wipe(right)">
                                          <p:cBhvr>
                                            <p:cTn id="76" dur="500"/>
                                            <p:tgtEl>
                                              <p:spTgt spid="402"/>
                                            </p:tgtEl>
                                          </p:cBhvr>
                                        </p:animEffect>
                                      </p:childTnLst>
                                    </p:cTn>
                                  </p:par>
                                </p:childTnLst>
                              </p:cTn>
                            </p:par>
                            <p:par>
                              <p:cTn id="77" fill="hold">
                                <p:stCondLst>
                                  <p:cond delay="7500"/>
                                </p:stCondLst>
                                <p:childTnLst>
                                  <p:par>
                                    <p:cTn id="78" presetID="22" presetClass="entr" presetSubtype="4" fill="hold" nodeType="afterEffect">
                                      <p:stCondLst>
                                        <p:cond delay="0"/>
                                      </p:stCondLst>
                                      <p:childTnLst>
                                        <p:set>
                                          <p:cBhvr>
                                            <p:cTn id="79" dur="1" fill="hold">
                                              <p:stCondLst>
                                                <p:cond delay="0"/>
                                              </p:stCondLst>
                                            </p:cTn>
                                            <p:tgtEl>
                                              <p:spTgt spid="421"/>
                                            </p:tgtEl>
                                            <p:attrNameLst>
                                              <p:attrName>style.visibility</p:attrName>
                                            </p:attrNameLst>
                                          </p:cBhvr>
                                          <p:to>
                                            <p:strVal val="visible"/>
                                          </p:to>
                                        </p:set>
                                        <p:animEffect transition="in" filter="wipe(down)">
                                          <p:cBhvr>
                                            <p:cTn id="80" dur="500"/>
                                            <p:tgtEl>
                                              <p:spTgt spid="421"/>
                                            </p:tgtEl>
                                          </p:cBhvr>
                                        </p:animEffect>
                                      </p:childTnLst>
                                    </p:cTn>
                                  </p:par>
                                </p:childTnLst>
                              </p:cTn>
                            </p:par>
                            <p:par>
                              <p:cTn id="81" fill="hold">
                                <p:stCondLst>
                                  <p:cond delay="8000"/>
                                </p:stCondLst>
                                <p:childTnLst>
                                  <p:par>
                                    <p:cTn id="82" presetID="22" presetClass="entr" presetSubtype="8" fill="hold" nodeType="afterEffect">
                                      <p:stCondLst>
                                        <p:cond delay="0"/>
                                      </p:stCondLst>
                                      <p:childTnLst>
                                        <p:set>
                                          <p:cBhvr>
                                            <p:cTn id="83" dur="1" fill="hold">
                                              <p:stCondLst>
                                                <p:cond delay="0"/>
                                              </p:stCondLst>
                                            </p:cTn>
                                            <p:tgtEl>
                                              <p:spTgt spid="399"/>
                                            </p:tgtEl>
                                            <p:attrNameLst>
                                              <p:attrName>style.visibility</p:attrName>
                                            </p:attrNameLst>
                                          </p:cBhvr>
                                          <p:to>
                                            <p:strVal val="visible"/>
                                          </p:to>
                                        </p:set>
                                        <p:animEffect transition="in" filter="wipe(left)">
                                          <p:cBhvr>
                                            <p:cTn id="84" dur="500"/>
                                            <p:tgtEl>
                                              <p:spTgt spid="399"/>
                                            </p:tgtEl>
                                          </p:cBhvr>
                                        </p:animEffect>
                                      </p:childTnLst>
                                    </p:cTn>
                                  </p:par>
                                </p:childTnLst>
                              </p:cTn>
                            </p:par>
                            <p:par>
                              <p:cTn id="85" fill="hold">
                                <p:stCondLst>
                                  <p:cond delay="8500"/>
                                </p:stCondLst>
                                <p:childTnLst>
                                  <p:par>
                                    <p:cTn id="86" presetID="22" presetClass="entr" presetSubtype="1" fill="hold" nodeType="afterEffect">
                                      <p:stCondLst>
                                        <p:cond delay="0"/>
                                      </p:stCondLst>
                                      <p:childTnLst>
                                        <p:set>
                                          <p:cBhvr>
                                            <p:cTn id="87" dur="1" fill="hold">
                                              <p:stCondLst>
                                                <p:cond delay="0"/>
                                              </p:stCondLst>
                                            </p:cTn>
                                            <p:tgtEl>
                                              <p:spTgt spid="438"/>
                                            </p:tgtEl>
                                            <p:attrNameLst>
                                              <p:attrName>style.visibility</p:attrName>
                                            </p:attrNameLst>
                                          </p:cBhvr>
                                          <p:to>
                                            <p:strVal val="visible"/>
                                          </p:to>
                                        </p:set>
                                        <p:animEffect transition="in" filter="wipe(up)">
                                          <p:cBhvr>
                                            <p:cTn id="88" dur="500"/>
                                            <p:tgtEl>
                                              <p:spTgt spid="438"/>
                                            </p:tgtEl>
                                          </p:cBhvr>
                                        </p:animEffect>
                                      </p:childTnLst>
                                    </p:cTn>
                                  </p:par>
                                </p:childTnLst>
                              </p:cTn>
                            </p:par>
                            <p:par>
                              <p:cTn id="89" fill="hold">
                                <p:stCondLst>
                                  <p:cond delay="9000"/>
                                </p:stCondLst>
                                <p:childTnLst>
                                  <p:par>
                                    <p:cTn id="90" presetID="22" presetClass="entr" presetSubtype="8" fill="hold" nodeType="afterEffect">
                                      <p:stCondLst>
                                        <p:cond delay="0"/>
                                      </p:stCondLst>
                                      <p:childTnLst>
                                        <p:set>
                                          <p:cBhvr>
                                            <p:cTn id="91" dur="1" fill="hold">
                                              <p:stCondLst>
                                                <p:cond delay="0"/>
                                              </p:stCondLst>
                                            </p:cTn>
                                            <p:tgtEl>
                                              <p:spTgt spid="396"/>
                                            </p:tgtEl>
                                            <p:attrNameLst>
                                              <p:attrName>style.visibility</p:attrName>
                                            </p:attrNameLst>
                                          </p:cBhvr>
                                          <p:to>
                                            <p:strVal val="visible"/>
                                          </p:to>
                                        </p:set>
                                        <p:animEffect transition="in" filter="wipe(left)">
                                          <p:cBhvr>
                                            <p:cTn id="92" dur="500"/>
                                            <p:tgtEl>
                                              <p:spTgt spid="396"/>
                                            </p:tgtEl>
                                          </p:cBhvr>
                                        </p:animEffect>
                                      </p:childTnLst>
                                    </p:cTn>
                                  </p:par>
                                </p:childTnLst>
                              </p:cTn>
                            </p:par>
                            <p:par>
                              <p:cTn id="93" fill="hold">
                                <p:stCondLst>
                                  <p:cond delay="9500"/>
                                </p:stCondLst>
                                <p:childTnLst>
                                  <p:par>
                                    <p:cTn id="94" presetID="22" presetClass="entr" presetSubtype="1" fill="hold" nodeType="afterEffect">
                                      <p:stCondLst>
                                        <p:cond delay="0"/>
                                      </p:stCondLst>
                                      <p:childTnLst>
                                        <p:set>
                                          <p:cBhvr>
                                            <p:cTn id="95" dur="1" fill="hold">
                                              <p:stCondLst>
                                                <p:cond delay="0"/>
                                              </p:stCondLst>
                                            </p:cTn>
                                            <p:tgtEl>
                                              <p:spTgt spid="434"/>
                                            </p:tgtEl>
                                            <p:attrNameLst>
                                              <p:attrName>style.visibility</p:attrName>
                                            </p:attrNameLst>
                                          </p:cBhvr>
                                          <p:to>
                                            <p:strVal val="visible"/>
                                          </p:to>
                                        </p:set>
                                        <p:animEffect transition="in" filter="wipe(up)">
                                          <p:cBhvr>
                                            <p:cTn id="96" dur="500"/>
                                            <p:tgtEl>
                                              <p:spTgt spid="434"/>
                                            </p:tgtEl>
                                          </p:cBhvr>
                                        </p:animEffect>
                                      </p:childTnLst>
                                    </p:cTn>
                                  </p:par>
                                </p:childTnLst>
                              </p:cTn>
                            </p:par>
                            <p:par>
                              <p:cTn id="97" fill="hold">
                                <p:stCondLst>
                                  <p:cond delay="10000"/>
                                </p:stCondLst>
                                <p:childTnLst>
                                  <p:par>
                                    <p:cTn id="98" presetID="22" presetClass="entr" presetSubtype="8" fill="hold" nodeType="afterEffect">
                                      <p:stCondLst>
                                        <p:cond delay="0"/>
                                      </p:stCondLst>
                                      <p:childTnLst>
                                        <p:set>
                                          <p:cBhvr>
                                            <p:cTn id="99" dur="1" fill="hold">
                                              <p:stCondLst>
                                                <p:cond delay="0"/>
                                              </p:stCondLst>
                                            </p:cTn>
                                            <p:tgtEl>
                                              <p:spTgt spid="393"/>
                                            </p:tgtEl>
                                            <p:attrNameLst>
                                              <p:attrName>style.visibility</p:attrName>
                                            </p:attrNameLst>
                                          </p:cBhvr>
                                          <p:to>
                                            <p:strVal val="visible"/>
                                          </p:to>
                                        </p:set>
                                        <p:animEffect transition="in" filter="wipe(left)">
                                          <p:cBhvr>
                                            <p:cTn id="100" dur="500"/>
                                            <p:tgtEl>
                                              <p:spTgt spid="393"/>
                                            </p:tgtEl>
                                          </p:cBhvr>
                                        </p:animEffect>
                                      </p:childTnLst>
                                    </p:cTn>
                                  </p:par>
                                </p:childTnLst>
                              </p:cTn>
                            </p:par>
                            <p:par>
                              <p:cTn id="101" fill="hold">
                                <p:stCondLst>
                                  <p:cond delay="10500"/>
                                </p:stCondLst>
                                <p:childTnLst>
                                  <p:par>
                                    <p:cTn id="102" presetID="22" presetClass="entr" presetSubtype="1" fill="hold" nodeType="afterEffect">
                                      <p:stCondLst>
                                        <p:cond delay="0"/>
                                      </p:stCondLst>
                                      <p:childTnLst>
                                        <p:set>
                                          <p:cBhvr>
                                            <p:cTn id="103" dur="1" fill="hold">
                                              <p:stCondLst>
                                                <p:cond delay="0"/>
                                              </p:stCondLst>
                                            </p:cTn>
                                            <p:tgtEl>
                                              <p:spTgt spid="427"/>
                                            </p:tgtEl>
                                            <p:attrNameLst>
                                              <p:attrName>style.visibility</p:attrName>
                                            </p:attrNameLst>
                                          </p:cBhvr>
                                          <p:to>
                                            <p:strVal val="visible"/>
                                          </p:to>
                                        </p:set>
                                        <p:animEffect transition="in" filter="wipe(up)">
                                          <p:cBhvr>
                                            <p:cTn id="104"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333"/>
                                            </p:tgtEl>
                                            <p:attrNameLst>
                                              <p:attrName>style.visibility</p:attrName>
                                            </p:attrNameLst>
                                          </p:cBhvr>
                                          <p:to>
                                            <p:strVal val="visible"/>
                                          </p:to>
                                        </p:set>
                                        <p:anim calcmode="lin" valueType="num">
                                          <p:cBhvr additive="base">
                                            <p:cTn id="7" dur="1500" fill="hold"/>
                                            <p:tgtEl>
                                              <p:spTgt spid="333"/>
                                            </p:tgtEl>
                                            <p:attrNameLst>
                                              <p:attrName>ppt_x</p:attrName>
                                            </p:attrNameLst>
                                          </p:cBhvr>
                                          <p:tavLst>
                                            <p:tav tm="0">
                                              <p:val>
                                                <p:strVal val="0-#ppt_w/2"/>
                                              </p:val>
                                            </p:tav>
                                            <p:tav tm="100000">
                                              <p:val>
                                                <p:strVal val="#ppt_x"/>
                                              </p:val>
                                            </p:tav>
                                          </p:tavLst>
                                        </p:anim>
                                        <p:anim calcmode="lin" valueType="num">
                                          <p:cBhvr additive="base">
                                            <p:cTn id="8" dur="1500" fill="hold"/>
                                            <p:tgtEl>
                                              <p:spTgt spid="333"/>
                                            </p:tgtEl>
                                            <p:attrNameLst>
                                              <p:attrName>ppt_y</p:attrName>
                                            </p:attrNameLst>
                                          </p:cBhvr>
                                          <p:tavLst>
                                            <p:tav tm="0">
                                              <p:val>
                                                <p:strVal val="#ppt_y"/>
                                              </p:val>
                                            </p:tav>
                                            <p:tav tm="100000">
                                              <p:val>
                                                <p:strVal val="#ppt_y"/>
                                              </p:val>
                                            </p:tav>
                                          </p:tavLst>
                                        </p:anim>
                                      </p:childTnLst>
                                    </p:cTn>
                                  </p:par>
                                  <p:par>
                                    <p:cTn id="9" presetID="2" presetClass="entr" presetSubtype="2" accel="40000" fill="hold" nodeType="withEffect">
                                      <p:stCondLst>
                                        <p:cond delay="0"/>
                                      </p:stCondLst>
                                      <p:childTnLst>
                                        <p:set>
                                          <p:cBhvr>
                                            <p:cTn id="10" dur="1" fill="hold">
                                              <p:stCondLst>
                                                <p:cond delay="0"/>
                                              </p:stCondLst>
                                            </p:cTn>
                                            <p:tgtEl>
                                              <p:spTgt spid="353"/>
                                            </p:tgtEl>
                                            <p:attrNameLst>
                                              <p:attrName>style.visibility</p:attrName>
                                            </p:attrNameLst>
                                          </p:cBhvr>
                                          <p:to>
                                            <p:strVal val="visible"/>
                                          </p:to>
                                        </p:set>
                                        <p:anim calcmode="lin" valueType="num">
                                          <p:cBhvr additive="base">
                                            <p:cTn id="11" dur="1500" fill="hold"/>
                                            <p:tgtEl>
                                              <p:spTgt spid="353"/>
                                            </p:tgtEl>
                                            <p:attrNameLst>
                                              <p:attrName>ppt_x</p:attrName>
                                            </p:attrNameLst>
                                          </p:cBhvr>
                                          <p:tavLst>
                                            <p:tav tm="0">
                                              <p:val>
                                                <p:strVal val="1+#ppt_w/2"/>
                                              </p:val>
                                            </p:tav>
                                            <p:tav tm="100000">
                                              <p:val>
                                                <p:strVal val="#ppt_x"/>
                                              </p:val>
                                            </p:tav>
                                          </p:tavLst>
                                        </p:anim>
                                        <p:anim calcmode="lin" valueType="num">
                                          <p:cBhvr additive="base">
                                            <p:cTn id="12" dur="1500" fill="hold"/>
                                            <p:tgtEl>
                                              <p:spTgt spid="353"/>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stCondLst>
                                        <p:cond delay="250"/>
                                      </p:stCondLst>
                                      <p:childTnLst>
                                        <p:set>
                                          <p:cBhvr>
                                            <p:cTn id="14" dur="1" fill="hold">
                                              <p:stCondLst>
                                                <p:cond delay="0"/>
                                              </p:stCondLst>
                                            </p:cTn>
                                            <p:tgtEl>
                                              <p:spTgt spid="343"/>
                                            </p:tgtEl>
                                            <p:attrNameLst>
                                              <p:attrName>style.visibility</p:attrName>
                                            </p:attrNameLst>
                                          </p:cBhvr>
                                          <p:to>
                                            <p:strVal val="visible"/>
                                          </p:to>
                                        </p:set>
                                        <p:anim calcmode="lin" valueType="num">
                                          <p:cBhvr additive="base">
                                            <p:cTn id="15" dur="1500" fill="hold"/>
                                            <p:tgtEl>
                                              <p:spTgt spid="343"/>
                                            </p:tgtEl>
                                            <p:attrNameLst>
                                              <p:attrName>ppt_x</p:attrName>
                                            </p:attrNameLst>
                                          </p:cBhvr>
                                          <p:tavLst>
                                            <p:tav tm="0">
                                              <p:val>
                                                <p:strVal val="0-#ppt_w/2"/>
                                              </p:val>
                                            </p:tav>
                                            <p:tav tm="100000">
                                              <p:val>
                                                <p:strVal val="#ppt_x"/>
                                              </p:val>
                                            </p:tav>
                                          </p:tavLst>
                                        </p:anim>
                                        <p:anim calcmode="lin" valueType="num">
                                          <p:cBhvr additive="base">
                                            <p:cTn id="16" dur="1500" fill="hold"/>
                                            <p:tgtEl>
                                              <p:spTgt spid="343"/>
                                            </p:tgtEl>
                                            <p:attrNameLst>
                                              <p:attrName>ppt_y</p:attrName>
                                            </p:attrNameLst>
                                          </p:cBhvr>
                                          <p:tavLst>
                                            <p:tav tm="0">
                                              <p:val>
                                                <p:strVal val="#ppt_y"/>
                                              </p:val>
                                            </p:tav>
                                            <p:tav tm="100000">
                                              <p:val>
                                                <p:strVal val="#ppt_y"/>
                                              </p:val>
                                            </p:tav>
                                          </p:tavLst>
                                        </p:anim>
                                      </p:childTnLst>
                                    </p:cTn>
                                  </p:par>
                                  <p:par>
                                    <p:cTn id="17" presetID="2" presetClass="entr" presetSubtype="2" accel="40000" fill="hold" nodeType="withEffect">
                                      <p:stCondLst>
                                        <p:cond delay="250"/>
                                      </p:stCondLst>
                                      <p:childTnLst>
                                        <p:set>
                                          <p:cBhvr>
                                            <p:cTn id="18" dur="1" fill="hold">
                                              <p:stCondLst>
                                                <p:cond delay="0"/>
                                              </p:stCondLst>
                                            </p:cTn>
                                            <p:tgtEl>
                                              <p:spTgt spid="363"/>
                                            </p:tgtEl>
                                            <p:attrNameLst>
                                              <p:attrName>style.visibility</p:attrName>
                                            </p:attrNameLst>
                                          </p:cBhvr>
                                          <p:to>
                                            <p:strVal val="visible"/>
                                          </p:to>
                                        </p:set>
                                        <p:anim calcmode="lin" valueType="num">
                                          <p:cBhvr additive="base">
                                            <p:cTn id="19" dur="1500" fill="hold"/>
                                            <p:tgtEl>
                                              <p:spTgt spid="363"/>
                                            </p:tgtEl>
                                            <p:attrNameLst>
                                              <p:attrName>ppt_x</p:attrName>
                                            </p:attrNameLst>
                                          </p:cBhvr>
                                          <p:tavLst>
                                            <p:tav tm="0">
                                              <p:val>
                                                <p:strVal val="1+#ppt_w/2"/>
                                              </p:val>
                                            </p:tav>
                                            <p:tav tm="100000">
                                              <p:val>
                                                <p:strVal val="#ppt_x"/>
                                              </p:val>
                                            </p:tav>
                                          </p:tavLst>
                                        </p:anim>
                                        <p:anim calcmode="lin" valueType="num">
                                          <p:cBhvr additive="base">
                                            <p:cTn id="20" dur="1500" fill="hold"/>
                                            <p:tgtEl>
                                              <p:spTgt spid="363"/>
                                            </p:tgtEl>
                                            <p:attrNameLst>
                                              <p:attrName>ppt_y</p:attrName>
                                            </p:attrNameLst>
                                          </p:cBhvr>
                                          <p:tavLst>
                                            <p:tav tm="0">
                                              <p:val>
                                                <p:strVal val="#ppt_y"/>
                                              </p:val>
                                            </p:tav>
                                            <p:tav tm="100000">
                                              <p:val>
                                                <p:strVal val="#ppt_y"/>
                                              </p:val>
                                            </p:tav>
                                          </p:tavLst>
                                        </p:anim>
                                      </p:childTnLst>
                                    </p:cTn>
                                  </p:par>
                                  <p:par>
                                    <p:cTn id="21" presetID="2" presetClass="entr" presetSubtype="4" accel="40000" fill="hold" nodeType="withEffect">
                                      <p:stCondLst>
                                        <p:cond delay="500"/>
                                      </p:stCondLst>
                                      <p:childTnLst>
                                        <p:set>
                                          <p:cBhvr>
                                            <p:cTn id="22" dur="1" fill="hold">
                                              <p:stCondLst>
                                                <p:cond delay="0"/>
                                              </p:stCondLst>
                                            </p:cTn>
                                            <p:tgtEl>
                                              <p:spTgt spid="373"/>
                                            </p:tgtEl>
                                            <p:attrNameLst>
                                              <p:attrName>style.visibility</p:attrName>
                                            </p:attrNameLst>
                                          </p:cBhvr>
                                          <p:to>
                                            <p:strVal val="visible"/>
                                          </p:to>
                                        </p:set>
                                        <p:anim calcmode="lin" valueType="num">
                                          <p:cBhvr additive="base">
                                            <p:cTn id="23" dur="1500" fill="hold"/>
                                            <p:tgtEl>
                                              <p:spTgt spid="373"/>
                                            </p:tgtEl>
                                            <p:attrNameLst>
                                              <p:attrName>ppt_x</p:attrName>
                                            </p:attrNameLst>
                                          </p:cBhvr>
                                          <p:tavLst>
                                            <p:tav tm="0">
                                              <p:val>
                                                <p:strVal val="#ppt_x"/>
                                              </p:val>
                                            </p:tav>
                                            <p:tav tm="100000">
                                              <p:val>
                                                <p:strVal val="#ppt_x"/>
                                              </p:val>
                                            </p:tav>
                                          </p:tavLst>
                                        </p:anim>
                                        <p:anim calcmode="lin" valueType="num">
                                          <p:cBhvr additive="base">
                                            <p:cTn id="24" dur="1500" fill="hold"/>
                                            <p:tgtEl>
                                              <p:spTgt spid="373"/>
                                            </p:tgtEl>
                                            <p:attrNameLst>
                                              <p:attrName>ppt_y</p:attrName>
                                            </p:attrNameLst>
                                          </p:cBhvr>
                                          <p:tavLst>
                                            <p:tav tm="0">
                                              <p:val>
                                                <p:strVal val="1+#ppt_h/2"/>
                                              </p:val>
                                            </p:tav>
                                            <p:tav tm="100000">
                                              <p:val>
                                                <p:strVal val="#ppt_y"/>
                                              </p:val>
                                            </p:tav>
                                          </p:tavLst>
                                        </p:anim>
                                      </p:childTnLst>
                                    </p:cTn>
                                  </p:par>
                                  <p:par>
                                    <p:cTn id="25" presetID="2" presetClass="entr" presetSubtype="1" accel="40000" fill="hold" nodeType="withEffect">
                                      <p:stCondLst>
                                        <p:cond delay="500"/>
                                      </p:stCondLst>
                                      <p:childTnLst>
                                        <p:set>
                                          <p:cBhvr>
                                            <p:cTn id="26" dur="1" fill="hold">
                                              <p:stCondLst>
                                                <p:cond delay="0"/>
                                              </p:stCondLst>
                                            </p:cTn>
                                            <p:tgtEl>
                                              <p:spTgt spid="383"/>
                                            </p:tgtEl>
                                            <p:attrNameLst>
                                              <p:attrName>style.visibility</p:attrName>
                                            </p:attrNameLst>
                                          </p:cBhvr>
                                          <p:to>
                                            <p:strVal val="visible"/>
                                          </p:to>
                                        </p:set>
                                        <p:anim calcmode="lin" valueType="num">
                                          <p:cBhvr additive="base">
                                            <p:cTn id="27" dur="1500" fill="hold"/>
                                            <p:tgtEl>
                                              <p:spTgt spid="383"/>
                                            </p:tgtEl>
                                            <p:attrNameLst>
                                              <p:attrName>ppt_x</p:attrName>
                                            </p:attrNameLst>
                                          </p:cBhvr>
                                          <p:tavLst>
                                            <p:tav tm="0">
                                              <p:val>
                                                <p:strVal val="#ppt_x"/>
                                              </p:val>
                                            </p:tav>
                                            <p:tav tm="100000">
                                              <p:val>
                                                <p:strVal val="#ppt_x"/>
                                              </p:val>
                                            </p:tav>
                                          </p:tavLst>
                                        </p:anim>
                                        <p:anim calcmode="lin" valueType="num">
                                          <p:cBhvr additive="base">
                                            <p:cTn id="28" dur="1500" fill="hold"/>
                                            <p:tgtEl>
                                              <p:spTgt spid="383"/>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332"/>
                                            </p:tgtEl>
                                            <p:attrNameLst>
                                              <p:attrName>style.visibility</p:attrName>
                                            </p:attrNameLst>
                                          </p:cBhvr>
                                          <p:to>
                                            <p:strVal val="visible"/>
                                          </p:to>
                                        </p:set>
                                        <p:animEffect transition="in" filter="randombar(horizontal)">
                                          <p:cBhvr>
                                            <p:cTn id="32" dur="500"/>
                                            <p:tgtEl>
                                              <p:spTgt spid="332"/>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340"/>
                                            </p:tgtEl>
                                            <p:attrNameLst>
                                              <p:attrName>style.visibility</p:attrName>
                                            </p:attrNameLst>
                                          </p:cBhvr>
                                          <p:to>
                                            <p:strVal val="visible"/>
                                          </p:to>
                                        </p:set>
                                        <p:animEffect transition="in" filter="fade">
                                          <p:cBhvr>
                                            <p:cTn id="36" dur="500"/>
                                            <p:tgtEl>
                                              <p:spTgt spid="340"/>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350"/>
                                            </p:tgtEl>
                                            <p:attrNameLst>
                                              <p:attrName>style.visibility</p:attrName>
                                            </p:attrNameLst>
                                          </p:cBhvr>
                                          <p:to>
                                            <p:strVal val="visible"/>
                                          </p:to>
                                        </p:set>
                                        <p:animEffect transition="in" filter="fade">
                                          <p:cBhvr>
                                            <p:cTn id="40" dur="500"/>
                                            <p:tgtEl>
                                              <p:spTgt spid="350"/>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380"/>
                                            </p:tgtEl>
                                            <p:attrNameLst>
                                              <p:attrName>style.visibility</p:attrName>
                                            </p:attrNameLst>
                                          </p:cBhvr>
                                          <p:to>
                                            <p:strVal val="visible"/>
                                          </p:to>
                                        </p:set>
                                        <p:animEffect transition="in" filter="fade">
                                          <p:cBhvr>
                                            <p:cTn id="44" dur="500"/>
                                            <p:tgtEl>
                                              <p:spTgt spid="380"/>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370"/>
                                            </p:tgtEl>
                                            <p:attrNameLst>
                                              <p:attrName>style.visibility</p:attrName>
                                            </p:attrNameLst>
                                          </p:cBhvr>
                                          <p:to>
                                            <p:strVal val="visible"/>
                                          </p:to>
                                        </p:set>
                                        <p:animEffect transition="in" filter="fade">
                                          <p:cBhvr>
                                            <p:cTn id="48" dur="500"/>
                                            <p:tgtEl>
                                              <p:spTgt spid="370"/>
                                            </p:tgtEl>
                                          </p:cBhvr>
                                        </p:animEffect>
                                      </p:childTnLst>
                                    </p:cTn>
                                  </p:par>
                                </p:childTnLst>
                              </p:cTn>
                            </p:par>
                            <p:par>
                              <p:cTn id="49" fill="hold">
                                <p:stCondLst>
                                  <p:cond delay="4000"/>
                                </p:stCondLst>
                                <p:childTnLst>
                                  <p:par>
                                    <p:cTn id="50" presetID="10" presetClass="entr" presetSubtype="0" fill="hold" nodeType="afterEffect">
                                      <p:stCondLst>
                                        <p:cond delay="0"/>
                                      </p:stCondLst>
                                      <p:childTnLst>
                                        <p:set>
                                          <p:cBhvr>
                                            <p:cTn id="51" dur="1" fill="hold">
                                              <p:stCondLst>
                                                <p:cond delay="0"/>
                                              </p:stCondLst>
                                            </p:cTn>
                                            <p:tgtEl>
                                              <p:spTgt spid="360"/>
                                            </p:tgtEl>
                                            <p:attrNameLst>
                                              <p:attrName>style.visibility</p:attrName>
                                            </p:attrNameLst>
                                          </p:cBhvr>
                                          <p:to>
                                            <p:strVal val="visible"/>
                                          </p:to>
                                        </p:set>
                                        <p:animEffect transition="in" filter="fade">
                                          <p:cBhvr>
                                            <p:cTn id="52" dur="500"/>
                                            <p:tgtEl>
                                              <p:spTgt spid="360"/>
                                            </p:tgtEl>
                                          </p:cBhvr>
                                        </p:animEffect>
                                      </p:childTnLst>
                                    </p:cTn>
                                  </p:par>
                                </p:childTnLst>
                              </p:cTn>
                            </p:par>
                            <p:par>
                              <p:cTn id="53" fill="hold">
                                <p:stCondLst>
                                  <p:cond delay="4500"/>
                                </p:stCondLst>
                                <p:childTnLst>
                                  <p:par>
                                    <p:cTn id="54" presetID="10" presetClass="entr" presetSubtype="0" fill="hold" nodeType="afterEffect">
                                      <p:stCondLst>
                                        <p:cond delay="0"/>
                                      </p:stCondLst>
                                      <p:childTnLst>
                                        <p:set>
                                          <p:cBhvr>
                                            <p:cTn id="55" dur="1" fill="hold">
                                              <p:stCondLst>
                                                <p:cond delay="0"/>
                                              </p:stCondLst>
                                            </p:cTn>
                                            <p:tgtEl>
                                              <p:spTgt spid="390"/>
                                            </p:tgtEl>
                                            <p:attrNameLst>
                                              <p:attrName>style.visibility</p:attrName>
                                            </p:attrNameLst>
                                          </p:cBhvr>
                                          <p:to>
                                            <p:strVal val="visible"/>
                                          </p:to>
                                        </p:set>
                                        <p:animEffect transition="in" filter="fade">
                                          <p:cBhvr>
                                            <p:cTn id="56" dur="500"/>
                                            <p:tgtEl>
                                              <p:spTgt spid="390"/>
                                            </p:tgtEl>
                                          </p:cBhvr>
                                        </p:animEffect>
                                      </p:childTnLst>
                                    </p:cTn>
                                  </p:par>
                                </p:childTnLst>
                              </p:cTn>
                            </p:par>
                            <p:par>
                              <p:cTn id="57" fill="hold">
                                <p:stCondLst>
                                  <p:cond delay="5000"/>
                                </p:stCondLst>
                                <p:childTnLst>
                                  <p:par>
                                    <p:cTn id="58" presetID="22" presetClass="entr" presetSubtype="2" fill="hold" nodeType="afterEffect">
                                      <p:stCondLst>
                                        <p:cond delay="0"/>
                                      </p:stCondLst>
                                      <p:childTnLst>
                                        <p:set>
                                          <p:cBhvr>
                                            <p:cTn id="59" dur="1" fill="hold">
                                              <p:stCondLst>
                                                <p:cond delay="0"/>
                                              </p:stCondLst>
                                            </p:cTn>
                                            <p:tgtEl>
                                              <p:spTgt spid="408"/>
                                            </p:tgtEl>
                                            <p:attrNameLst>
                                              <p:attrName>style.visibility</p:attrName>
                                            </p:attrNameLst>
                                          </p:cBhvr>
                                          <p:to>
                                            <p:strVal val="visible"/>
                                          </p:to>
                                        </p:set>
                                        <p:animEffect transition="in" filter="wipe(right)">
                                          <p:cBhvr>
                                            <p:cTn id="60" dur="500"/>
                                            <p:tgtEl>
                                              <p:spTgt spid="408"/>
                                            </p:tgtEl>
                                          </p:cBhvr>
                                        </p:animEffec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411"/>
                                            </p:tgtEl>
                                            <p:attrNameLst>
                                              <p:attrName>style.visibility</p:attrName>
                                            </p:attrNameLst>
                                          </p:cBhvr>
                                          <p:to>
                                            <p:strVal val="visible"/>
                                          </p:to>
                                        </p:set>
                                        <p:animEffect transition="in" filter="wipe(down)">
                                          <p:cBhvr>
                                            <p:cTn id="64" dur="500"/>
                                            <p:tgtEl>
                                              <p:spTgt spid="411"/>
                                            </p:tgtEl>
                                          </p:cBhvr>
                                        </p:animEffect>
                                      </p:childTnLst>
                                    </p:cTn>
                                  </p:par>
                                </p:childTnLst>
                              </p:cTn>
                            </p:par>
                            <p:par>
                              <p:cTn id="65" fill="hold">
                                <p:stCondLst>
                                  <p:cond delay="6000"/>
                                </p:stCondLst>
                                <p:childTnLst>
                                  <p:par>
                                    <p:cTn id="66" presetID="22" presetClass="entr" presetSubtype="2" fill="hold" nodeType="afterEffect">
                                      <p:stCondLst>
                                        <p:cond delay="0"/>
                                      </p:stCondLst>
                                      <p:childTnLst>
                                        <p:set>
                                          <p:cBhvr>
                                            <p:cTn id="67" dur="1" fill="hold">
                                              <p:stCondLst>
                                                <p:cond delay="0"/>
                                              </p:stCondLst>
                                            </p:cTn>
                                            <p:tgtEl>
                                              <p:spTgt spid="405"/>
                                            </p:tgtEl>
                                            <p:attrNameLst>
                                              <p:attrName>style.visibility</p:attrName>
                                            </p:attrNameLst>
                                          </p:cBhvr>
                                          <p:to>
                                            <p:strVal val="visible"/>
                                          </p:to>
                                        </p:set>
                                        <p:animEffect transition="in" filter="wipe(right)">
                                          <p:cBhvr>
                                            <p:cTn id="68" dur="500"/>
                                            <p:tgtEl>
                                              <p:spTgt spid="405"/>
                                            </p:tgtEl>
                                          </p:cBhvr>
                                        </p:animEffect>
                                      </p:childTnLst>
                                    </p:cTn>
                                  </p:par>
                                </p:childTnLst>
                              </p:cTn>
                            </p:par>
                            <p:par>
                              <p:cTn id="69" fill="hold">
                                <p:stCondLst>
                                  <p:cond delay="6500"/>
                                </p:stCondLst>
                                <p:childTnLst>
                                  <p:par>
                                    <p:cTn id="70" presetID="22" presetClass="entr" presetSubtype="4" fill="hold" nodeType="afterEffect">
                                      <p:stCondLst>
                                        <p:cond delay="0"/>
                                      </p:stCondLst>
                                      <p:childTnLst>
                                        <p:set>
                                          <p:cBhvr>
                                            <p:cTn id="71" dur="1" fill="hold">
                                              <p:stCondLst>
                                                <p:cond delay="0"/>
                                              </p:stCondLst>
                                            </p:cTn>
                                            <p:tgtEl>
                                              <p:spTgt spid="415"/>
                                            </p:tgtEl>
                                            <p:attrNameLst>
                                              <p:attrName>style.visibility</p:attrName>
                                            </p:attrNameLst>
                                          </p:cBhvr>
                                          <p:to>
                                            <p:strVal val="visible"/>
                                          </p:to>
                                        </p:set>
                                        <p:animEffect transition="in" filter="wipe(down)">
                                          <p:cBhvr>
                                            <p:cTn id="72" dur="500"/>
                                            <p:tgtEl>
                                              <p:spTgt spid="415"/>
                                            </p:tgtEl>
                                          </p:cBhvr>
                                        </p:animEffect>
                                      </p:childTnLst>
                                    </p:cTn>
                                  </p:par>
                                </p:childTnLst>
                              </p:cTn>
                            </p:par>
                            <p:par>
                              <p:cTn id="73" fill="hold">
                                <p:stCondLst>
                                  <p:cond delay="7000"/>
                                </p:stCondLst>
                                <p:childTnLst>
                                  <p:par>
                                    <p:cTn id="74" presetID="22" presetClass="entr" presetSubtype="2" fill="hold" nodeType="afterEffect">
                                      <p:stCondLst>
                                        <p:cond delay="0"/>
                                      </p:stCondLst>
                                      <p:childTnLst>
                                        <p:set>
                                          <p:cBhvr>
                                            <p:cTn id="75" dur="1" fill="hold">
                                              <p:stCondLst>
                                                <p:cond delay="0"/>
                                              </p:stCondLst>
                                            </p:cTn>
                                            <p:tgtEl>
                                              <p:spTgt spid="402"/>
                                            </p:tgtEl>
                                            <p:attrNameLst>
                                              <p:attrName>style.visibility</p:attrName>
                                            </p:attrNameLst>
                                          </p:cBhvr>
                                          <p:to>
                                            <p:strVal val="visible"/>
                                          </p:to>
                                        </p:set>
                                        <p:animEffect transition="in" filter="wipe(right)">
                                          <p:cBhvr>
                                            <p:cTn id="76" dur="500"/>
                                            <p:tgtEl>
                                              <p:spTgt spid="402"/>
                                            </p:tgtEl>
                                          </p:cBhvr>
                                        </p:animEffect>
                                      </p:childTnLst>
                                    </p:cTn>
                                  </p:par>
                                </p:childTnLst>
                              </p:cTn>
                            </p:par>
                            <p:par>
                              <p:cTn id="77" fill="hold">
                                <p:stCondLst>
                                  <p:cond delay="7500"/>
                                </p:stCondLst>
                                <p:childTnLst>
                                  <p:par>
                                    <p:cTn id="78" presetID="22" presetClass="entr" presetSubtype="4" fill="hold" nodeType="afterEffect">
                                      <p:stCondLst>
                                        <p:cond delay="0"/>
                                      </p:stCondLst>
                                      <p:childTnLst>
                                        <p:set>
                                          <p:cBhvr>
                                            <p:cTn id="79" dur="1" fill="hold">
                                              <p:stCondLst>
                                                <p:cond delay="0"/>
                                              </p:stCondLst>
                                            </p:cTn>
                                            <p:tgtEl>
                                              <p:spTgt spid="421"/>
                                            </p:tgtEl>
                                            <p:attrNameLst>
                                              <p:attrName>style.visibility</p:attrName>
                                            </p:attrNameLst>
                                          </p:cBhvr>
                                          <p:to>
                                            <p:strVal val="visible"/>
                                          </p:to>
                                        </p:set>
                                        <p:animEffect transition="in" filter="wipe(down)">
                                          <p:cBhvr>
                                            <p:cTn id="80" dur="500"/>
                                            <p:tgtEl>
                                              <p:spTgt spid="421"/>
                                            </p:tgtEl>
                                          </p:cBhvr>
                                        </p:animEffect>
                                      </p:childTnLst>
                                    </p:cTn>
                                  </p:par>
                                </p:childTnLst>
                              </p:cTn>
                            </p:par>
                            <p:par>
                              <p:cTn id="81" fill="hold">
                                <p:stCondLst>
                                  <p:cond delay="8000"/>
                                </p:stCondLst>
                                <p:childTnLst>
                                  <p:par>
                                    <p:cTn id="82" presetID="22" presetClass="entr" presetSubtype="8" fill="hold" nodeType="afterEffect">
                                      <p:stCondLst>
                                        <p:cond delay="0"/>
                                      </p:stCondLst>
                                      <p:childTnLst>
                                        <p:set>
                                          <p:cBhvr>
                                            <p:cTn id="83" dur="1" fill="hold">
                                              <p:stCondLst>
                                                <p:cond delay="0"/>
                                              </p:stCondLst>
                                            </p:cTn>
                                            <p:tgtEl>
                                              <p:spTgt spid="399"/>
                                            </p:tgtEl>
                                            <p:attrNameLst>
                                              <p:attrName>style.visibility</p:attrName>
                                            </p:attrNameLst>
                                          </p:cBhvr>
                                          <p:to>
                                            <p:strVal val="visible"/>
                                          </p:to>
                                        </p:set>
                                        <p:animEffect transition="in" filter="wipe(left)">
                                          <p:cBhvr>
                                            <p:cTn id="84" dur="500"/>
                                            <p:tgtEl>
                                              <p:spTgt spid="399"/>
                                            </p:tgtEl>
                                          </p:cBhvr>
                                        </p:animEffect>
                                      </p:childTnLst>
                                    </p:cTn>
                                  </p:par>
                                </p:childTnLst>
                              </p:cTn>
                            </p:par>
                            <p:par>
                              <p:cTn id="85" fill="hold">
                                <p:stCondLst>
                                  <p:cond delay="8500"/>
                                </p:stCondLst>
                                <p:childTnLst>
                                  <p:par>
                                    <p:cTn id="86" presetID="22" presetClass="entr" presetSubtype="1" fill="hold" nodeType="afterEffect">
                                      <p:stCondLst>
                                        <p:cond delay="0"/>
                                      </p:stCondLst>
                                      <p:childTnLst>
                                        <p:set>
                                          <p:cBhvr>
                                            <p:cTn id="87" dur="1" fill="hold">
                                              <p:stCondLst>
                                                <p:cond delay="0"/>
                                              </p:stCondLst>
                                            </p:cTn>
                                            <p:tgtEl>
                                              <p:spTgt spid="438"/>
                                            </p:tgtEl>
                                            <p:attrNameLst>
                                              <p:attrName>style.visibility</p:attrName>
                                            </p:attrNameLst>
                                          </p:cBhvr>
                                          <p:to>
                                            <p:strVal val="visible"/>
                                          </p:to>
                                        </p:set>
                                        <p:animEffect transition="in" filter="wipe(up)">
                                          <p:cBhvr>
                                            <p:cTn id="88" dur="500"/>
                                            <p:tgtEl>
                                              <p:spTgt spid="438"/>
                                            </p:tgtEl>
                                          </p:cBhvr>
                                        </p:animEffect>
                                      </p:childTnLst>
                                    </p:cTn>
                                  </p:par>
                                </p:childTnLst>
                              </p:cTn>
                            </p:par>
                            <p:par>
                              <p:cTn id="89" fill="hold">
                                <p:stCondLst>
                                  <p:cond delay="9000"/>
                                </p:stCondLst>
                                <p:childTnLst>
                                  <p:par>
                                    <p:cTn id="90" presetID="22" presetClass="entr" presetSubtype="8" fill="hold" nodeType="afterEffect">
                                      <p:stCondLst>
                                        <p:cond delay="0"/>
                                      </p:stCondLst>
                                      <p:childTnLst>
                                        <p:set>
                                          <p:cBhvr>
                                            <p:cTn id="91" dur="1" fill="hold">
                                              <p:stCondLst>
                                                <p:cond delay="0"/>
                                              </p:stCondLst>
                                            </p:cTn>
                                            <p:tgtEl>
                                              <p:spTgt spid="396"/>
                                            </p:tgtEl>
                                            <p:attrNameLst>
                                              <p:attrName>style.visibility</p:attrName>
                                            </p:attrNameLst>
                                          </p:cBhvr>
                                          <p:to>
                                            <p:strVal val="visible"/>
                                          </p:to>
                                        </p:set>
                                        <p:animEffect transition="in" filter="wipe(left)">
                                          <p:cBhvr>
                                            <p:cTn id="92" dur="500"/>
                                            <p:tgtEl>
                                              <p:spTgt spid="396"/>
                                            </p:tgtEl>
                                          </p:cBhvr>
                                        </p:animEffect>
                                      </p:childTnLst>
                                    </p:cTn>
                                  </p:par>
                                </p:childTnLst>
                              </p:cTn>
                            </p:par>
                            <p:par>
                              <p:cTn id="93" fill="hold">
                                <p:stCondLst>
                                  <p:cond delay="9500"/>
                                </p:stCondLst>
                                <p:childTnLst>
                                  <p:par>
                                    <p:cTn id="94" presetID="22" presetClass="entr" presetSubtype="1" fill="hold" nodeType="afterEffect">
                                      <p:stCondLst>
                                        <p:cond delay="0"/>
                                      </p:stCondLst>
                                      <p:childTnLst>
                                        <p:set>
                                          <p:cBhvr>
                                            <p:cTn id="95" dur="1" fill="hold">
                                              <p:stCondLst>
                                                <p:cond delay="0"/>
                                              </p:stCondLst>
                                            </p:cTn>
                                            <p:tgtEl>
                                              <p:spTgt spid="434"/>
                                            </p:tgtEl>
                                            <p:attrNameLst>
                                              <p:attrName>style.visibility</p:attrName>
                                            </p:attrNameLst>
                                          </p:cBhvr>
                                          <p:to>
                                            <p:strVal val="visible"/>
                                          </p:to>
                                        </p:set>
                                        <p:animEffect transition="in" filter="wipe(up)">
                                          <p:cBhvr>
                                            <p:cTn id="96" dur="500"/>
                                            <p:tgtEl>
                                              <p:spTgt spid="434"/>
                                            </p:tgtEl>
                                          </p:cBhvr>
                                        </p:animEffect>
                                      </p:childTnLst>
                                    </p:cTn>
                                  </p:par>
                                </p:childTnLst>
                              </p:cTn>
                            </p:par>
                            <p:par>
                              <p:cTn id="97" fill="hold">
                                <p:stCondLst>
                                  <p:cond delay="10000"/>
                                </p:stCondLst>
                                <p:childTnLst>
                                  <p:par>
                                    <p:cTn id="98" presetID="22" presetClass="entr" presetSubtype="8" fill="hold" nodeType="afterEffect">
                                      <p:stCondLst>
                                        <p:cond delay="0"/>
                                      </p:stCondLst>
                                      <p:childTnLst>
                                        <p:set>
                                          <p:cBhvr>
                                            <p:cTn id="99" dur="1" fill="hold">
                                              <p:stCondLst>
                                                <p:cond delay="0"/>
                                              </p:stCondLst>
                                            </p:cTn>
                                            <p:tgtEl>
                                              <p:spTgt spid="393"/>
                                            </p:tgtEl>
                                            <p:attrNameLst>
                                              <p:attrName>style.visibility</p:attrName>
                                            </p:attrNameLst>
                                          </p:cBhvr>
                                          <p:to>
                                            <p:strVal val="visible"/>
                                          </p:to>
                                        </p:set>
                                        <p:animEffect transition="in" filter="wipe(left)">
                                          <p:cBhvr>
                                            <p:cTn id="100" dur="500"/>
                                            <p:tgtEl>
                                              <p:spTgt spid="393"/>
                                            </p:tgtEl>
                                          </p:cBhvr>
                                        </p:animEffect>
                                      </p:childTnLst>
                                    </p:cTn>
                                  </p:par>
                                </p:childTnLst>
                              </p:cTn>
                            </p:par>
                            <p:par>
                              <p:cTn id="101" fill="hold">
                                <p:stCondLst>
                                  <p:cond delay="10500"/>
                                </p:stCondLst>
                                <p:childTnLst>
                                  <p:par>
                                    <p:cTn id="102" presetID="22" presetClass="entr" presetSubtype="1" fill="hold" nodeType="afterEffect">
                                      <p:stCondLst>
                                        <p:cond delay="0"/>
                                      </p:stCondLst>
                                      <p:childTnLst>
                                        <p:set>
                                          <p:cBhvr>
                                            <p:cTn id="103" dur="1" fill="hold">
                                              <p:stCondLst>
                                                <p:cond delay="0"/>
                                              </p:stCondLst>
                                            </p:cTn>
                                            <p:tgtEl>
                                              <p:spTgt spid="427"/>
                                            </p:tgtEl>
                                            <p:attrNameLst>
                                              <p:attrName>style.visibility</p:attrName>
                                            </p:attrNameLst>
                                          </p:cBhvr>
                                          <p:to>
                                            <p:strVal val="visible"/>
                                          </p:to>
                                        </p:set>
                                        <p:animEffect transition="in" filter="wipe(up)">
                                          <p:cBhvr>
                                            <p:cTn id="104"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a:solidFill>
                    <a:srgbClr val="2FA598"/>
                  </a:solidFill>
                  <a:latin typeface="Agency FB" panose="020B0503020202020204" pitchFamily="34" charset="0"/>
                </a:rPr>
                <a:t>01</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2178846" y="1157126"/>
            <a:ext cx="4786313" cy="1757525"/>
            <a:chOff x="2086663" y="2136421"/>
            <a:chExt cx="6694382" cy="2458159"/>
          </a:xfrm>
        </p:grpSpPr>
        <p:sp>
          <p:nvSpPr>
            <p:cNvPr id="12" name="任意多边形 11"/>
            <p:cNvSpPr/>
            <p:nvPr/>
          </p:nvSpPr>
          <p:spPr bwMode="auto">
            <a:xfrm rot="10800000">
              <a:off x="2090173" y="2136421"/>
              <a:ext cx="2753864" cy="2458159"/>
            </a:xfrm>
            <a:custGeom>
              <a:avLst/>
              <a:gdLst>
                <a:gd name="connsiteX0" fmla="*/ 1825136 w 2753859"/>
                <a:gd name="connsiteY0" fmla="*/ 2205644 h 2458160"/>
                <a:gd name="connsiteX1" fmla="*/ 1998226 w 2753859"/>
                <a:gd name="connsiteY1" fmla="*/ 2106224 h 2458160"/>
                <a:gd name="connsiteX2" fmla="*/ 2446980 w 2753859"/>
                <a:gd name="connsiteY2" fmla="*/ 1328500 h 2458160"/>
                <a:gd name="connsiteX3" fmla="*/ 2446980 w 2753859"/>
                <a:gd name="connsiteY3" fmla="*/ 1129660 h 2458160"/>
                <a:gd name="connsiteX4" fmla="*/ 1998226 w 2753859"/>
                <a:gd name="connsiteY4" fmla="*/ 351937 h 2458160"/>
                <a:gd name="connsiteX5" fmla="*/ 1825136 w 2753859"/>
                <a:gd name="connsiteY5" fmla="*/ 252516 h 2458160"/>
                <a:gd name="connsiteX6" fmla="*/ 927628 w 2753859"/>
                <a:gd name="connsiteY6" fmla="*/ 252516 h 2458160"/>
                <a:gd name="connsiteX7" fmla="*/ 754537 w 2753859"/>
                <a:gd name="connsiteY7" fmla="*/ 351937 h 2458160"/>
                <a:gd name="connsiteX8" fmla="*/ 305783 w 2753859"/>
                <a:gd name="connsiteY8" fmla="*/ 1129660 h 2458160"/>
                <a:gd name="connsiteX9" fmla="*/ 305783 w 2753859"/>
                <a:gd name="connsiteY9" fmla="*/ 1328500 h 2458160"/>
                <a:gd name="connsiteX10" fmla="*/ 754537 w 2753859"/>
                <a:gd name="connsiteY10" fmla="*/ 2106224 h 2458160"/>
                <a:gd name="connsiteX11" fmla="*/ 927628 w 2753859"/>
                <a:gd name="connsiteY11" fmla="*/ 2205644 h 2458160"/>
                <a:gd name="connsiteX12" fmla="*/ 1940964 w 2753859"/>
                <a:gd name="connsiteY12" fmla="*/ 2458160 h 2458160"/>
                <a:gd name="connsiteX13" fmla="*/ 811383 w 2753859"/>
                <a:gd name="connsiteY13" fmla="*/ 2458160 h 2458160"/>
                <a:gd name="connsiteX14" fmla="*/ 593535 w 2753859"/>
                <a:gd name="connsiteY14" fmla="*/ 2333032 h 2458160"/>
                <a:gd name="connsiteX15" fmla="*/ 28744 w 2753859"/>
                <a:gd name="connsiteY15" fmla="*/ 1354208 h 2458160"/>
                <a:gd name="connsiteX16" fmla="*/ 28744 w 2753859"/>
                <a:gd name="connsiteY16" fmla="*/ 1103952 h 2458160"/>
                <a:gd name="connsiteX17" fmla="*/ 593535 w 2753859"/>
                <a:gd name="connsiteY17" fmla="*/ 125128 h 2458160"/>
                <a:gd name="connsiteX18" fmla="*/ 811383 w 2753859"/>
                <a:gd name="connsiteY18" fmla="*/ 0 h 2458160"/>
                <a:gd name="connsiteX19" fmla="*/ 1940964 w 2753859"/>
                <a:gd name="connsiteY19" fmla="*/ 0 h 2458160"/>
                <a:gd name="connsiteX20" fmla="*/ 2158812 w 2753859"/>
                <a:gd name="connsiteY20" fmla="*/ 125128 h 2458160"/>
                <a:gd name="connsiteX21" fmla="*/ 2723603 w 2753859"/>
                <a:gd name="connsiteY21" fmla="*/ 1103952 h 2458160"/>
                <a:gd name="connsiteX22" fmla="*/ 2723603 w 2753859"/>
                <a:gd name="connsiteY22" fmla="*/ 1354208 h 2458160"/>
                <a:gd name="connsiteX23" fmla="*/ 2158812 w 2753859"/>
                <a:gd name="connsiteY23" fmla="*/ 2333032 h 2458160"/>
                <a:gd name="connsiteX24" fmla="*/ 1940964 w 2753859"/>
                <a:gd name="connsiteY24" fmla="*/ 2458160 h 24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3859" h="2458160">
                  <a:moveTo>
                    <a:pt x="1825136" y="2205644"/>
                  </a:moveTo>
                  <a:cubicBezTo>
                    <a:pt x="1889243" y="2205644"/>
                    <a:pt x="1966173" y="2160745"/>
                    <a:pt x="1998226" y="2106224"/>
                  </a:cubicBezTo>
                  <a:cubicBezTo>
                    <a:pt x="1998226" y="2106224"/>
                    <a:pt x="1998226" y="2106224"/>
                    <a:pt x="2446980" y="1328500"/>
                  </a:cubicBezTo>
                  <a:cubicBezTo>
                    <a:pt x="2479034" y="1273980"/>
                    <a:pt x="2479034" y="1184181"/>
                    <a:pt x="2446980" y="1129660"/>
                  </a:cubicBezTo>
                  <a:cubicBezTo>
                    <a:pt x="2446980" y="1129660"/>
                    <a:pt x="2446980" y="1129660"/>
                    <a:pt x="1998226" y="351937"/>
                  </a:cubicBezTo>
                  <a:cubicBezTo>
                    <a:pt x="1966173" y="297416"/>
                    <a:pt x="1889243" y="252516"/>
                    <a:pt x="1825136" y="252516"/>
                  </a:cubicBezTo>
                  <a:cubicBezTo>
                    <a:pt x="1825136" y="252516"/>
                    <a:pt x="1825136" y="252516"/>
                    <a:pt x="927628" y="252516"/>
                  </a:cubicBezTo>
                  <a:cubicBezTo>
                    <a:pt x="865123" y="252516"/>
                    <a:pt x="786591" y="297416"/>
                    <a:pt x="754537" y="351937"/>
                  </a:cubicBezTo>
                  <a:cubicBezTo>
                    <a:pt x="754537" y="351937"/>
                    <a:pt x="754537" y="351937"/>
                    <a:pt x="305783" y="1129660"/>
                  </a:cubicBezTo>
                  <a:cubicBezTo>
                    <a:pt x="275332" y="1184181"/>
                    <a:pt x="275332" y="1273980"/>
                    <a:pt x="305783" y="1328500"/>
                  </a:cubicBezTo>
                  <a:cubicBezTo>
                    <a:pt x="305783" y="1328500"/>
                    <a:pt x="305783" y="1328500"/>
                    <a:pt x="754537" y="2106224"/>
                  </a:cubicBezTo>
                  <a:cubicBezTo>
                    <a:pt x="786591" y="2160745"/>
                    <a:pt x="865123" y="2205644"/>
                    <a:pt x="927628" y="2205644"/>
                  </a:cubicBezTo>
                  <a:close/>
                  <a:moveTo>
                    <a:pt x="1940964" y="2458160"/>
                  </a:moveTo>
                  <a:lnTo>
                    <a:pt x="811383" y="2458160"/>
                  </a:lnTo>
                  <a:cubicBezTo>
                    <a:pt x="732716" y="2458160"/>
                    <a:pt x="633877" y="2401651"/>
                    <a:pt x="593535" y="2333032"/>
                  </a:cubicBezTo>
                  <a:cubicBezTo>
                    <a:pt x="28744" y="1354208"/>
                    <a:pt x="28744" y="1354208"/>
                    <a:pt x="28744" y="1354208"/>
                  </a:cubicBezTo>
                  <a:cubicBezTo>
                    <a:pt x="-9581" y="1285590"/>
                    <a:pt x="-9581" y="1172571"/>
                    <a:pt x="28744" y="1103952"/>
                  </a:cubicBezTo>
                  <a:cubicBezTo>
                    <a:pt x="593535" y="125128"/>
                    <a:pt x="593535" y="125128"/>
                    <a:pt x="593535" y="125128"/>
                  </a:cubicBezTo>
                  <a:cubicBezTo>
                    <a:pt x="633877" y="56510"/>
                    <a:pt x="732716" y="0"/>
                    <a:pt x="811383" y="0"/>
                  </a:cubicBezTo>
                  <a:cubicBezTo>
                    <a:pt x="1940964" y="0"/>
                    <a:pt x="1940964" y="0"/>
                    <a:pt x="1940964" y="0"/>
                  </a:cubicBezTo>
                  <a:cubicBezTo>
                    <a:pt x="2021649" y="0"/>
                    <a:pt x="2118470" y="56510"/>
                    <a:pt x="2158812" y="125128"/>
                  </a:cubicBezTo>
                  <a:cubicBezTo>
                    <a:pt x="2723603" y="1103952"/>
                    <a:pt x="2723603" y="1103952"/>
                    <a:pt x="2723603" y="1103952"/>
                  </a:cubicBezTo>
                  <a:cubicBezTo>
                    <a:pt x="2763945" y="1172571"/>
                    <a:pt x="2763945" y="1285590"/>
                    <a:pt x="2723603" y="1354208"/>
                  </a:cubicBezTo>
                  <a:cubicBezTo>
                    <a:pt x="2158812" y="2333032"/>
                    <a:pt x="2158812" y="2333032"/>
                    <a:pt x="2158812" y="2333032"/>
                  </a:cubicBezTo>
                  <a:cubicBezTo>
                    <a:pt x="2118470" y="2401651"/>
                    <a:pt x="2021649" y="2458160"/>
                    <a:pt x="1940964" y="2458160"/>
                  </a:cubicBezTo>
                  <a:close/>
                </a:path>
              </a:pathLst>
            </a:custGeom>
            <a:gradFill>
              <a:gsLst>
                <a:gs pos="100000">
                  <a:srgbClr val="DEDEDE"/>
                </a:gs>
                <a:gs pos="25000">
                  <a:srgbClr val="FDFDFD"/>
                </a:gs>
              </a:gsLst>
              <a:lin ang="2700000" scaled="1"/>
            </a:gradFill>
            <a:ln w="22225">
              <a:noFill/>
            </a:ln>
            <a:effectLst>
              <a:outerShdw blurRad="254000" dist="101600" dir="2700000" algn="tl" rotWithShape="0">
                <a:prstClr val="black">
                  <a:alpha val="20000"/>
                </a:prstClr>
              </a:outerShdw>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任意多边形 12"/>
            <p:cNvSpPr/>
            <p:nvPr/>
          </p:nvSpPr>
          <p:spPr bwMode="auto">
            <a:xfrm rot="10800000">
              <a:off x="4058676" y="2136421"/>
              <a:ext cx="2753864" cy="2458159"/>
            </a:xfrm>
            <a:custGeom>
              <a:avLst/>
              <a:gdLst>
                <a:gd name="connsiteX0" fmla="*/ 1825136 w 2753859"/>
                <a:gd name="connsiteY0" fmla="*/ 2205644 h 2458160"/>
                <a:gd name="connsiteX1" fmla="*/ 1998226 w 2753859"/>
                <a:gd name="connsiteY1" fmla="*/ 2106224 h 2458160"/>
                <a:gd name="connsiteX2" fmla="*/ 2446980 w 2753859"/>
                <a:gd name="connsiteY2" fmla="*/ 1328500 h 2458160"/>
                <a:gd name="connsiteX3" fmla="*/ 2446980 w 2753859"/>
                <a:gd name="connsiteY3" fmla="*/ 1129660 h 2458160"/>
                <a:gd name="connsiteX4" fmla="*/ 1998226 w 2753859"/>
                <a:gd name="connsiteY4" fmla="*/ 351937 h 2458160"/>
                <a:gd name="connsiteX5" fmla="*/ 1825136 w 2753859"/>
                <a:gd name="connsiteY5" fmla="*/ 252516 h 2458160"/>
                <a:gd name="connsiteX6" fmla="*/ 927628 w 2753859"/>
                <a:gd name="connsiteY6" fmla="*/ 252516 h 2458160"/>
                <a:gd name="connsiteX7" fmla="*/ 754537 w 2753859"/>
                <a:gd name="connsiteY7" fmla="*/ 351937 h 2458160"/>
                <a:gd name="connsiteX8" fmla="*/ 305783 w 2753859"/>
                <a:gd name="connsiteY8" fmla="*/ 1129660 h 2458160"/>
                <a:gd name="connsiteX9" fmla="*/ 305783 w 2753859"/>
                <a:gd name="connsiteY9" fmla="*/ 1328500 h 2458160"/>
                <a:gd name="connsiteX10" fmla="*/ 754537 w 2753859"/>
                <a:gd name="connsiteY10" fmla="*/ 2106224 h 2458160"/>
                <a:gd name="connsiteX11" fmla="*/ 927628 w 2753859"/>
                <a:gd name="connsiteY11" fmla="*/ 2205644 h 2458160"/>
                <a:gd name="connsiteX12" fmla="*/ 1940964 w 2753859"/>
                <a:gd name="connsiteY12" fmla="*/ 2458160 h 2458160"/>
                <a:gd name="connsiteX13" fmla="*/ 811383 w 2753859"/>
                <a:gd name="connsiteY13" fmla="*/ 2458160 h 2458160"/>
                <a:gd name="connsiteX14" fmla="*/ 593535 w 2753859"/>
                <a:gd name="connsiteY14" fmla="*/ 2333032 h 2458160"/>
                <a:gd name="connsiteX15" fmla="*/ 28744 w 2753859"/>
                <a:gd name="connsiteY15" fmla="*/ 1354208 h 2458160"/>
                <a:gd name="connsiteX16" fmla="*/ 28744 w 2753859"/>
                <a:gd name="connsiteY16" fmla="*/ 1103952 h 2458160"/>
                <a:gd name="connsiteX17" fmla="*/ 593535 w 2753859"/>
                <a:gd name="connsiteY17" fmla="*/ 125128 h 2458160"/>
                <a:gd name="connsiteX18" fmla="*/ 811383 w 2753859"/>
                <a:gd name="connsiteY18" fmla="*/ 0 h 2458160"/>
                <a:gd name="connsiteX19" fmla="*/ 1940964 w 2753859"/>
                <a:gd name="connsiteY19" fmla="*/ 0 h 2458160"/>
                <a:gd name="connsiteX20" fmla="*/ 2158812 w 2753859"/>
                <a:gd name="connsiteY20" fmla="*/ 125128 h 2458160"/>
                <a:gd name="connsiteX21" fmla="*/ 2723603 w 2753859"/>
                <a:gd name="connsiteY21" fmla="*/ 1103952 h 2458160"/>
                <a:gd name="connsiteX22" fmla="*/ 2723603 w 2753859"/>
                <a:gd name="connsiteY22" fmla="*/ 1354208 h 2458160"/>
                <a:gd name="connsiteX23" fmla="*/ 2158812 w 2753859"/>
                <a:gd name="connsiteY23" fmla="*/ 2333032 h 2458160"/>
                <a:gd name="connsiteX24" fmla="*/ 1940964 w 2753859"/>
                <a:gd name="connsiteY24" fmla="*/ 2458160 h 24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3859" h="2458160">
                  <a:moveTo>
                    <a:pt x="1825136" y="2205644"/>
                  </a:moveTo>
                  <a:cubicBezTo>
                    <a:pt x="1889243" y="2205644"/>
                    <a:pt x="1966173" y="2160745"/>
                    <a:pt x="1998226" y="2106224"/>
                  </a:cubicBezTo>
                  <a:cubicBezTo>
                    <a:pt x="1998226" y="2106224"/>
                    <a:pt x="1998226" y="2106224"/>
                    <a:pt x="2446980" y="1328500"/>
                  </a:cubicBezTo>
                  <a:cubicBezTo>
                    <a:pt x="2479034" y="1273980"/>
                    <a:pt x="2479034" y="1184181"/>
                    <a:pt x="2446980" y="1129660"/>
                  </a:cubicBezTo>
                  <a:cubicBezTo>
                    <a:pt x="2446980" y="1129660"/>
                    <a:pt x="2446980" y="1129660"/>
                    <a:pt x="1998226" y="351937"/>
                  </a:cubicBezTo>
                  <a:cubicBezTo>
                    <a:pt x="1966173" y="297416"/>
                    <a:pt x="1889243" y="252516"/>
                    <a:pt x="1825136" y="252516"/>
                  </a:cubicBezTo>
                  <a:cubicBezTo>
                    <a:pt x="1825136" y="252516"/>
                    <a:pt x="1825136" y="252516"/>
                    <a:pt x="927628" y="252516"/>
                  </a:cubicBezTo>
                  <a:cubicBezTo>
                    <a:pt x="865123" y="252516"/>
                    <a:pt x="786591" y="297416"/>
                    <a:pt x="754537" y="351937"/>
                  </a:cubicBezTo>
                  <a:cubicBezTo>
                    <a:pt x="754537" y="351937"/>
                    <a:pt x="754537" y="351937"/>
                    <a:pt x="305783" y="1129660"/>
                  </a:cubicBezTo>
                  <a:cubicBezTo>
                    <a:pt x="275332" y="1184181"/>
                    <a:pt x="275332" y="1273980"/>
                    <a:pt x="305783" y="1328500"/>
                  </a:cubicBezTo>
                  <a:cubicBezTo>
                    <a:pt x="305783" y="1328500"/>
                    <a:pt x="305783" y="1328500"/>
                    <a:pt x="754537" y="2106224"/>
                  </a:cubicBezTo>
                  <a:cubicBezTo>
                    <a:pt x="786591" y="2160745"/>
                    <a:pt x="865123" y="2205644"/>
                    <a:pt x="927628" y="2205644"/>
                  </a:cubicBezTo>
                  <a:close/>
                  <a:moveTo>
                    <a:pt x="1940964" y="2458160"/>
                  </a:moveTo>
                  <a:lnTo>
                    <a:pt x="811383" y="2458160"/>
                  </a:lnTo>
                  <a:cubicBezTo>
                    <a:pt x="732716" y="2458160"/>
                    <a:pt x="633877" y="2401651"/>
                    <a:pt x="593535" y="2333032"/>
                  </a:cubicBezTo>
                  <a:cubicBezTo>
                    <a:pt x="28744" y="1354208"/>
                    <a:pt x="28744" y="1354208"/>
                    <a:pt x="28744" y="1354208"/>
                  </a:cubicBezTo>
                  <a:cubicBezTo>
                    <a:pt x="-9581" y="1285590"/>
                    <a:pt x="-9581" y="1172571"/>
                    <a:pt x="28744" y="1103952"/>
                  </a:cubicBezTo>
                  <a:cubicBezTo>
                    <a:pt x="593535" y="125128"/>
                    <a:pt x="593535" y="125128"/>
                    <a:pt x="593535" y="125128"/>
                  </a:cubicBezTo>
                  <a:cubicBezTo>
                    <a:pt x="633877" y="56510"/>
                    <a:pt x="732716" y="0"/>
                    <a:pt x="811383" y="0"/>
                  </a:cubicBezTo>
                  <a:cubicBezTo>
                    <a:pt x="1940964" y="0"/>
                    <a:pt x="1940964" y="0"/>
                    <a:pt x="1940964" y="0"/>
                  </a:cubicBezTo>
                  <a:cubicBezTo>
                    <a:pt x="2021649" y="0"/>
                    <a:pt x="2118470" y="56510"/>
                    <a:pt x="2158812" y="125128"/>
                  </a:cubicBezTo>
                  <a:cubicBezTo>
                    <a:pt x="2723603" y="1103952"/>
                    <a:pt x="2723603" y="1103952"/>
                    <a:pt x="2723603" y="1103952"/>
                  </a:cubicBezTo>
                  <a:cubicBezTo>
                    <a:pt x="2763945" y="1172571"/>
                    <a:pt x="2763945" y="1285590"/>
                    <a:pt x="2723603" y="1354208"/>
                  </a:cubicBezTo>
                  <a:cubicBezTo>
                    <a:pt x="2158812" y="2333032"/>
                    <a:pt x="2158812" y="2333032"/>
                    <a:pt x="2158812" y="2333032"/>
                  </a:cubicBezTo>
                  <a:cubicBezTo>
                    <a:pt x="2118470" y="2401651"/>
                    <a:pt x="2021649" y="2458160"/>
                    <a:pt x="1940964" y="2458160"/>
                  </a:cubicBezTo>
                  <a:close/>
                </a:path>
              </a:pathLst>
            </a:custGeom>
            <a:gradFill>
              <a:gsLst>
                <a:gs pos="100000">
                  <a:srgbClr val="DEDEDE"/>
                </a:gs>
                <a:gs pos="25000">
                  <a:srgbClr val="FDFDFD"/>
                </a:gs>
              </a:gsLst>
              <a:lin ang="2700000" scaled="1"/>
            </a:gradFill>
            <a:ln w="22225">
              <a:noFill/>
            </a:ln>
            <a:effectLst>
              <a:outerShdw blurRad="254000" dist="101600" dir="2700000" algn="tl" rotWithShape="0">
                <a:prstClr val="black">
                  <a:alpha val="20000"/>
                </a:prstClr>
              </a:outerShdw>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任意多边形 13"/>
            <p:cNvSpPr/>
            <p:nvPr/>
          </p:nvSpPr>
          <p:spPr bwMode="auto">
            <a:xfrm rot="10800000">
              <a:off x="6027181" y="2136421"/>
              <a:ext cx="2753864" cy="2458159"/>
            </a:xfrm>
            <a:custGeom>
              <a:avLst/>
              <a:gdLst>
                <a:gd name="connsiteX0" fmla="*/ 1825136 w 2753859"/>
                <a:gd name="connsiteY0" fmla="*/ 2205644 h 2458160"/>
                <a:gd name="connsiteX1" fmla="*/ 1998226 w 2753859"/>
                <a:gd name="connsiteY1" fmla="*/ 2106224 h 2458160"/>
                <a:gd name="connsiteX2" fmla="*/ 2446980 w 2753859"/>
                <a:gd name="connsiteY2" fmla="*/ 1328500 h 2458160"/>
                <a:gd name="connsiteX3" fmla="*/ 2446980 w 2753859"/>
                <a:gd name="connsiteY3" fmla="*/ 1129660 h 2458160"/>
                <a:gd name="connsiteX4" fmla="*/ 1998226 w 2753859"/>
                <a:gd name="connsiteY4" fmla="*/ 351937 h 2458160"/>
                <a:gd name="connsiteX5" fmla="*/ 1825136 w 2753859"/>
                <a:gd name="connsiteY5" fmla="*/ 252516 h 2458160"/>
                <a:gd name="connsiteX6" fmla="*/ 927628 w 2753859"/>
                <a:gd name="connsiteY6" fmla="*/ 252516 h 2458160"/>
                <a:gd name="connsiteX7" fmla="*/ 754537 w 2753859"/>
                <a:gd name="connsiteY7" fmla="*/ 351937 h 2458160"/>
                <a:gd name="connsiteX8" fmla="*/ 305783 w 2753859"/>
                <a:gd name="connsiteY8" fmla="*/ 1129660 h 2458160"/>
                <a:gd name="connsiteX9" fmla="*/ 305783 w 2753859"/>
                <a:gd name="connsiteY9" fmla="*/ 1328500 h 2458160"/>
                <a:gd name="connsiteX10" fmla="*/ 754537 w 2753859"/>
                <a:gd name="connsiteY10" fmla="*/ 2106224 h 2458160"/>
                <a:gd name="connsiteX11" fmla="*/ 927628 w 2753859"/>
                <a:gd name="connsiteY11" fmla="*/ 2205644 h 2458160"/>
                <a:gd name="connsiteX12" fmla="*/ 1940964 w 2753859"/>
                <a:gd name="connsiteY12" fmla="*/ 2458160 h 2458160"/>
                <a:gd name="connsiteX13" fmla="*/ 811383 w 2753859"/>
                <a:gd name="connsiteY13" fmla="*/ 2458160 h 2458160"/>
                <a:gd name="connsiteX14" fmla="*/ 593535 w 2753859"/>
                <a:gd name="connsiteY14" fmla="*/ 2333032 h 2458160"/>
                <a:gd name="connsiteX15" fmla="*/ 28744 w 2753859"/>
                <a:gd name="connsiteY15" fmla="*/ 1354208 h 2458160"/>
                <a:gd name="connsiteX16" fmla="*/ 28744 w 2753859"/>
                <a:gd name="connsiteY16" fmla="*/ 1103952 h 2458160"/>
                <a:gd name="connsiteX17" fmla="*/ 593535 w 2753859"/>
                <a:gd name="connsiteY17" fmla="*/ 125128 h 2458160"/>
                <a:gd name="connsiteX18" fmla="*/ 811383 w 2753859"/>
                <a:gd name="connsiteY18" fmla="*/ 0 h 2458160"/>
                <a:gd name="connsiteX19" fmla="*/ 1940964 w 2753859"/>
                <a:gd name="connsiteY19" fmla="*/ 0 h 2458160"/>
                <a:gd name="connsiteX20" fmla="*/ 2158812 w 2753859"/>
                <a:gd name="connsiteY20" fmla="*/ 125128 h 2458160"/>
                <a:gd name="connsiteX21" fmla="*/ 2723603 w 2753859"/>
                <a:gd name="connsiteY21" fmla="*/ 1103952 h 2458160"/>
                <a:gd name="connsiteX22" fmla="*/ 2723603 w 2753859"/>
                <a:gd name="connsiteY22" fmla="*/ 1354208 h 2458160"/>
                <a:gd name="connsiteX23" fmla="*/ 2158812 w 2753859"/>
                <a:gd name="connsiteY23" fmla="*/ 2333032 h 2458160"/>
                <a:gd name="connsiteX24" fmla="*/ 1940964 w 2753859"/>
                <a:gd name="connsiteY24" fmla="*/ 2458160 h 24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3859" h="2458160">
                  <a:moveTo>
                    <a:pt x="1825136" y="2205644"/>
                  </a:moveTo>
                  <a:cubicBezTo>
                    <a:pt x="1889243" y="2205644"/>
                    <a:pt x="1966173" y="2160745"/>
                    <a:pt x="1998226" y="2106224"/>
                  </a:cubicBezTo>
                  <a:cubicBezTo>
                    <a:pt x="1998226" y="2106224"/>
                    <a:pt x="1998226" y="2106224"/>
                    <a:pt x="2446980" y="1328500"/>
                  </a:cubicBezTo>
                  <a:cubicBezTo>
                    <a:pt x="2479034" y="1273980"/>
                    <a:pt x="2479034" y="1184181"/>
                    <a:pt x="2446980" y="1129660"/>
                  </a:cubicBezTo>
                  <a:cubicBezTo>
                    <a:pt x="2446980" y="1129660"/>
                    <a:pt x="2446980" y="1129660"/>
                    <a:pt x="1998226" y="351937"/>
                  </a:cubicBezTo>
                  <a:cubicBezTo>
                    <a:pt x="1966173" y="297416"/>
                    <a:pt x="1889243" y="252516"/>
                    <a:pt x="1825136" y="252516"/>
                  </a:cubicBezTo>
                  <a:cubicBezTo>
                    <a:pt x="1825136" y="252516"/>
                    <a:pt x="1825136" y="252516"/>
                    <a:pt x="927628" y="252516"/>
                  </a:cubicBezTo>
                  <a:cubicBezTo>
                    <a:pt x="865123" y="252516"/>
                    <a:pt x="786591" y="297416"/>
                    <a:pt x="754537" y="351937"/>
                  </a:cubicBezTo>
                  <a:cubicBezTo>
                    <a:pt x="754537" y="351937"/>
                    <a:pt x="754537" y="351937"/>
                    <a:pt x="305783" y="1129660"/>
                  </a:cubicBezTo>
                  <a:cubicBezTo>
                    <a:pt x="275332" y="1184181"/>
                    <a:pt x="275332" y="1273980"/>
                    <a:pt x="305783" y="1328500"/>
                  </a:cubicBezTo>
                  <a:cubicBezTo>
                    <a:pt x="305783" y="1328500"/>
                    <a:pt x="305783" y="1328500"/>
                    <a:pt x="754537" y="2106224"/>
                  </a:cubicBezTo>
                  <a:cubicBezTo>
                    <a:pt x="786591" y="2160745"/>
                    <a:pt x="865123" y="2205644"/>
                    <a:pt x="927628" y="2205644"/>
                  </a:cubicBezTo>
                  <a:close/>
                  <a:moveTo>
                    <a:pt x="1940964" y="2458160"/>
                  </a:moveTo>
                  <a:lnTo>
                    <a:pt x="811383" y="2458160"/>
                  </a:lnTo>
                  <a:cubicBezTo>
                    <a:pt x="732716" y="2458160"/>
                    <a:pt x="633877" y="2401651"/>
                    <a:pt x="593535" y="2333032"/>
                  </a:cubicBezTo>
                  <a:cubicBezTo>
                    <a:pt x="28744" y="1354208"/>
                    <a:pt x="28744" y="1354208"/>
                    <a:pt x="28744" y="1354208"/>
                  </a:cubicBezTo>
                  <a:cubicBezTo>
                    <a:pt x="-9581" y="1285590"/>
                    <a:pt x="-9581" y="1172571"/>
                    <a:pt x="28744" y="1103952"/>
                  </a:cubicBezTo>
                  <a:cubicBezTo>
                    <a:pt x="593535" y="125128"/>
                    <a:pt x="593535" y="125128"/>
                    <a:pt x="593535" y="125128"/>
                  </a:cubicBezTo>
                  <a:cubicBezTo>
                    <a:pt x="633877" y="56510"/>
                    <a:pt x="732716" y="0"/>
                    <a:pt x="811383" y="0"/>
                  </a:cubicBezTo>
                  <a:cubicBezTo>
                    <a:pt x="1940964" y="0"/>
                    <a:pt x="1940964" y="0"/>
                    <a:pt x="1940964" y="0"/>
                  </a:cubicBezTo>
                  <a:cubicBezTo>
                    <a:pt x="2021649" y="0"/>
                    <a:pt x="2118470" y="56510"/>
                    <a:pt x="2158812" y="125128"/>
                  </a:cubicBezTo>
                  <a:cubicBezTo>
                    <a:pt x="2723603" y="1103952"/>
                    <a:pt x="2723603" y="1103952"/>
                    <a:pt x="2723603" y="1103952"/>
                  </a:cubicBezTo>
                  <a:cubicBezTo>
                    <a:pt x="2763945" y="1172571"/>
                    <a:pt x="2763945" y="1285590"/>
                    <a:pt x="2723603" y="1354208"/>
                  </a:cubicBezTo>
                  <a:cubicBezTo>
                    <a:pt x="2158812" y="2333032"/>
                    <a:pt x="2158812" y="2333032"/>
                    <a:pt x="2158812" y="2333032"/>
                  </a:cubicBezTo>
                  <a:cubicBezTo>
                    <a:pt x="2118470" y="2401651"/>
                    <a:pt x="2021649" y="2458160"/>
                    <a:pt x="1940964" y="2458160"/>
                  </a:cubicBezTo>
                  <a:close/>
                </a:path>
              </a:pathLst>
            </a:custGeom>
            <a:gradFill>
              <a:gsLst>
                <a:gs pos="100000">
                  <a:srgbClr val="DEDEDE"/>
                </a:gs>
                <a:gs pos="25000">
                  <a:srgbClr val="FDFDFD"/>
                </a:gs>
              </a:gsLst>
              <a:lin ang="2700000" scaled="1"/>
            </a:gradFill>
            <a:ln w="22225">
              <a:noFill/>
            </a:ln>
            <a:effectLst>
              <a:outerShdw blurRad="254000" dist="101600" dir="2700000" algn="tl" rotWithShape="0">
                <a:prstClr val="black">
                  <a:alpha val="20000"/>
                </a:prstClr>
              </a:outerShdw>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p:nvPr/>
          </p:nvGrpSpPr>
          <p:grpSpPr>
            <a:xfrm>
              <a:off x="4123262" y="3419963"/>
              <a:ext cx="695704" cy="959447"/>
              <a:chOff x="4118493" y="3419962"/>
              <a:chExt cx="695702" cy="959447"/>
            </a:xfrm>
          </p:grpSpPr>
          <p:sp>
            <p:nvSpPr>
              <p:cNvPr id="26" name="任意多边形 25"/>
              <p:cNvSpPr/>
              <p:nvPr/>
            </p:nvSpPr>
            <p:spPr bwMode="auto">
              <a:xfrm rot="10800000">
                <a:off x="4356745" y="3839835"/>
                <a:ext cx="457450" cy="539574"/>
              </a:xfrm>
              <a:custGeom>
                <a:avLst/>
                <a:gdLst>
                  <a:gd name="connsiteX0" fmla="*/ 238666 w 457450"/>
                  <a:gd name="connsiteY0" fmla="*/ 539574 h 539574"/>
                  <a:gd name="connsiteX1" fmla="*/ 228283 w 457450"/>
                  <a:gd name="connsiteY1" fmla="*/ 521578 h 539574"/>
                  <a:gd name="connsiteX2" fmla="*/ 46013 w 457450"/>
                  <a:gd name="connsiteY2" fmla="*/ 205692 h 539574"/>
                  <a:gd name="connsiteX3" fmla="*/ 0 w 457450"/>
                  <a:gd name="connsiteY3" fmla="*/ 125948 h 539574"/>
                  <a:gd name="connsiteX4" fmla="*/ 218784 w 457450"/>
                  <a:gd name="connsiteY4" fmla="*/ 0 h 539574"/>
                  <a:gd name="connsiteX5" fmla="*/ 226318 w 457450"/>
                  <a:gd name="connsiteY5" fmla="*/ 13058 h 539574"/>
                  <a:gd name="connsiteX6" fmla="*/ 446886 w 457450"/>
                  <a:gd name="connsiteY6" fmla="*/ 395318 h 539574"/>
                  <a:gd name="connsiteX7" fmla="*/ 457450 w 457450"/>
                  <a:gd name="connsiteY7" fmla="*/ 413626 h 53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450" h="539574">
                    <a:moveTo>
                      <a:pt x="238666" y="539574"/>
                    </a:moveTo>
                    <a:lnTo>
                      <a:pt x="228283" y="521578"/>
                    </a:lnTo>
                    <a:cubicBezTo>
                      <a:pt x="189458" y="454292"/>
                      <a:pt x="131759" y="354296"/>
                      <a:pt x="46013" y="205692"/>
                    </a:cubicBezTo>
                    <a:lnTo>
                      <a:pt x="0" y="125948"/>
                    </a:lnTo>
                    <a:lnTo>
                      <a:pt x="218784" y="0"/>
                    </a:lnTo>
                    <a:lnTo>
                      <a:pt x="226318" y="13058"/>
                    </a:lnTo>
                    <a:cubicBezTo>
                      <a:pt x="324079" y="182484"/>
                      <a:pt x="395178" y="305704"/>
                      <a:pt x="446886" y="395318"/>
                    </a:cubicBezTo>
                    <a:lnTo>
                      <a:pt x="457450" y="413626"/>
                    </a:lnTo>
                    <a:close/>
                  </a:path>
                </a:pathLst>
              </a:custGeom>
              <a:gradFill>
                <a:gsLst>
                  <a:gs pos="100000">
                    <a:schemeClr val="tx1">
                      <a:alpha val="93000"/>
                    </a:schemeClr>
                  </a:gs>
                  <a:gs pos="0">
                    <a:srgbClr val="FBFBFB">
                      <a:alpha val="0"/>
                    </a:srgbClr>
                  </a:gs>
                </a:gsLst>
                <a:lin ang="2700000" scaled="1"/>
              </a:gradFill>
              <a:ln w="22225">
                <a:noFill/>
              </a:ln>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26"/>
              <p:cNvSpPr/>
              <p:nvPr/>
            </p:nvSpPr>
            <p:spPr bwMode="auto">
              <a:xfrm rot="10800000">
                <a:off x="4118493" y="3419962"/>
                <a:ext cx="457450" cy="539574"/>
              </a:xfrm>
              <a:custGeom>
                <a:avLst/>
                <a:gdLst>
                  <a:gd name="connsiteX0" fmla="*/ 238666 w 457450"/>
                  <a:gd name="connsiteY0" fmla="*/ 539574 h 539574"/>
                  <a:gd name="connsiteX1" fmla="*/ 228283 w 457450"/>
                  <a:gd name="connsiteY1" fmla="*/ 521578 h 539574"/>
                  <a:gd name="connsiteX2" fmla="*/ 46013 w 457450"/>
                  <a:gd name="connsiteY2" fmla="*/ 205692 h 539574"/>
                  <a:gd name="connsiteX3" fmla="*/ 0 w 457450"/>
                  <a:gd name="connsiteY3" fmla="*/ 125948 h 539574"/>
                  <a:gd name="connsiteX4" fmla="*/ 218784 w 457450"/>
                  <a:gd name="connsiteY4" fmla="*/ 0 h 539574"/>
                  <a:gd name="connsiteX5" fmla="*/ 226318 w 457450"/>
                  <a:gd name="connsiteY5" fmla="*/ 13058 h 539574"/>
                  <a:gd name="connsiteX6" fmla="*/ 446886 w 457450"/>
                  <a:gd name="connsiteY6" fmla="*/ 395318 h 539574"/>
                  <a:gd name="connsiteX7" fmla="*/ 457450 w 457450"/>
                  <a:gd name="connsiteY7" fmla="*/ 413626 h 53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450" h="539574">
                    <a:moveTo>
                      <a:pt x="238666" y="539574"/>
                    </a:moveTo>
                    <a:lnTo>
                      <a:pt x="228283" y="521578"/>
                    </a:lnTo>
                    <a:cubicBezTo>
                      <a:pt x="189458" y="454292"/>
                      <a:pt x="131759" y="354296"/>
                      <a:pt x="46013" y="205692"/>
                    </a:cubicBezTo>
                    <a:lnTo>
                      <a:pt x="0" y="125948"/>
                    </a:lnTo>
                    <a:lnTo>
                      <a:pt x="218784" y="0"/>
                    </a:lnTo>
                    <a:lnTo>
                      <a:pt x="226318" y="13058"/>
                    </a:lnTo>
                    <a:cubicBezTo>
                      <a:pt x="324079" y="182484"/>
                      <a:pt x="395178" y="305704"/>
                      <a:pt x="446886" y="395318"/>
                    </a:cubicBezTo>
                    <a:lnTo>
                      <a:pt x="457450" y="413626"/>
                    </a:lnTo>
                    <a:close/>
                  </a:path>
                </a:pathLst>
              </a:custGeom>
              <a:gradFill>
                <a:gsLst>
                  <a:gs pos="0">
                    <a:schemeClr val="tx1">
                      <a:alpha val="43000"/>
                    </a:schemeClr>
                  </a:gs>
                  <a:gs pos="100000">
                    <a:srgbClr val="ECECEC">
                      <a:alpha val="0"/>
                    </a:srgbClr>
                  </a:gs>
                </a:gsLst>
                <a:lin ang="2700000" scaled="1"/>
              </a:gradFill>
              <a:ln w="22225">
                <a:noFill/>
              </a:ln>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a:off x="6092541" y="3419963"/>
              <a:ext cx="695704" cy="959447"/>
              <a:chOff x="4118493" y="3419962"/>
              <a:chExt cx="695702" cy="959447"/>
            </a:xfrm>
          </p:grpSpPr>
          <p:sp>
            <p:nvSpPr>
              <p:cNvPr id="24" name="任意多边形 23"/>
              <p:cNvSpPr/>
              <p:nvPr/>
            </p:nvSpPr>
            <p:spPr bwMode="auto">
              <a:xfrm rot="10800000">
                <a:off x="4356745" y="3839835"/>
                <a:ext cx="457450" cy="539574"/>
              </a:xfrm>
              <a:custGeom>
                <a:avLst/>
                <a:gdLst>
                  <a:gd name="connsiteX0" fmla="*/ 238666 w 457450"/>
                  <a:gd name="connsiteY0" fmla="*/ 539574 h 539574"/>
                  <a:gd name="connsiteX1" fmla="*/ 228283 w 457450"/>
                  <a:gd name="connsiteY1" fmla="*/ 521578 h 539574"/>
                  <a:gd name="connsiteX2" fmla="*/ 46013 w 457450"/>
                  <a:gd name="connsiteY2" fmla="*/ 205692 h 539574"/>
                  <a:gd name="connsiteX3" fmla="*/ 0 w 457450"/>
                  <a:gd name="connsiteY3" fmla="*/ 125948 h 539574"/>
                  <a:gd name="connsiteX4" fmla="*/ 218784 w 457450"/>
                  <a:gd name="connsiteY4" fmla="*/ 0 h 539574"/>
                  <a:gd name="connsiteX5" fmla="*/ 226318 w 457450"/>
                  <a:gd name="connsiteY5" fmla="*/ 13058 h 539574"/>
                  <a:gd name="connsiteX6" fmla="*/ 446886 w 457450"/>
                  <a:gd name="connsiteY6" fmla="*/ 395318 h 539574"/>
                  <a:gd name="connsiteX7" fmla="*/ 457450 w 457450"/>
                  <a:gd name="connsiteY7" fmla="*/ 413626 h 53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450" h="539574">
                    <a:moveTo>
                      <a:pt x="238666" y="539574"/>
                    </a:moveTo>
                    <a:lnTo>
                      <a:pt x="228283" y="521578"/>
                    </a:lnTo>
                    <a:cubicBezTo>
                      <a:pt x="189458" y="454292"/>
                      <a:pt x="131759" y="354296"/>
                      <a:pt x="46013" y="205692"/>
                    </a:cubicBezTo>
                    <a:lnTo>
                      <a:pt x="0" y="125948"/>
                    </a:lnTo>
                    <a:lnTo>
                      <a:pt x="218784" y="0"/>
                    </a:lnTo>
                    <a:lnTo>
                      <a:pt x="226318" y="13058"/>
                    </a:lnTo>
                    <a:cubicBezTo>
                      <a:pt x="324079" y="182484"/>
                      <a:pt x="395178" y="305704"/>
                      <a:pt x="446886" y="395318"/>
                    </a:cubicBezTo>
                    <a:lnTo>
                      <a:pt x="457450" y="413626"/>
                    </a:lnTo>
                    <a:close/>
                  </a:path>
                </a:pathLst>
              </a:custGeom>
              <a:gradFill>
                <a:gsLst>
                  <a:gs pos="100000">
                    <a:schemeClr val="tx1">
                      <a:alpha val="93000"/>
                    </a:schemeClr>
                  </a:gs>
                  <a:gs pos="0">
                    <a:srgbClr val="FBFBFB">
                      <a:alpha val="0"/>
                    </a:srgbClr>
                  </a:gs>
                </a:gsLst>
                <a:lin ang="2700000" scaled="1"/>
              </a:gradFill>
              <a:ln w="22225">
                <a:noFill/>
              </a:ln>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24"/>
              <p:cNvSpPr/>
              <p:nvPr/>
            </p:nvSpPr>
            <p:spPr bwMode="auto">
              <a:xfrm rot="10800000">
                <a:off x="4118493" y="3419962"/>
                <a:ext cx="457450" cy="539574"/>
              </a:xfrm>
              <a:custGeom>
                <a:avLst/>
                <a:gdLst>
                  <a:gd name="connsiteX0" fmla="*/ 238666 w 457450"/>
                  <a:gd name="connsiteY0" fmla="*/ 539574 h 539574"/>
                  <a:gd name="connsiteX1" fmla="*/ 228283 w 457450"/>
                  <a:gd name="connsiteY1" fmla="*/ 521578 h 539574"/>
                  <a:gd name="connsiteX2" fmla="*/ 46013 w 457450"/>
                  <a:gd name="connsiteY2" fmla="*/ 205692 h 539574"/>
                  <a:gd name="connsiteX3" fmla="*/ 0 w 457450"/>
                  <a:gd name="connsiteY3" fmla="*/ 125948 h 539574"/>
                  <a:gd name="connsiteX4" fmla="*/ 218784 w 457450"/>
                  <a:gd name="connsiteY4" fmla="*/ 0 h 539574"/>
                  <a:gd name="connsiteX5" fmla="*/ 226318 w 457450"/>
                  <a:gd name="connsiteY5" fmla="*/ 13058 h 539574"/>
                  <a:gd name="connsiteX6" fmla="*/ 446886 w 457450"/>
                  <a:gd name="connsiteY6" fmla="*/ 395318 h 539574"/>
                  <a:gd name="connsiteX7" fmla="*/ 457450 w 457450"/>
                  <a:gd name="connsiteY7" fmla="*/ 413626 h 53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450" h="539574">
                    <a:moveTo>
                      <a:pt x="238666" y="539574"/>
                    </a:moveTo>
                    <a:lnTo>
                      <a:pt x="228283" y="521578"/>
                    </a:lnTo>
                    <a:cubicBezTo>
                      <a:pt x="189458" y="454292"/>
                      <a:pt x="131759" y="354296"/>
                      <a:pt x="46013" y="205692"/>
                    </a:cubicBezTo>
                    <a:lnTo>
                      <a:pt x="0" y="125948"/>
                    </a:lnTo>
                    <a:lnTo>
                      <a:pt x="218784" y="0"/>
                    </a:lnTo>
                    <a:lnTo>
                      <a:pt x="226318" y="13058"/>
                    </a:lnTo>
                    <a:cubicBezTo>
                      <a:pt x="324079" y="182484"/>
                      <a:pt x="395178" y="305704"/>
                      <a:pt x="446886" y="395318"/>
                    </a:cubicBezTo>
                    <a:lnTo>
                      <a:pt x="457450" y="413626"/>
                    </a:lnTo>
                    <a:close/>
                  </a:path>
                </a:pathLst>
              </a:custGeom>
              <a:gradFill>
                <a:gsLst>
                  <a:gs pos="0">
                    <a:schemeClr val="tx1">
                      <a:alpha val="43000"/>
                    </a:schemeClr>
                  </a:gs>
                  <a:gs pos="100000">
                    <a:srgbClr val="ECECEC">
                      <a:alpha val="0"/>
                    </a:srgbClr>
                  </a:gs>
                </a:gsLst>
                <a:lin ang="2700000" scaled="1"/>
              </a:gradFill>
              <a:ln w="22225">
                <a:noFill/>
              </a:ln>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Freeform 5"/>
            <p:cNvSpPr/>
            <p:nvPr/>
          </p:nvSpPr>
          <p:spPr bwMode="auto">
            <a:xfrm rot="10800000">
              <a:off x="2086663" y="2136421"/>
              <a:ext cx="2773532" cy="245815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gradFill flip="none" rotWithShape="1">
                <a:gsLst>
                  <a:gs pos="0">
                    <a:schemeClr val="bg1">
                      <a:lumMod val="85000"/>
                    </a:schemeClr>
                  </a:gs>
                  <a:gs pos="100000">
                    <a:schemeClr val="bg1"/>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5"/>
            <p:cNvSpPr/>
            <p:nvPr/>
          </p:nvSpPr>
          <p:spPr bwMode="auto">
            <a:xfrm rot="10800000">
              <a:off x="4047283" y="2136421"/>
              <a:ext cx="2773532" cy="245815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gradFill flip="none" rotWithShape="1">
                <a:gsLst>
                  <a:gs pos="0">
                    <a:schemeClr val="bg1">
                      <a:lumMod val="85000"/>
                    </a:schemeClr>
                  </a:gs>
                  <a:gs pos="100000">
                    <a:schemeClr val="bg1"/>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5"/>
            <p:cNvSpPr/>
            <p:nvPr/>
          </p:nvSpPr>
          <p:spPr bwMode="auto">
            <a:xfrm rot="10800000">
              <a:off x="6002657" y="2136421"/>
              <a:ext cx="2773531" cy="245815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gradFill flip="none" rotWithShape="1">
                <a:gsLst>
                  <a:gs pos="0">
                    <a:schemeClr val="bg1">
                      <a:lumMod val="85000"/>
                    </a:schemeClr>
                  </a:gs>
                  <a:gs pos="100000">
                    <a:schemeClr val="bg1"/>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19"/>
            <p:cNvSpPr/>
            <p:nvPr/>
          </p:nvSpPr>
          <p:spPr bwMode="auto">
            <a:xfrm rot="10800000">
              <a:off x="4031686" y="3423138"/>
              <a:ext cx="808697" cy="1056302"/>
            </a:xfrm>
            <a:custGeom>
              <a:avLst/>
              <a:gdLst>
                <a:gd name="connsiteX0" fmla="*/ 284569 w 808695"/>
                <a:gd name="connsiteY0" fmla="*/ 1056302 h 1056302"/>
                <a:gd name="connsiteX1" fmla="*/ 0 w 808695"/>
                <a:gd name="connsiteY1" fmla="*/ 1056302 h 1056302"/>
                <a:gd name="connsiteX2" fmla="*/ 806 w 808695"/>
                <a:gd name="connsiteY2" fmla="*/ 1048810 h 1056302"/>
                <a:gd name="connsiteX3" fmla="*/ 22364 w 808695"/>
                <a:gd name="connsiteY3" fmla="*/ 990408 h 1056302"/>
                <a:gd name="connsiteX4" fmla="*/ 587155 w 808695"/>
                <a:gd name="connsiteY4" fmla="*/ 11584 h 1056302"/>
                <a:gd name="connsiteX5" fmla="*/ 596709 w 808695"/>
                <a:gd name="connsiteY5" fmla="*/ 0 h 1056302"/>
                <a:gd name="connsiteX6" fmla="*/ 808695 w 808695"/>
                <a:gd name="connsiteY6" fmla="*/ 178879 h 1056302"/>
                <a:gd name="connsiteX7" fmla="*/ 779936 w 808695"/>
                <a:gd name="connsiteY7" fmla="*/ 199858 h 1056302"/>
                <a:gd name="connsiteX8" fmla="*/ 748157 w 808695"/>
                <a:gd name="connsiteY8" fmla="*/ 238393 h 1056302"/>
                <a:gd name="connsiteX9" fmla="*/ 299403 w 808695"/>
                <a:gd name="connsiteY9" fmla="*/ 1016116 h 105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695" h="1056302">
                  <a:moveTo>
                    <a:pt x="284569" y="1056302"/>
                  </a:moveTo>
                  <a:lnTo>
                    <a:pt x="0" y="1056302"/>
                  </a:lnTo>
                  <a:lnTo>
                    <a:pt x="806" y="1048810"/>
                  </a:lnTo>
                  <a:cubicBezTo>
                    <a:pt x="5597" y="1027493"/>
                    <a:pt x="12783" y="1007563"/>
                    <a:pt x="22364" y="990408"/>
                  </a:cubicBezTo>
                  <a:cubicBezTo>
                    <a:pt x="587155" y="11584"/>
                    <a:pt x="587155" y="11584"/>
                    <a:pt x="587155" y="11584"/>
                  </a:cubicBezTo>
                  <a:lnTo>
                    <a:pt x="596709" y="0"/>
                  </a:lnTo>
                  <a:lnTo>
                    <a:pt x="808695" y="178879"/>
                  </a:lnTo>
                  <a:lnTo>
                    <a:pt x="779936" y="199858"/>
                  </a:lnTo>
                  <a:cubicBezTo>
                    <a:pt x="767089" y="211734"/>
                    <a:pt x="756171" y="224763"/>
                    <a:pt x="748157" y="238393"/>
                  </a:cubicBezTo>
                  <a:cubicBezTo>
                    <a:pt x="748157" y="238393"/>
                    <a:pt x="748157" y="238393"/>
                    <a:pt x="299403" y="1016116"/>
                  </a:cubicBezTo>
                  <a:close/>
                </a:path>
              </a:pathLst>
            </a:custGeom>
            <a:solidFill>
              <a:srgbClr val="FDFDFD"/>
            </a:solidFill>
            <a:ln w="22225">
              <a:noFill/>
            </a:ln>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20"/>
            <p:cNvSpPr/>
            <p:nvPr/>
          </p:nvSpPr>
          <p:spPr bwMode="auto">
            <a:xfrm rot="10800000">
              <a:off x="5993558" y="3423138"/>
              <a:ext cx="808697" cy="1056302"/>
            </a:xfrm>
            <a:custGeom>
              <a:avLst/>
              <a:gdLst>
                <a:gd name="connsiteX0" fmla="*/ 284569 w 808695"/>
                <a:gd name="connsiteY0" fmla="*/ 1056302 h 1056302"/>
                <a:gd name="connsiteX1" fmla="*/ 0 w 808695"/>
                <a:gd name="connsiteY1" fmla="*/ 1056302 h 1056302"/>
                <a:gd name="connsiteX2" fmla="*/ 806 w 808695"/>
                <a:gd name="connsiteY2" fmla="*/ 1048810 h 1056302"/>
                <a:gd name="connsiteX3" fmla="*/ 22364 w 808695"/>
                <a:gd name="connsiteY3" fmla="*/ 990408 h 1056302"/>
                <a:gd name="connsiteX4" fmla="*/ 587155 w 808695"/>
                <a:gd name="connsiteY4" fmla="*/ 11584 h 1056302"/>
                <a:gd name="connsiteX5" fmla="*/ 596709 w 808695"/>
                <a:gd name="connsiteY5" fmla="*/ 0 h 1056302"/>
                <a:gd name="connsiteX6" fmla="*/ 808695 w 808695"/>
                <a:gd name="connsiteY6" fmla="*/ 178879 h 1056302"/>
                <a:gd name="connsiteX7" fmla="*/ 779936 w 808695"/>
                <a:gd name="connsiteY7" fmla="*/ 199858 h 1056302"/>
                <a:gd name="connsiteX8" fmla="*/ 748157 w 808695"/>
                <a:gd name="connsiteY8" fmla="*/ 238393 h 1056302"/>
                <a:gd name="connsiteX9" fmla="*/ 299403 w 808695"/>
                <a:gd name="connsiteY9" fmla="*/ 1016116 h 105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695" h="1056302">
                  <a:moveTo>
                    <a:pt x="284569" y="1056302"/>
                  </a:moveTo>
                  <a:lnTo>
                    <a:pt x="0" y="1056302"/>
                  </a:lnTo>
                  <a:lnTo>
                    <a:pt x="806" y="1048810"/>
                  </a:lnTo>
                  <a:cubicBezTo>
                    <a:pt x="5597" y="1027493"/>
                    <a:pt x="12783" y="1007563"/>
                    <a:pt x="22364" y="990408"/>
                  </a:cubicBezTo>
                  <a:cubicBezTo>
                    <a:pt x="587155" y="11584"/>
                    <a:pt x="587155" y="11584"/>
                    <a:pt x="587155" y="11584"/>
                  </a:cubicBezTo>
                  <a:lnTo>
                    <a:pt x="596709" y="0"/>
                  </a:lnTo>
                  <a:lnTo>
                    <a:pt x="808695" y="178879"/>
                  </a:lnTo>
                  <a:lnTo>
                    <a:pt x="779936" y="199858"/>
                  </a:lnTo>
                  <a:cubicBezTo>
                    <a:pt x="767089" y="211734"/>
                    <a:pt x="756171" y="224763"/>
                    <a:pt x="748157" y="238393"/>
                  </a:cubicBezTo>
                  <a:cubicBezTo>
                    <a:pt x="748157" y="238393"/>
                    <a:pt x="748157" y="238393"/>
                    <a:pt x="299403" y="1016116"/>
                  </a:cubicBezTo>
                  <a:close/>
                </a:path>
              </a:pathLst>
            </a:custGeom>
            <a:solidFill>
              <a:srgbClr val="FDFDFD"/>
            </a:solidFill>
            <a:ln w="22225">
              <a:noFill/>
            </a:ln>
            <a:effectLst/>
          </p:spPr>
          <p:txBody>
            <a:bodyPr vert="horz" wrap="square" lIns="68580" tIns="34290" rIns="68580" bIns="34290" numCol="1" anchor="t" anchorCtr="0" compatLnSpc="1">
              <a:noAutofit/>
            </a:bodyPr>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rot="18000000">
              <a:off x="4397093" y="2629576"/>
              <a:ext cx="269684" cy="23899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3" name="矩形 22"/>
            <p:cNvSpPr/>
            <p:nvPr/>
          </p:nvSpPr>
          <p:spPr>
            <a:xfrm rot="18000000">
              <a:off x="6352559" y="2629577"/>
              <a:ext cx="269684" cy="23899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8" name="Freeform 48"/>
          <p:cNvSpPr>
            <a:spLocks noEditPoints="1"/>
          </p:cNvSpPr>
          <p:nvPr/>
        </p:nvSpPr>
        <p:spPr bwMode="auto">
          <a:xfrm>
            <a:off x="4372648" y="1718914"/>
            <a:ext cx="455859" cy="495793"/>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2FA598"/>
          </a:solidFill>
          <a:ln>
            <a:noFill/>
          </a:ln>
        </p:spPr>
        <p:txBody>
          <a:bodyPr vert="horz" wrap="square" lIns="68580" tIns="34290" rIns="68580" bIns="34290" numCol="1" anchor="t" anchorCtr="0" compatLnSpc="1"/>
          <a:lstStyle/>
          <a:p>
            <a:endParaRPr lang="zh-CN" altLang="en-US" sz="1015">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8"/>
          <p:cNvGrpSpPr/>
          <p:nvPr/>
        </p:nvGrpSpPr>
        <p:grpSpPr>
          <a:xfrm>
            <a:off x="2833962" y="3270470"/>
            <a:ext cx="656676" cy="740925"/>
            <a:chOff x="2467340" y="4639232"/>
            <a:chExt cx="875568" cy="987900"/>
          </a:xfrm>
        </p:grpSpPr>
        <p:sp>
          <p:nvSpPr>
            <p:cNvPr id="30" name="Freeform 5"/>
            <p:cNvSpPr/>
            <p:nvPr/>
          </p:nvSpPr>
          <p:spPr bwMode="auto">
            <a:xfrm rot="5400000">
              <a:off x="2411174" y="4695398"/>
              <a:ext cx="987900" cy="8755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85000"/>
                  </a:schemeClr>
                </a:gs>
                <a:gs pos="100000">
                  <a:schemeClr val="bg1"/>
                </a:gs>
              </a:gsLst>
              <a:lin ang="18900000" scaled="1"/>
              <a:tileRect/>
            </a:gradFill>
            <a:ln w="15875">
              <a:gradFill flip="none" rotWithShape="1">
                <a:gsLst>
                  <a:gs pos="0">
                    <a:schemeClr val="bg1"/>
                  </a:gs>
                  <a:gs pos="100000">
                    <a:schemeClr val="bg1">
                      <a:lumMod val="85000"/>
                    </a:schemeClr>
                  </a:gs>
                </a:gsLst>
                <a:lin ang="18900000" scaled="0"/>
                <a:tileRect/>
              </a:gradFill>
            </a:ln>
            <a:effectLst>
              <a:outerShdw blurRad="139700" dist="63500" dir="2700000" algn="tl" rotWithShape="0">
                <a:prstClr val="black">
                  <a:alpha val="30000"/>
                </a:prstClr>
              </a:outerShdw>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1" name="组合 30"/>
            <p:cNvGrpSpPr/>
            <p:nvPr/>
          </p:nvGrpSpPr>
          <p:grpSpPr>
            <a:xfrm>
              <a:off x="2562224" y="4832016"/>
              <a:ext cx="685800" cy="779302"/>
              <a:chOff x="3145018" y="1958461"/>
              <a:chExt cx="685800" cy="779302"/>
            </a:xfrm>
          </p:grpSpPr>
          <p:sp>
            <p:nvSpPr>
              <p:cNvPr id="32" name="文本框 31"/>
              <p:cNvSpPr txBox="1"/>
              <p:nvPr/>
            </p:nvSpPr>
            <p:spPr>
              <a:xfrm>
                <a:off x="3145018" y="1958461"/>
                <a:ext cx="685800" cy="553997"/>
              </a:xfrm>
              <a:prstGeom prst="rect">
                <a:avLst/>
              </a:prstGeom>
              <a:noFill/>
            </p:spPr>
            <p:txBody>
              <a:bodyPr wrap="square" rtlCol="0">
                <a:spAutoFit/>
              </a:bodyPr>
              <a:lstStyle/>
              <a:p>
                <a:pPr algn="ctr"/>
                <a:r>
                  <a:rPr lang="en-US" altLang="zh-CN" sz="2100" dirty="0">
                    <a:solidFill>
                      <a:srgbClr val="2FA598"/>
                    </a:solidFill>
                    <a:latin typeface="Impact" panose="020B0806030902050204" pitchFamily="34" charset="0"/>
                  </a:rPr>
                  <a:t>01</a:t>
                </a:r>
                <a:endParaRPr lang="zh-CN" altLang="en-US" sz="2100" dirty="0">
                  <a:solidFill>
                    <a:srgbClr val="2FA598"/>
                  </a:solidFill>
                  <a:latin typeface="Impact" panose="020B0806030902050204" pitchFamily="34" charset="0"/>
                </a:endParaRPr>
              </a:p>
            </p:txBody>
          </p:sp>
          <p:sp>
            <p:nvSpPr>
              <p:cNvPr id="33" name="文本框 32"/>
              <p:cNvSpPr txBox="1"/>
              <p:nvPr/>
            </p:nvSpPr>
            <p:spPr>
              <a:xfrm>
                <a:off x="3220023" y="2306877"/>
                <a:ext cx="584875" cy="430886"/>
              </a:xfrm>
              <a:prstGeom prst="rect">
                <a:avLst/>
              </a:prstGeom>
              <a:noFill/>
            </p:spPr>
            <p:txBody>
              <a:bodyPr wrap="square" rtlCol="0">
                <a:spAutoFit/>
              </a:bodyPr>
              <a:lstStyle/>
              <a:p>
                <a:r>
                  <a:rPr lang="en-US" altLang="zh-CN" sz="750" dirty="0">
                    <a:solidFill>
                      <a:schemeClr val="bg1">
                        <a:lumMod val="65000"/>
                      </a:schemeClr>
                    </a:solidFill>
                    <a:latin typeface="Impact" panose="020B0806030902050204" pitchFamily="34" charset="0"/>
                  </a:rPr>
                  <a:t>OPTION</a:t>
                </a:r>
                <a:endParaRPr lang="zh-CN" altLang="en-US" sz="750" dirty="0">
                  <a:solidFill>
                    <a:schemeClr val="bg1">
                      <a:lumMod val="65000"/>
                    </a:schemeClr>
                  </a:solidFill>
                  <a:latin typeface="Impact" panose="020B0806030902050204" pitchFamily="34" charset="0"/>
                </a:endParaRPr>
              </a:p>
            </p:txBody>
          </p:sp>
        </p:grpSp>
      </p:grpSp>
      <p:grpSp>
        <p:nvGrpSpPr>
          <p:cNvPr id="34" name="组合 33"/>
          <p:cNvGrpSpPr/>
          <p:nvPr/>
        </p:nvGrpSpPr>
        <p:grpSpPr>
          <a:xfrm>
            <a:off x="4257950" y="3270470"/>
            <a:ext cx="656676" cy="740925"/>
            <a:chOff x="2467340" y="4639232"/>
            <a:chExt cx="875568" cy="987900"/>
          </a:xfrm>
        </p:grpSpPr>
        <p:sp>
          <p:nvSpPr>
            <p:cNvPr id="35" name="Freeform 5"/>
            <p:cNvSpPr/>
            <p:nvPr/>
          </p:nvSpPr>
          <p:spPr bwMode="auto">
            <a:xfrm rot="5400000">
              <a:off x="2411174" y="4695398"/>
              <a:ext cx="987900" cy="8755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85000"/>
                  </a:schemeClr>
                </a:gs>
                <a:gs pos="100000">
                  <a:schemeClr val="bg1"/>
                </a:gs>
              </a:gsLst>
              <a:lin ang="18900000" scaled="1"/>
              <a:tileRect/>
            </a:gradFill>
            <a:ln w="15875">
              <a:gradFill flip="none" rotWithShape="1">
                <a:gsLst>
                  <a:gs pos="0">
                    <a:schemeClr val="bg1"/>
                  </a:gs>
                  <a:gs pos="100000">
                    <a:schemeClr val="bg1">
                      <a:lumMod val="85000"/>
                    </a:schemeClr>
                  </a:gs>
                </a:gsLst>
                <a:lin ang="18900000" scaled="0"/>
                <a:tileRect/>
              </a:gradFill>
            </a:ln>
            <a:effectLst>
              <a:outerShdw blurRad="139700" dist="63500" dir="2700000" algn="tl" rotWithShape="0">
                <a:prstClr val="black">
                  <a:alpha val="30000"/>
                </a:prstClr>
              </a:outerShdw>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6" name="组合 35"/>
            <p:cNvGrpSpPr/>
            <p:nvPr/>
          </p:nvGrpSpPr>
          <p:grpSpPr>
            <a:xfrm>
              <a:off x="2562224" y="4832016"/>
              <a:ext cx="685800" cy="779302"/>
              <a:chOff x="3145018" y="1958461"/>
              <a:chExt cx="685800" cy="779302"/>
            </a:xfrm>
          </p:grpSpPr>
          <p:sp>
            <p:nvSpPr>
              <p:cNvPr id="37" name="文本框 36"/>
              <p:cNvSpPr txBox="1"/>
              <p:nvPr/>
            </p:nvSpPr>
            <p:spPr>
              <a:xfrm>
                <a:off x="3145018" y="1958461"/>
                <a:ext cx="685800" cy="553997"/>
              </a:xfrm>
              <a:prstGeom prst="rect">
                <a:avLst/>
              </a:prstGeom>
              <a:noFill/>
            </p:spPr>
            <p:txBody>
              <a:bodyPr wrap="square" rtlCol="0">
                <a:spAutoFit/>
              </a:bodyPr>
              <a:lstStyle/>
              <a:p>
                <a:pPr algn="ctr"/>
                <a:r>
                  <a:rPr lang="en-US" altLang="zh-CN" sz="2100" dirty="0">
                    <a:solidFill>
                      <a:srgbClr val="2FA598"/>
                    </a:solidFill>
                    <a:latin typeface="Impact" panose="020B0806030902050204" pitchFamily="34" charset="0"/>
                  </a:rPr>
                  <a:t>02</a:t>
                </a:r>
                <a:endParaRPr lang="zh-CN" altLang="en-US" sz="2100" dirty="0">
                  <a:solidFill>
                    <a:srgbClr val="2FA598"/>
                  </a:solidFill>
                  <a:latin typeface="Impact" panose="020B0806030902050204" pitchFamily="34" charset="0"/>
                </a:endParaRPr>
              </a:p>
            </p:txBody>
          </p:sp>
          <p:sp>
            <p:nvSpPr>
              <p:cNvPr id="38" name="文本框 37"/>
              <p:cNvSpPr txBox="1"/>
              <p:nvPr/>
            </p:nvSpPr>
            <p:spPr>
              <a:xfrm>
                <a:off x="3220023" y="2306877"/>
                <a:ext cx="584875" cy="430886"/>
              </a:xfrm>
              <a:prstGeom prst="rect">
                <a:avLst/>
              </a:prstGeom>
              <a:noFill/>
            </p:spPr>
            <p:txBody>
              <a:bodyPr wrap="square" rtlCol="0">
                <a:spAutoFit/>
              </a:bodyPr>
              <a:lstStyle/>
              <a:p>
                <a:r>
                  <a:rPr lang="en-US" altLang="zh-CN" sz="750" dirty="0">
                    <a:solidFill>
                      <a:schemeClr val="bg1">
                        <a:lumMod val="65000"/>
                      </a:schemeClr>
                    </a:solidFill>
                    <a:latin typeface="Impact" panose="020B0806030902050204" pitchFamily="34" charset="0"/>
                  </a:rPr>
                  <a:t>OPTION</a:t>
                </a:r>
                <a:endParaRPr lang="zh-CN" altLang="en-US" sz="750" dirty="0">
                  <a:solidFill>
                    <a:schemeClr val="bg1">
                      <a:lumMod val="65000"/>
                    </a:schemeClr>
                  </a:solidFill>
                  <a:latin typeface="Impact" panose="020B0806030902050204" pitchFamily="34" charset="0"/>
                </a:endParaRPr>
              </a:p>
            </p:txBody>
          </p:sp>
        </p:grpSp>
      </p:grpSp>
      <p:grpSp>
        <p:nvGrpSpPr>
          <p:cNvPr id="39" name="组合 38"/>
          <p:cNvGrpSpPr/>
          <p:nvPr/>
        </p:nvGrpSpPr>
        <p:grpSpPr>
          <a:xfrm>
            <a:off x="5681937" y="3270470"/>
            <a:ext cx="656676" cy="740925"/>
            <a:chOff x="2467340" y="4639232"/>
            <a:chExt cx="875568" cy="987900"/>
          </a:xfrm>
        </p:grpSpPr>
        <p:sp>
          <p:nvSpPr>
            <p:cNvPr id="40" name="Freeform 5"/>
            <p:cNvSpPr/>
            <p:nvPr/>
          </p:nvSpPr>
          <p:spPr bwMode="auto">
            <a:xfrm rot="5400000">
              <a:off x="2411174" y="4695398"/>
              <a:ext cx="987900" cy="8755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85000"/>
                  </a:schemeClr>
                </a:gs>
                <a:gs pos="100000">
                  <a:schemeClr val="bg1"/>
                </a:gs>
              </a:gsLst>
              <a:lin ang="18900000" scaled="1"/>
              <a:tileRect/>
            </a:gradFill>
            <a:ln w="15875">
              <a:gradFill flip="none" rotWithShape="1">
                <a:gsLst>
                  <a:gs pos="0">
                    <a:schemeClr val="bg1"/>
                  </a:gs>
                  <a:gs pos="100000">
                    <a:schemeClr val="bg1">
                      <a:lumMod val="85000"/>
                    </a:schemeClr>
                  </a:gs>
                </a:gsLst>
                <a:lin ang="18900000" scaled="0"/>
                <a:tileRect/>
              </a:gradFill>
            </a:ln>
            <a:effectLst>
              <a:outerShdw blurRad="139700" dist="63500" dir="2700000" algn="tl" rotWithShape="0">
                <a:prstClr val="black">
                  <a:alpha val="30000"/>
                </a:prstClr>
              </a:outerShdw>
            </a:effectLst>
          </p:spPr>
          <p:txBody>
            <a:bodyPr vert="horz" wrap="square" lIns="68580" tIns="34290" rIns="68580" bIns="34290" numCol="1" anchor="t" anchorCtr="0" compatLnSpc="1"/>
            <a:lstStyle/>
            <a:p>
              <a:endParaRPr lang="zh-CN" altLang="en-US" sz="1015">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p:nvPr/>
          </p:nvGrpSpPr>
          <p:grpSpPr>
            <a:xfrm>
              <a:off x="2562224" y="4832016"/>
              <a:ext cx="685800" cy="779302"/>
              <a:chOff x="3145018" y="1958461"/>
              <a:chExt cx="685800" cy="779302"/>
            </a:xfrm>
          </p:grpSpPr>
          <p:sp>
            <p:nvSpPr>
              <p:cNvPr id="42" name="文本框 41"/>
              <p:cNvSpPr txBox="1"/>
              <p:nvPr/>
            </p:nvSpPr>
            <p:spPr>
              <a:xfrm>
                <a:off x="3145018" y="1958461"/>
                <a:ext cx="685800" cy="553997"/>
              </a:xfrm>
              <a:prstGeom prst="rect">
                <a:avLst/>
              </a:prstGeom>
              <a:noFill/>
            </p:spPr>
            <p:txBody>
              <a:bodyPr wrap="square" rtlCol="0">
                <a:spAutoFit/>
              </a:bodyPr>
              <a:lstStyle/>
              <a:p>
                <a:pPr algn="ctr"/>
                <a:r>
                  <a:rPr lang="en-US" altLang="zh-CN" sz="2100" dirty="0">
                    <a:solidFill>
                      <a:srgbClr val="2FA598"/>
                    </a:solidFill>
                    <a:latin typeface="Impact" panose="020B0806030902050204" pitchFamily="34" charset="0"/>
                  </a:rPr>
                  <a:t>03</a:t>
                </a:r>
                <a:endParaRPr lang="zh-CN" altLang="en-US" sz="2100" dirty="0">
                  <a:solidFill>
                    <a:srgbClr val="2FA598"/>
                  </a:solidFill>
                  <a:latin typeface="Impact" panose="020B0806030902050204" pitchFamily="34" charset="0"/>
                </a:endParaRPr>
              </a:p>
            </p:txBody>
          </p:sp>
          <p:sp>
            <p:nvSpPr>
              <p:cNvPr id="43" name="文本框 42"/>
              <p:cNvSpPr txBox="1"/>
              <p:nvPr/>
            </p:nvSpPr>
            <p:spPr>
              <a:xfrm>
                <a:off x="3220023" y="2306877"/>
                <a:ext cx="584875" cy="430886"/>
              </a:xfrm>
              <a:prstGeom prst="rect">
                <a:avLst/>
              </a:prstGeom>
              <a:noFill/>
            </p:spPr>
            <p:txBody>
              <a:bodyPr wrap="square" rtlCol="0">
                <a:spAutoFit/>
              </a:bodyPr>
              <a:lstStyle/>
              <a:p>
                <a:r>
                  <a:rPr lang="en-US" altLang="zh-CN" sz="750" dirty="0">
                    <a:solidFill>
                      <a:schemeClr val="bg1">
                        <a:lumMod val="65000"/>
                      </a:schemeClr>
                    </a:solidFill>
                    <a:latin typeface="Impact" panose="020B0806030902050204" pitchFamily="34" charset="0"/>
                  </a:rPr>
                  <a:t>OPTION</a:t>
                </a:r>
                <a:endParaRPr lang="zh-CN" altLang="en-US" sz="750" dirty="0">
                  <a:solidFill>
                    <a:schemeClr val="bg1">
                      <a:lumMod val="65000"/>
                    </a:schemeClr>
                  </a:solidFill>
                  <a:latin typeface="Impact" panose="020B0806030902050204" pitchFamily="34" charset="0"/>
                </a:endParaRPr>
              </a:p>
            </p:txBody>
          </p:sp>
        </p:grpSp>
      </p:grpSp>
      <p:grpSp>
        <p:nvGrpSpPr>
          <p:cNvPr id="44" name="组合 43"/>
          <p:cNvGrpSpPr/>
          <p:nvPr/>
        </p:nvGrpSpPr>
        <p:grpSpPr>
          <a:xfrm>
            <a:off x="2580471" y="4068784"/>
            <a:ext cx="1442342" cy="652617"/>
            <a:chOff x="223455" y="2766059"/>
            <a:chExt cx="1923123" cy="870155"/>
          </a:xfrm>
        </p:grpSpPr>
        <p:sp>
          <p:nvSpPr>
            <p:cNvPr id="45" name="文本框 44"/>
            <p:cNvSpPr txBox="1"/>
            <p:nvPr/>
          </p:nvSpPr>
          <p:spPr>
            <a:xfrm>
              <a:off x="223455" y="2766059"/>
              <a:ext cx="1923123" cy="330945"/>
            </a:xfrm>
            <a:prstGeom prst="rect">
              <a:avLst/>
            </a:prstGeom>
            <a:noFill/>
          </p:spPr>
          <p:txBody>
            <a:bodyPr wrap="square" rtlCol="0">
              <a:spAutoFit/>
            </a:bodyPr>
            <a:lstStyle/>
            <a:p>
              <a:r>
                <a:rPr lang="zh-CN" altLang="en-US" sz="1015"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15" dirty="0">
                <a:solidFill>
                  <a:schemeClr val="bg1"/>
                </a:solidFill>
                <a:latin typeface="时尚中黑简体" panose="01010104010101010101" pitchFamily="2" charset="-122"/>
                <a:ea typeface="时尚中黑简体" panose="01010104010101010101" pitchFamily="2" charset="-122"/>
              </a:endParaRPr>
            </a:p>
          </p:txBody>
        </p:sp>
        <p:sp>
          <p:nvSpPr>
            <p:cNvPr id="46" name="文本框 45"/>
            <p:cNvSpPr txBox="1"/>
            <p:nvPr/>
          </p:nvSpPr>
          <p:spPr>
            <a:xfrm>
              <a:off x="229376" y="3051439"/>
              <a:ext cx="1559316" cy="584775"/>
            </a:xfrm>
            <a:prstGeom prst="rect">
              <a:avLst/>
            </a:prstGeom>
            <a:noFill/>
          </p:spPr>
          <p:txBody>
            <a:bodyPr wrap="square" rtlCol="0">
              <a:spAutoFit/>
            </a:bodyPr>
            <a:lstStyle/>
            <a:p>
              <a:pPr algn="just"/>
              <a:r>
                <a:rPr lang="zh-CN" altLang="en-US" sz="750" dirty="0">
                  <a:solidFill>
                    <a:schemeClr val="bg1"/>
                  </a:solidFill>
                  <a:latin typeface="微软雅黑" panose="020B0503020204020204" pitchFamily="34" charset="-122"/>
                  <a:ea typeface="微软雅黑" panose="020B0503020204020204" pitchFamily="34" charset="-122"/>
                </a:rPr>
                <a:t>点击添加文字说明或复制文本黏贴自此内容要言简意赅</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4003870" y="4068784"/>
            <a:ext cx="1442342" cy="652617"/>
            <a:chOff x="223455" y="2766059"/>
            <a:chExt cx="1923123" cy="870155"/>
          </a:xfrm>
        </p:grpSpPr>
        <p:sp>
          <p:nvSpPr>
            <p:cNvPr id="48" name="文本框 47"/>
            <p:cNvSpPr txBox="1"/>
            <p:nvPr/>
          </p:nvSpPr>
          <p:spPr>
            <a:xfrm>
              <a:off x="223455" y="2766059"/>
              <a:ext cx="1923123" cy="330945"/>
            </a:xfrm>
            <a:prstGeom prst="rect">
              <a:avLst/>
            </a:prstGeom>
            <a:noFill/>
          </p:spPr>
          <p:txBody>
            <a:bodyPr wrap="square" rtlCol="0">
              <a:spAutoFit/>
            </a:bodyPr>
            <a:lstStyle/>
            <a:p>
              <a:r>
                <a:rPr lang="zh-CN" altLang="en-US" sz="1015"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15" dirty="0">
                <a:solidFill>
                  <a:schemeClr val="bg1"/>
                </a:solidFill>
                <a:latin typeface="时尚中黑简体" panose="01010104010101010101" pitchFamily="2" charset="-122"/>
                <a:ea typeface="时尚中黑简体" panose="01010104010101010101" pitchFamily="2" charset="-122"/>
              </a:endParaRPr>
            </a:p>
          </p:txBody>
        </p:sp>
        <p:sp>
          <p:nvSpPr>
            <p:cNvPr id="49" name="文本框 48"/>
            <p:cNvSpPr txBox="1"/>
            <p:nvPr/>
          </p:nvSpPr>
          <p:spPr>
            <a:xfrm>
              <a:off x="229376" y="3051439"/>
              <a:ext cx="1559316" cy="584775"/>
            </a:xfrm>
            <a:prstGeom prst="rect">
              <a:avLst/>
            </a:prstGeom>
            <a:noFill/>
          </p:spPr>
          <p:txBody>
            <a:bodyPr wrap="square" rtlCol="0">
              <a:spAutoFit/>
            </a:bodyPr>
            <a:lstStyle/>
            <a:p>
              <a:pPr algn="just"/>
              <a:r>
                <a:rPr lang="zh-CN" altLang="en-US" sz="750" dirty="0">
                  <a:solidFill>
                    <a:schemeClr val="bg1"/>
                  </a:solidFill>
                  <a:latin typeface="微软雅黑" panose="020B0503020204020204" pitchFamily="34" charset="-122"/>
                  <a:ea typeface="微软雅黑" panose="020B0503020204020204" pitchFamily="34" charset="-122"/>
                </a:rPr>
                <a:t>点击添加文字说明或复制文本黏贴自此内容要言简意赅</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5431498" y="4068784"/>
            <a:ext cx="1442342" cy="652617"/>
            <a:chOff x="223455" y="2766059"/>
            <a:chExt cx="1923123" cy="870155"/>
          </a:xfrm>
        </p:grpSpPr>
        <p:sp>
          <p:nvSpPr>
            <p:cNvPr id="51" name="文本框 50"/>
            <p:cNvSpPr txBox="1"/>
            <p:nvPr/>
          </p:nvSpPr>
          <p:spPr>
            <a:xfrm>
              <a:off x="223455" y="2766059"/>
              <a:ext cx="1923123" cy="330945"/>
            </a:xfrm>
            <a:prstGeom prst="rect">
              <a:avLst/>
            </a:prstGeom>
            <a:noFill/>
          </p:spPr>
          <p:txBody>
            <a:bodyPr wrap="square" rtlCol="0">
              <a:spAutoFit/>
            </a:bodyPr>
            <a:lstStyle/>
            <a:p>
              <a:r>
                <a:rPr lang="zh-CN" altLang="en-US" sz="1015" dirty="0">
                  <a:solidFill>
                    <a:schemeClr val="bg1"/>
                  </a:solidFill>
                  <a:latin typeface="时尚中黑简体" panose="01010104010101010101" pitchFamily="2" charset="-122"/>
                  <a:ea typeface="时尚中黑简体" panose="01010104010101010101" pitchFamily="2" charset="-122"/>
                </a:rPr>
                <a:t>在此添加标题</a:t>
              </a:r>
              <a:endParaRPr lang="zh-CN" altLang="en-US" sz="1015" dirty="0">
                <a:solidFill>
                  <a:schemeClr val="bg1"/>
                </a:solidFill>
                <a:latin typeface="时尚中黑简体" panose="01010104010101010101" pitchFamily="2" charset="-122"/>
                <a:ea typeface="时尚中黑简体" panose="01010104010101010101" pitchFamily="2" charset="-122"/>
              </a:endParaRPr>
            </a:p>
          </p:txBody>
        </p:sp>
        <p:sp>
          <p:nvSpPr>
            <p:cNvPr id="52" name="文本框 51"/>
            <p:cNvSpPr txBox="1"/>
            <p:nvPr/>
          </p:nvSpPr>
          <p:spPr>
            <a:xfrm>
              <a:off x="229376" y="3051439"/>
              <a:ext cx="1559316" cy="584775"/>
            </a:xfrm>
            <a:prstGeom prst="rect">
              <a:avLst/>
            </a:prstGeom>
            <a:noFill/>
          </p:spPr>
          <p:txBody>
            <a:bodyPr wrap="square" rtlCol="0">
              <a:spAutoFit/>
            </a:bodyPr>
            <a:lstStyle/>
            <a:p>
              <a:pPr algn="just"/>
              <a:r>
                <a:rPr lang="zh-CN" altLang="en-US" sz="750" dirty="0">
                  <a:solidFill>
                    <a:schemeClr val="bg1"/>
                  </a:solidFill>
                  <a:latin typeface="微软雅黑" panose="020B0503020204020204" pitchFamily="34" charset="-122"/>
                  <a:ea typeface="微软雅黑" panose="020B0503020204020204" pitchFamily="34" charset="-122"/>
                </a:rPr>
                <a:t>点击添加文字说明或复制文本黏贴自此内容要言简意赅</a:t>
              </a:r>
              <a:endParaRPr lang="zh-CN" altLang="en-US" sz="750"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983131" y="1828409"/>
            <a:ext cx="399992" cy="435273"/>
            <a:chOff x="4873620" y="1965325"/>
            <a:chExt cx="269882" cy="293688"/>
          </a:xfrm>
          <a:solidFill>
            <a:srgbClr val="2FA598"/>
          </a:solidFill>
          <a:effectLst/>
        </p:grpSpPr>
        <p:sp>
          <p:nvSpPr>
            <p:cNvPr id="54"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5" name="Freeform 503"/>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6" name="Freeform 504"/>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7"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58" name="Group 62"/>
          <p:cNvGrpSpPr>
            <a:grpSpLocks noChangeAspect="1"/>
          </p:cNvGrpSpPr>
          <p:nvPr/>
        </p:nvGrpSpPr>
        <p:grpSpPr bwMode="auto">
          <a:xfrm>
            <a:off x="5831796" y="1921936"/>
            <a:ext cx="356963" cy="285019"/>
            <a:chOff x="3775" y="2110"/>
            <a:chExt cx="129" cy="103"/>
          </a:xfrm>
          <a:solidFill>
            <a:srgbClr val="2FA598"/>
          </a:solidFill>
          <a:effectLst/>
        </p:grpSpPr>
        <p:sp>
          <p:nvSpPr>
            <p:cNvPr id="59"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white"/>
                </a:solidFill>
              </a:endParaRPr>
            </a:p>
          </p:txBody>
        </p:sp>
        <p:sp>
          <p:nvSpPr>
            <p:cNvPr id="60"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white"/>
                </a:solidFill>
              </a:endParaRPr>
            </a:p>
          </p:txBody>
        </p:sp>
        <p:sp>
          <p:nvSpPr>
            <p:cNvPr id="61"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whit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2000"/>
                            </p:stCondLst>
                            <p:childTnLst>
                              <p:par>
                                <p:cTn id="22" presetID="47" presetClass="entr" presetSubtype="0"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anim calcmode="lin" valueType="num">
                                      <p:cBhvr>
                                        <p:cTn id="25" dur="500" fill="hold"/>
                                        <p:tgtEl>
                                          <p:spTgt spid="29"/>
                                        </p:tgtEl>
                                        <p:attrNameLst>
                                          <p:attrName>ppt_x</p:attrName>
                                        </p:attrNameLst>
                                      </p:cBhvr>
                                      <p:tavLst>
                                        <p:tav tm="0">
                                          <p:val>
                                            <p:strVal val="#ppt_x"/>
                                          </p:val>
                                        </p:tav>
                                        <p:tav tm="100000">
                                          <p:val>
                                            <p:strVal val="#ppt_x"/>
                                          </p:val>
                                        </p:tav>
                                      </p:tavLst>
                                    </p:anim>
                                    <p:anim calcmode="lin" valueType="num">
                                      <p:cBhvr>
                                        <p:cTn id="26" dur="500" fill="hold"/>
                                        <p:tgtEl>
                                          <p:spTgt spid="29"/>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7"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7" presetClass="entr" presetSubtype="0"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anim calcmode="lin" valueType="num">
                                      <p:cBhvr>
                                        <p:cTn id="37" dur="500" fill="hold"/>
                                        <p:tgtEl>
                                          <p:spTgt spid="39"/>
                                        </p:tgtEl>
                                        <p:attrNameLst>
                                          <p:attrName>ppt_x</p:attrName>
                                        </p:attrNameLst>
                                      </p:cBhvr>
                                      <p:tavLst>
                                        <p:tav tm="0">
                                          <p:val>
                                            <p:strVal val="#ppt_x"/>
                                          </p:val>
                                        </p:tav>
                                        <p:tav tm="100000">
                                          <p:val>
                                            <p:strVal val="#ppt_x"/>
                                          </p:val>
                                        </p:tav>
                                      </p:tavLst>
                                    </p:anim>
                                    <p:anim calcmode="lin" valueType="num">
                                      <p:cBhvr>
                                        <p:cTn id="38" dur="500" fill="hold"/>
                                        <p:tgtEl>
                                          <p:spTgt spid="39"/>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234" y="125404"/>
            <a:ext cx="1723549" cy="323165"/>
          </a:xfrm>
          <a:prstGeom prst="rect">
            <a:avLst/>
          </a:prstGeom>
          <a:noFill/>
        </p:spPr>
        <p:txBody>
          <a:bodyPr wrap="none" rtlCol="0">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 name="文本框 4"/>
          <p:cNvSpPr txBox="1"/>
          <p:nvPr/>
        </p:nvSpPr>
        <p:spPr>
          <a:xfrm>
            <a:off x="823523" y="376316"/>
            <a:ext cx="1832553" cy="323165"/>
          </a:xfrm>
          <a:prstGeom prst="rect">
            <a:avLst/>
          </a:prstGeom>
          <a:noFill/>
        </p:spPr>
        <p:txBody>
          <a:bodyPr wrap="none" rtlCol="0">
            <a:spAutoFit/>
          </a:bodyPr>
          <a:lstStyle/>
          <a:p>
            <a:r>
              <a:rPr lang="en-US" altLang="zh-CN"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In the add directory</a:t>
            </a:r>
            <a:endParaRPr lang="zh-CN" altLang="en-US" sz="15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6" name="组合 5"/>
          <p:cNvGrpSpPr/>
          <p:nvPr/>
        </p:nvGrpSpPr>
        <p:grpSpPr>
          <a:xfrm>
            <a:off x="155836" y="75943"/>
            <a:ext cx="714507" cy="583670"/>
            <a:chOff x="283980" y="301282"/>
            <a:chExt cx="952675" cy="778226"/>
          </a:xfrm>
        </p:grpSpPr>
        <p:grpSp>
          <p:nvGrpSpPr>
            <p:cNvPr id="7" name="组合 6"/>
            <p:cNvGrpSpPr/>
            <p:nvPr/>
          </p:nvGrpSpPr>
          <p:grpSpPr>
            <a:xfrm>
              <a:off x="283980" y="301282"/>
              <a:ext cx="866605" cy="778226"/>
              <a:chOff x="225922" y="165203"/>
              <a:chExt cx="1038215" cy="932335"/>
            </a:xfrm>
          </p:grpSpPr>
          <p:sp>
            <p:nvSpPr>
              <p:cNvPr id="9" name="任意多边形 8"/>
              <p:cNvSpPr/>
              <p:nvPr/>
            </p:nvSpPr>
            <p:spPr>
              <a:xfrm>
                <a:off x="365209" y="290285"/>
                <a:ext cx="759642" cy="68217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9"/>
              <p:cNvSpPr/>
              <p:nvPr/>
            </p:nvSpPr>
            <p:spPr>
              <a:xfrm>
                <a:off x="225922" y="165203"/>
                <a:ext cx="1038215" cy="93233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 name="文本框 7"/>
            <p:cNvSpPr txBox="1"/>
            <p:nvPr/>
          </p:nvSpPr>
          <p:spPr>
            <a:xfrm>
              <a:off x="477473" y="367229"/>
              <a:ext cx="759182" cy="677107"/>
            </a:xfrm>
            <a:prstGeom prst="rect">
              <a:avLst/>
            </a:prstGeom>
            <a:noFill/>
          </p:spPr>
          <p:txBody>
            <a:bodyPr wrap="none" rtlCol="0">
              <a:spAutoFit/>
            </a:bodyPr>
            <a:lstStyle/>
            <a:p>
              <a:r>
                <a:rPr lang="en-US" altLang="zh-CN" sz="2700" dirty="0" smtClean="0">
                  <a:solidFill>
                    <a:srgbClr val="2FA598"/>
                  </a:solidFill>
                  <a:latin typeface="Agency FB" panose="020B0503020202020204" pitchFamily="34" charset="0"/>
                </a:rPr>
                <a:t>02</a:t>
              </a:r>
              <a:endParaRPr lang="zh-CN" altLang="en-US" sz="2700" dirty="0">
                <a:solidFill>
                  <a:srgbClr val="2FA598"/>
                </a:solidFill>
                <a:latin typeface="Agency FB" panose="020B0503020202020204" pitchFamily="34" charset="0"/>
              </a:endParaRPr>
            </a:p>
          </p:txBody>
        </p:sp>
      </p:grpSp>
      <p:grpSp>
        <p:nvGrpSpPr>
          <p:cNvPr id="11" name="组合 10"/>
          <p:cNvGrpSpPr/>
          <p:nvPr/>
        </p:nvGrpSpPr>
        <p:grpSpPr>
          <a:xfrm>
            <a:off x="704553" y="1207905"/>
            <a:ext cx="668871" cy="744833"/>
            <a:chOff x="939401" y="1610539"/>
            <a:chExt cx="891828" cy="993110"/>
          </a:xfrm>
        </p:grpSpPr>
        <p:sp>
          <p:nvSpPr>
            <p:cNvPr id="12" name="任意多边形 11"/>
            <p:cNvSpPr/>
            <p:nvPr/>
          </p:nvSpPr>
          <p:spPr>
            <a:xfrm rot="5400000">
              <a:off x="888760" y="166118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Freeform 803"/>
            <p:cNvSpPr/>
            <p:nvPr/>
          </p:nvSpPr>
          <p:spPr bwMode="auto">
            <a:xfrm>
              <a:off x="1081852" y="1819019"/>
              <a:ext cx="605546" cy="5761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14" name="组合 13"/>
          <p:cNvGrpSpPr/>
          <p:nvPr/>
        </p:nvGrpSpPr>
        <p:grpSpPr>
          <a:xfrm>
            <a:off x="718594" y="2290335"/>
            <a:ext cx="668871" cy="744833"/>
            <a:chOff x="958122" y="3053779"/>
            <a:chExt cx="891828" cy="993110"/>
          </a:xfrm>
        </p:grpSpPr>
        <p:sp>
          <p:nvSpPr>
            <p:cNvPr id="15" name="任意多边形 14"/>
            <p:cNvSpPr/>
            <p:nvPr/>
          </p:nvSpPr>
          <p:spPr>
            <a:xfrm rot="5400000">
              <a:off x="907481" y="310442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6" name="组合 15"/>
            <p:cNvGrpSpPr/>
            <p:nvPr/>
          </p:nvGrpSpPr>
          <p:grpSpPr>
            <a:xfrm>
              <a:off x="1109504" y="3273386"/>
              <a:ext cx="589064" cy="553896"/>
              <a:chOff x="4235450" y="844550"/>
              <a:chExt cx="638175" cy="600076"/>
            </a:xfrm>
            <a:solidFill>
              <a:srgbClr val="2FA598"/>
            </a:solidFill>
          </p:grpSpPr>
          <p:sp>
            <p:nvSpPr>
              <p:cNvPr id="17" name="Freeform 801"/>
              <p:cNvSpPr>
                <a:spLocks noEditPoints="1"/>
              </p:cNvSpPr>
              <p:nvPr/>
            </p:nvSpPr>
            <p:spPr bwMode="auto">
              <a:xfrm>
                <a:off x="4235450" y="915988"/>
                <a:ext cx="525463" cy="528638"/>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18" name="Freeform 802"/>
              <p:cNvSpPr/>
              <p:nvPr/>
            </p:nvSpPr>
            <p:spPr bwMode="auto">
              <a:xfrm>
                <a:off x="4295775" y="844550"/>
                <a:ext cx="577850" cy="498475"/>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19" name="组合 18"/>
          <p:cNvGrpSpPr/>
          <p:nvPr/>
        </p:nvGrpSpPr>
        <p:grpSpPr>
          <a:xfrm>
            <a:off x="689895" y="3372765"/>
            <a:ext cx="668871" cy="744833"/>
            <a:chOff x="919857" y="4497019"/>
            <a:chExt cx="891828" cy="993110"/>
          </a:xfrm>
        </p:grpSpPr>
        <p:sp>
          <p:nvSpPr>
            <p:cNvPr id="20" name="任意多边形 19"/>
            <p:cNvSpPr/>
            <p:nvPr/>
          </p:nvSpPr>
          <p:spPr>
            <a:xfrm rot="5400000">
              <a:off x="869216" y="454766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1" name="Freeform 815"/>
            <p:cNvSpPr>
              <a:spLocks noEditPoints="1"/>
            </p:cNvSpPr>
            <p:nvPr/>
          </p:nvSpPr>
          <p:spPr bwMode="auto">
            <a:xfrm>
              <a:off x="1208412" y="4678455"/>
              <a:ext cx="352425" cy="630238"/>
            </a:xfrm>
            <a:custGeom>
              <a:avLst/>
              <a:gdLst>
                <a:gd name="T0" fmla="*/ 80 w 94"/>
                <a:gd name="T1" fmla="*/ 14 h 168"/>
                <a:gd name="T2" fmla="*/ 60 w 94"/>
                <a:gd name="T3" fmla="*/ 2 h 168"/>
                <a:gd name="T4" fmla="*/ 47 w 94"/>
                <a:gd name="T5" fmla="*/ 0 h 168"/>
                <a:gd name="T6" fmla="*/ 14 w 94"/>
                <a:gd name="T7" fmla="*/ 14 h 168"/>
                <a:gd name="T8" fmla="*/ 0 w 94"/>
                <a:gd name="T9" fmla="*/ 47 h 168"/>
                <a:gd name="T10" fmla="*/ 0 w 94"/>
                <a:gd name="T11" fmla="*/ 52 h 168"/>
                <a:gd name="T12" fmla="*/ 6 w 94"/>
                <a:gd name="T13" fmla="*/ 70 h 168"/>
                <a:gd name="T14" fmla="*/ 23 w 94"/>
                <a:gd name="T15" fmla="*/ 122 h 168"/>
                <a:gd name="T16" fmla="*/ 24 w 94"/>
                <a:gd name="T17" fmla="*/ 128 h 168"/>
                <a:gd name="T18" fmla="*/ 30 w 94"/>
                <a:gd name="T19" fmla="*/ 134 h 168"/>
                <a:gd name="T20" fmla="*/ 64 w 94"/>
                <a:gd name="T21" fmla="*/ 134 h 168"/>
                <a:gd name="T22" fmla="*/ 70 w 94"/>
                <a:gd name="T23" fmla="*/ 128 h 168"/>
                <a:gd name="T24" fmla="*/ 71 w 94"/>
                <a:gd name="T25" fmla="*/ 122 h 168"/>
                <a:gd name="T26" fmla="*/ 88 w 94"/>
                <a:gd name="T27" fmla="*/ 70 h 168"/>
                <a:gd name="T28" fmla="*/ 94 w 94"/>
                <a:gd name="T29" fmla="*/ 52 h 168"/>
                <a:gd name="T30" fmla="*/ 94 w 94"/>
                <a:gd name="T31" fmla="*/ 47 h 168"/>
                <a:gd name="T32" fmla="*/ 80 w 94"/>
                <a:gd name="T33" fmla="*/ 14 h 168"/>
                <a:gd name="T34" fmla="*/ 82 w 94"/>
                <a:gd name="T35" fmla="*/ 51 h 168"/>
                <a:gd name="T36" fmla="*/ 78 w 94"/>
                <a:gd name="T37" fmla="*/ 64 h 168"/>
                <a:gd name="T38" fmla="*/ 59 w 94"/>
                <a:gd name="T39" fmla="*/ 121 h 168"/>
                <a:gd name="T40" fmla="*/ 59 w 94"/>
                <a:gd name="T41" fmla="*/ 122 h 168"/>
                <a:gd name="T42" fmla="*/ 53 w 94"/>
                <a:gd name="T43" fmla="*/ 122 h 168"/>
                <a:gd name="T44" fmla="*/ 53 w 94"/>
                <a:gd name="T45" fmla="*/ 100 h 168"/>
                <a:gd name="T46" fmla="*/ 41 w 94"/>
                <a:gd name="T47" fmla="*/ 100 h 168"/>
                <a:gd name="T48" fmla="*/ 41 w 94"/>
                <a:gd name="T49" fmla="*/ 122 h 168"/>
                <a:gd name="T50" fmla="*/ 35 w 94"/>
                <a:gd name="T51" fmla="*/ 122 h 168"/>
                <a:gd name="T52" fmla="*/ 35 w 94"/>
                <a:gd name="T53" fmla="*/ 121 h 168"/>
                <a:gd name="T54" fmla="*/ 17 w 94"/>
                <a:gd name="T55" fmla="*/ 67 h 168"/>
                <a:gd name="T56" fmla="*/ 17 w 94"/>
                <a:gd name="T57" fmla="*/ 66 h 168"/>
                <a:gd name="T58" fmla="*/ 16 w 94"/>
                <a:gd name="T59" fmla="*/ 64 h 168"/>
                <a:gd name="T60" fmla="*/ 12 w 94"/>
                <a:gd name="T61" fmla="*/ 51 h 168"/>
                <a:gd name="T62" fmla="*/ 12 w 94"/>
                <a:gd name="T63" fmla="*/ 47 h 168"/>
                <a:gd name="T64" fmla="*/ 22 w 94"/>
                <a:gd name="T65" fmla="*/ 23 h 168"/>
                <a:gd name="T66" fmla="*/ 47 w 94"/>
                <a:gd name="T67" fmla="*/ 12 h 168"/>
                <a:gd name="T68" fmla="*/ 57 w 94"/>
                <a:gd name="T69" fmla="*/ 14 h 168"/>
                <a:gd name="T70" fmla="*/ 72 w 94"/>
                <a:gd name="T71" fmla="*/ 23 h 168"/>
                <a:gd name="T72" fmla="*/ 82 w 94"/>
                <a:gd name="T73" fmla="*/ 47 h 168"/>
                <a:gd name="T74" fmla="*/ 82 w 94"/>
                <a:gd name="T75" fmla="*/ 51 h 168"/>
                <a:gd name="T76" fmla="*/ 28 w 94"/>
                <a:gd name="T77" fmla="*/ 154 h 168"/>
                <a:gd name="T78" fmla="*/ 66 w 94"/>
                <a:gd name="T79" fmla="*/ 154 h 168"/>
                <a:gd name="T80" fmla="*/ 66 w 94"/>
                <a:gd name="T81" fmla="*/ 142 h 168"/>
                <a:gd name="T82" fmla="*/ 28 w 94"/>
                <a:gd name="T83" fmla="*/ 142 h 168"/>
                <a:gd name="T84" fmla="*/ 28 w 94"/>
                <a:gd name="T85" fmla="*/ 154 h 168"/>
                <a:gd name="T86" fmla="*/ 36 w 94"/>
                <a:gd name="T87" fmla="*/ 168 h 168"/>
                <a:gd name="T88" fmla="*/ 58 w 94"/>
                <a:gd name="T89" fmla="*/ 168 h 168"/>
                <a:gd name="T90" fmla="*/ 58 w 94"/>
                <a:gd name="T91" fmla="*/ 161 h 168"/>
                <a:gd name="T92" fmla="*/ 36 w 94"/>
                <a:gd name="T93" fmla="*/ 161 h 168"/>
                <a:gd name="T94" fmla="*/ 36 w 94"/>
                <a:gd name="T9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68">
                  <a:moveTo>
                    <a:pt x="80" y="14"/>
                  </a:moveTo>
                  <a:cubicBezTo>
                    <a:pt x="75" y="9"/>
                    <a:pt x="68" y="4"/>
                    <a:pt x="60" y="2"/>
                  </a:cubicBezTo>
                  <a:cubicBezTo>
                    <a:pt x="56" y="1"/>
                    <a:pt x="52" y="0"/>
                    <a:pt x="47" y="0"/>
                  </a:cubicBezTo>
                  <a:cubicBezTo>
                    <a:pt x="34" y="0"/>
                    <a:pt x="23" y="5"/>
                    <a:pt x="14" y="14"/>
                  </a:cubicBezTo>
                  <a:cubicBezTo>
                    <a:pt x="5" y="23"/>
                    <a:pt x="0" y="35"/>
                    <a:pt x="0" y="47"/>
                  </a:cubicBezTo>
                  <a:cubicBezTo>
                    <a:pt x="0" y="52"/>
                    <a:pt x="0" y="52"/>
                    <a:pt x="0" y="52"/>
                  </a:cubicBezTo>
                  <a:cubicBezTo>
                    <a:pt x="1" y="58"/>
                    <a:pt x="3" y="64"/>
                    <a:pt x="6" y="70"/>
                  </a:cubicBezTo>
                  <a:cubicBezTo>
                    <a:pt x="6" y="70"/>
                    <a:pt x="23" y="102"/>
                    <a:pt x="23" y="122"/>
                  </a:cubicBezTo>
                  <a:cubicBezTo>
                    <a:pt x="24" y="128"/>
                    <a:pt x="24" y="128"/>
                    <a:pt x="24" y="128"/>
                  </a:cubicBezTo>
                  <a:cubicBezTo>
                    <a:pt x="25" y="132"/>
                    <a:pt x="27" y="134"/>
                    <a:pt x="30" y="134"/>
                  </a:cubicBezTo>
                  <a:cubicBezTo>
                    <a:pt x="64" y="134"/>
                    <a:pt x="64" y="134"/>
                    <a:pt x="64" y="134"/>
                  </a:cubicBezTo>
                  <a:cubicBezTo>
                    <a:pt x="67" y="134"/>
                    <a:pt x="69" y="132"/>
                    <a:pt x="70" y="128"/>
                  </a:cubicBezTo>
                  <a:cubicBezTo>
                    <a:pt x="71" y="122"/>
                    <a:pt x="71" y="122"/>
                    <a:pt x="71" y="122"/>
                  </a:cubicBezTo>
                  <a:cubicBezTo>
                    <a:pt x="71" y="102"/>
                    <a:pt x="88" y="70"/>
                    <a:pt x="88" y="70"/>
                  </a:cubicBezTo>
                  <a:cubicBezTo>
                    <a:pt x="91" y="64"/>
                    <a:pt x="93" y="58"/>
                    <a:pt x="94" y="52"/>
                  </a:cubicBezTo>
                  <a:cubicBezTo>
                    <a:pt x="94" y="47"/>
                    <a:pt x="94" y="47"/>
                    <a:pt x="94" y="47"/>
                  </a:cubicBezTo>
                  <a:cubicBezTo>
                    <a:pt x="94" y="35"/>
                    <a:pt x="89" y="23"/>
                    <a:pt x="80" y="14"/>
                  </a:cubicBezTo>
                  <a:close/>
                  <a:moveTo>
                    <a:pt x="82" y="51"/>
                  </a:moveTo>
                  <a:cubicBezTo>
                    <a:pt x="81" y="56"/>
                    <a:pt x="80" y="60"/>
                    <a:pt x="78" y="64"/>
                  </a:cubicBezTo>
                  <a:cubicBezTo>
                    <a:pt x="76" y="68"/>
                    <a:pt x="59" y="99"/>
                    <a:pt x="59" y="121"/>
                  </a:cubicBezTo>
                  <a:cubicBezTo>
                    <a:pt x="59" y="122"/>
                    <a:pt x="59" y="122"/>
                    <a:pt x="59" y="122"/>
                  </a:cubicBezTo>
                  <a:cubicBezTo>
                    <a:pt x="53" y="122"/>
                    <a:pt x="53" y="122"/>
                    <a:pt x="53" y="122"/>
                  </a:cubicBezTo>
                  <a:cubicBezTo>
                    <a:pt x="53" y="100"/>
                    <a:pt x="53" y="100"/>
                    <a:pt x="53" y="100"/>
                  </a:cubicBezTo>
                  <a:cubicBezTo>
                    <a:pt x="41" y="100"/>
                    <a:pt x="41" y="100"/>
                    <a:pt x="41" y="100"/>
                  </a:cubicBezTo>
                  <a:cubicBezTo>
                    <a:pt x="41" y="122"/>
                    <a:pt x="41" y="122"/>
                    <a:pt x="41" y="122"/>
                  </a:cubicBezTo>
                  <a:cubicBezTo>
                    <a:pt x="35" y="122"/>
                    <a:pt x="35" y="122"/>
                    <a:pt x="35" y="122"/>
                  </a:cubicBezTo>
                  <a:cubicBezTo>
                    <a:pt x="35" y="121"/>
                    <a:pt x="35" y="121"/>
                    <a:pt x="35" y="121"/>
                  </a:cubicBezTo>
                  <a:cubicBezTo>
                    <a:pt x="35" y="105"/>
                    <a:pt x="26" y="83"/>
                    <a:pt x="17" y="67"/>
                  </a:cubicBezTo>
                  <a:cubicBezTo>
                    <a:pt x="17" y="66"/>
                    <a:pt x="17" y="66"/>
                    <a:pt x="17" y="66"/>
                  </a:cubicBezTo>
                  <a:cubicBezTo>
                    <a:pt x="16" y="64"/>
                    <a:pt x="16" y="64"/>
                    <a:pt x="16" y="64"/>
                  </a:cubicBezTo>
                  <a:cubicBezTo>
                    <a:pt x="14" y="60"/>
                    <a:pt x="13" y="56"/>
                    <a:pt x="12" y="51"/>
                  </a:cubicBezTo>
                  <a:cubicBezTo>
                    <a:pt x="12" y="47"/>
                    <a:pt x="12" y="47"/>
                    <a:pt x="12" y="47"/>
                  </a:cubicBezTo>
                  <a:cubicBezTo>
                    <a:pt x="12" y="38"/>
                    <a:pt x="16" y="29"/>
                    <a:pt x="22" y="23"/>
                  </a:cubicBezTo>
                  <a:cubicBezTo>
                    <a:pt x="29" y="16"/>
                    <a:pt x="38" y="12"/>
                    <a:pt x="47" y="12"/>
                  </a:cubicBezTo>
                  <a:cubicBezTo>
                    <a:pt x="50" y="12"/>
                    <a:pt x="54" y="13"/>
                    <a:pt x="57" y="14"/>
                  </a:cubicBezTo>
                  <a:cubicBezTo>
                    <a:pt x="63" y="15"/>
                    <a:pt x="68" y="18"/>
                    <a:pt x="72" y="23"/>
                  </a:cubicBezTo>
                  <a:cubicBezTo>
                    <a:pt x="78" y="29"/>
                    <a:pt x="82" y="38"/>
                    <a:pt x="82" y="47"/>
                  </a:cubicBezTo>
                  <a:lnTo>
                    <a:pt x="82" y="51"/>
                  </a:lnTo>
                  <a:close/>
                  <a:moveTo>
                    <a:pt x="28" y="154"/>
                  </a:moveTo>
                  <a:cubicBezTo>
                    <a:pt x="66" y="154"/>
                    <a:pt x="66" y="154"/>
                    <a:pt x="66" y="154"/>
                  </a:cubicBezTo>
                  <a:cubicBezTo>
                    <a:pt x="66" y="142"/>
                    <a:pt x="66" y="142"/>
                    <a:pt x="66" y="142"/>
                  </a:cubicBezTo>
                  <a:cubicBezTo>
                    <a:pt x="28" y="142"/>
                    <a:pt x="28" y="142"/>
                    <a:pt x="28" y="142"/>
                  </a:cubicBezTo>
                  <a:lnTo>
                    <a:pt x="28" y="154"/>
                  </a:lnTo>
                  <a:close/>
                  <a:moveTo>
                    <a:pt x="36" y="168"/>
                  </a:moveTo>
                  <a:cubicBezTo>
                    <a:pt x="58" y="168"/>
                    <a:pt x="58" y="168"/>
                    <a:pt x="58" y="168"/>
                  </a:cubicBezTo>
                  <a:cubicBezTo>
                    <a:pt x="58" y="161"/>
                    <a:pt x="58" y="161"/>
                    <a:pt x="58" y="161"/>
                  </a:cubicBezTo>
                  <a:cubicBezTo>
                    <a:pt x="36" y="161"/>
                    <a:pt x="36" y="161"/>
                    <a:pt x="36" y="161"/>
                  </a:cubicBezTo>
                  <a:lnTo>
                    <a:pt x="36" y="168"/>
                  </a:ln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22" name="组合 21"/>
          <p:cNvGrpSpPr/>
          <p:nvPr/>
        </p:nvGrpSpPr>
        <p:grpSpPr>
          <a:xfrm>
            <a:off x="7785239" y="1207905"/>
            <a:ext cx="668871" cy="744833"/>
            <a:chOff x="10380316" y="1610539"/>
            <a:chExt cx="891828" cy="993110"/>
          </a:xfrm>
        </p:grpSpPr>
        <p:sp>
          <p:nvSpPr>
            <p:cNvPr id="23" name="任意多边形 22"/>
            <p:cNvSpPr/>
            <p:nvPr/>
          </p:nvSpPr>
          <p:spPr>
            <a:xfrm rot="5400000">
              <a:off x="10329675" y="166118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24" name="组合 23"/>
            <p:cNvGrpSpPr/>
            <p:nvPr/>
          </p:nvGrpSpPr>
          <p:grpSpPr>
            <a:xfrm>
              <a:off x="10537993" y="1857004"/>
              <a:ext cx="613916" cy="500180"/>
              <a:chOff x="8323263" y="-182563"/>
              <a:chExt cx="754063" cy="614364"/>
            </a:xfrm>
            <a:solidFill>
              <a:srgbClr val="2FA598"/>
            </a:solidFill>
          </p:grpSpPr>
          <p:sp>
            <p:nvSpPr>
              <p:cNvPr id="25"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6"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7"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9"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30"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31" name="组合 30"/>
          <p:cNvGrpSpPr/>
          <p:nvPr/>
        </p:nvGrpSpPr>
        <p:grpSpPr>
          <a:xfrm>
            <a:off x="7799280" y="2290335"/>
            <a:ext cx="668871" cy="744833"/>
            <a:chOff x="10399037" y="3053779"/>
            <a:chExt cx="891828" cy="993110"/>
          </a:xfrm>
        </p:grpSpPr>
        <p:sp>
          <p:nvSpPr>
            <p:cNvPr id="32" name="任意多边形 31"/>
            <p:cNvSpPr/>
            <p:nvPr/>
          </p:nvSpPr>
          <p:spPr>
            <a:xfrm rot="5400000">
              <a:off x="10348396" y="310442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3" name="Freeform 864"/>
            <p:cNvSpPr>
              <a:spLocks noEditPoints="1"/>
            </p:cNvSpPr>
            <p:nvPr/>
          </p:nvSpPr>
          <p:spPr bwMode="auto">
            <a:xfrm>
              <a:off x="10590593" y="3310657"/>
              <a:ext cx="514398" cy="479354"/>
            </a:xfrm>
            <a:custGeom>
              <a:avLst/>
              <a:gdLst>
                <a:gd name="T0" fmla="*/ 166 w 174"/>
                <a:gd name="T1" fmla="*/ 29 h 162"/>
                <a:gd name="T2" fmla="*/ 139 w 174"/>
                <a:gd name="T3" fmla="*/ 29 h 162"/>
                <a:gd name="T4" fmla="*/ 139 w 174"/>
                <a:gd name="T5" fmla="*/ 0 h 162"/>
                <a:gd name="T6" fmla="*/ 35 w 174"/>
                <a:gd name="T7" fmla="*/ 0 h 162"/>
                <a:gd name="T8" fmla="*/ 35 w 174"/>
                <a:gd name="T9" fmla="*/ 29 h 162"/>
                <a:gd name="T10" fmla="*/ 8 w 174"/>
                <a:gd name="T11" fmla="*/ 29 h 162"/>
                <a:gd name="T12" fmla="*/ 0 w 174"/>
                <a:gd name="T13" fmla="*/ 38 h 162"/>
                <a:gd name="T14" fmla="*/ 0 w 174"/>
                <a:gd name="T15" fmla="*/ 110 h 162"/>
                <a:gd name="T16" fmla="*/ 35 w 174"/>
                <a:gd name="T17" fmla="*/ 110 h 162"/>
                <a:gd name="T18" fmla="*/ 35 w 174"/>
                <a:gd name="T19" fmla="*/ 123 h 162"/>
                <a:gd name="T20" fmla="*/ 75 w 174"/>
                <a:gd name="T21" fmla="*/ 162 h 162"/>
                <a:gd name="T22" fmla="*/ 139 w 174"/>
                <a:gd name="T23" fmla="*/ 162 h 162"/>
                <a:gd name="T24" fmla="*/ 139 w 174"/>
                <a:gd name="T25" fmla="*/ 111 h 162"/>
                <a:gd name="T26" fmla="*/ 174 w 174"/>
                <a:gd name="T27" fmla="*/ 111 h 162"/>
                <a:gd name="T28" fmla="*/ 174 w 174"/>
                <a:gd name="T29" fmla="*/ 38 h 162"/>
                <a:gd name="T30" fmla="*/ 166 w 174"/>
                <a:gd name="T31" fmla="*/ 29 h 162"/>
                <a:gd name="T32" fmla="*/ 45 w 174"/>
                <a:gd name="T33" fmla="*/ 10 h 162"/>
                <a:gd name="T34" fmla="*/ 129 w 174"/>
                <a:gd name="T35" fmla="*/ 10 h 162"/>
                <a:gd name="T36" fmla="*/ 129 w 174"/>
                <a:gd name="T37" fmla="*/ 29 h 162"/>
                <a:gd name="T38" fmla="*/ 45 w 174"/>
                <a:gd name="T39" fmla="*/ 29 h 162"/>
                <a:gd name="T40" fmla="*/ 45 w 174"/>
                <a:gd name="T41" fmla="*/ 10 h 162"/>
                <a:gd name="T42" fmla="*/ 149 w 174"/>
                <a:gd name="T43" fmla="*/ 97 h 162"/>
                <a:gd name="T44" fmla="*/ 139 w 174"/>
                <a:gd name="T45" fmla="*/ 97 h 162"/>
                <a:gd name="T46" fmla="*/ 139 w 174"/>
                <a:gd name="T47" fmla="*/ 77 h 162"/>
                <a:gd name="T48" fmla="*/ 129 w 174"/>
                <a:gd name="T49" fmla="*/ 77 h 162"/>
                <a:gd name="T50" fmla="*/ 129 w 174"/>
                <a:gd name="T51" fmla="*/ 152 h 162"/>
                <a:gd name="T52" fmla="*/ 88 w 174"/>
                <a:gd name="T53" fmla="*/ 152 h 162"/>
                <a:gd name="T54" fmla="*/ 80 w 174"/>
                <a:gd name="T55" fmla="*/ 117 h 162"/>
                <a:gd name="T56" fmla="*/ 45 w 174"/>
                <a:gd name="T57" fmla="*/ 109 h 162"/>
                <a:gd name="T58" fmla="*/ 45 w 174"/>
                <a:gd name="T59" fmla="*/ 77 h 162"/>
                <a:gd name="T60" fmla="*/ 35 w 174"/>
                <a:gd name="T61" fmla="*/ 77 h 162"/>
                <a:gd name="T62" fmla="*/ 35 w 174"/>
                <a:gd name="T63" fmla="*/ 96 h 162"/>
                <a:gd name="T64" fmla="*/ 25 w 174"/>
                <a:gd name="T65" fmla="*/ 96 h 162"/>
                <a:gd name="T66" fmla="*/ 25 w 174"/>
                <a:gd name="T67" fmla="*/ 63 h 162"/>
                <a:gd name="T68" fmla="*/ 149 w 174"/>
                <a:gd name="T69" fmla="*/ 63 h 162"/>
                <a:gd name="T70" fmla="*/ 149 w 174"/>
                <a:gd name="T71" fmla="*/ 97 h 162"/>
                <a:gd name="T72" fmla="*/ 156 w 174"/>
                <a:gd name="T73" fmla="*/ 50 h 162"/>
                <a:gd name="T74" fmla="*/ 149 w 174"/>
                <a:gd name="T75" fmla="*/ 44 h 162"/>
                <a:gd name="T76" fmla="*/ 156 w 174"/>
                <a:gd name="T77" fmla="*/ 37 h 162"/>
                <a:gd name="T78" fmla="*/ 163 w 174"/>
                <a:gd name="T79" fmla="*/ 44 h 162"/>
                <a:gd name="T80" fmla="*/ 156 w 174"/>
                <a:gd name="T81" fmla="*/ 50 h 162"/>
                <a:gd name="T82" fmla="*/ 117 w 174"/>
                <a:gd name="T83" fmla="*/ 78 h 162"/>
                <a:gd name="T84" fmla="*/ 59 w 174"/>
                <a:gd name="T85" fmla="*/ 78 h 162"/>
                <a:gd name="T86" fmla="*/ 59 w 174"/>
                <a:gd name="T87" fmla="*/ 88 h 162"/>
                <a:gd name="T88" fmla="*/ 117 w 174"/>
                <a:gd name="T89" fmla="*/ 88 h 162"/>
                <a:gd name="T90" fmla="*/ 117 w 174"/>
                <a:gd name="T91" fmla="*/ 78 h 162"/>
                <a:gd name="T92" fmla="*/ 59 w 174"/>
                <a:gd name="T93" fmla="*/ 108 h 162"/>
                <a:gd name="T94" fmla="*/ 117 w 174"/>
                <a:gd name="T95" fmla="*/ 108 h 162"/>
                <a:gd name="T96" fmla="*/ 117 w 174"/>
                <a:gd name="T97" fmla="*/ 98 h 162"/>
                <a:gd name="T98" fmla="*/ 59 w 174"/>
                <a:gd name="T99" fmla="*/ 98 h 162"/>
                <a:gd name="T100" fmla="*/ 59 w 174"/>
                <a:gd name="T101" fmla="*/ 10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62">
                  <a:moveTo>
                    <a:pt x="166" y="29"/>
                  </a:moveTo>
                  <a:cubicBezTo>
                    <a:pt x="139" y="29"/>
                    <a:pt x="139" y="29"/>
                    <a:pt x="139" y="29"/>
                  </a:cubicBezTo>
                  <a:cubicBezTo>
                    <a:pt x="139" y="0"/>
                    <a:pt x="139" y="0"/>
                    <a:pt x="139" y="0"/>
                  </a:cubicBezTo>
                  <a:cubicBezTo>
                    <a:pt x="35" y="0"/>
                    <a:pt x="35" y="0"/>
                    <a:pt x="35" y="0"/>
                  </a:cubicBezTo>
                  <a:cubicBezTo>
                    <a:pt x="35" y="29"/>
                    <a:pt x="35" y="29"/>
                    <a:pt x="35" y="29"/>
                  </a:cubicBezTo>
                  <a:cubicBezTo>
                    <a:pt x="8" y="29"/>
                    <a:pt x="8" y="29"/>
                    <a:pt x="8" y="29"/>
                  </a:cubicBezTo>
                  <a:cubicBezTo>
                    <a:pt x="3" y="29"/>
                    <a:pt x="0" y="33"/>
                    <a:pt x="0" y="38"/>
                  </a:cubicBezTo>
                  <a:cubicBezTo>
                    <a:pt x="0" y="110"/>
                    <a:pt x="0" y="110"/>
                    <a:pt x="0" y="110"/>
                  </a:cubicBezTo>
                  <a:cubicBezTo>
                    <a:pt x="35" y="110"/>
                    <a:pt x="35" y="110"/>
                    <a:pt x="35" y="110"/>
                  </a:cubicBezTo>
                  <a:cubicBezTo>
                    <a:pt x="35" y="123"/>
                    <a:pt x="35" y="123"/>
                    <a:pt x="35" y="123"/>
                  </a:cubicBezTo>
                  <a:cubicBezTo>
                    <a:pt x="75" y="162"/>
                    <a:pt x="75" y="162"/>
                    <a:pt x="75" y="162"/>
                  </a:cubicBezTo>
                  <a:cubicBezTo>
                    <a:pt x="139" y="162"/>
                    <a:pt x="139" y="162"/>
                    <a:pt x="139" y="162"/>
                  </a:cubicBezTo>
                  <a:cubicBezTo>
                    <a:pt x="139" y="111"/>
                    <a:pt x="139" y="111"/>
                    <a:pt x="139" y="111"/>
                  </a:cubicBezTo>
                  <a:cubicBezTo>
                    <a:pt x="174" y="111"/>
                    <a:pt x="174" y="111"/>
                    <a:pt x="174" y="111"/>
                  </a:cubicBezTo>
                  <a:cubicBezTo>
                    <a:pt x="174" y="38"/>
                    <a:pt x="174" y="38"/>
                    <a:pt x="174" y="38"/>
                  </a:cubicBezTo>
                  <a:cubicBezTo>
                    <a:pt x="174" y="33"/>
                    <a:pt x="171" y="29"/>
                    <a:pt x="166" y="29"/>
                  </a:cubicBezTo>
                  <a:close/>
                  <a:moveTo>
                    <a:pt x="45" y="10"/>
                  </a:moveTo>
                  <a:cubicBezTo>
                    <a:pt x="129" y="10"/>
                    <a:pt x="129" y="10"/>
                    <a:pt x="129" y="10"/>
                  </a:cubicBezTo>
                  <a:cubicBezTo>
                    <a:pt x="129" y="29"/>
                    <a:pt x="129" y="29"/>
                    <a:pt x="129" y="29"/>
                  </a:cubicBezTo>
                  <a:cubicBezTo>
                    <a:pt x="45" y="29"/>
                    <a:pt x="45" y="29"/>
                    <a:pt x="45" y="29"/>
                  </a:cubicBezTo>
                  <a:lnTo>
                    <a:pt x="45" y="10"/>
                  </a:lnTo>
                  <a:close/>
                  <a:moveTo>
                    <a:pt x="149" y="97"/>
                  </a:moveTo>
                  <a:cubicBezTo>
                    <a:pt x="139" y="97"/>
                    <a:pt x="139" y="97"/>
                    <a:pt x="139" y="97"/>
                  </a:cubicBezTo>
                  <a:cubicBezTo>
                    <a:pt x="139" y="77"/>
                    <a:pt x="139" y="77"/>
                    <a:pt x="139" y="77"/>
                  </a:cubicBezTo>
                  <a:cubicBezTo>
                    <a:pt x="129" y="77"/>
                    <a:pt x="129" y="77"/>
                    <a:pt x="129" y="77"/>
                  </a:cubicBezTo>
                  <a:cubicBezTo>
                    <a:pt x="129" y="152"/>
                    <a:pt x="129" y="152"/>
                    <a:pt x="129" y="152"/>
                  </a:cubicBezTo>
                  <a:cubicBezTo>
                    <a:pt x="88" y="152"/>
                    <a:pt x="88" y="152"/>
                    <a:pt x="88" y="152"/>
                  </a:cubicBezTo>
                  <a:cubicBezTo>
                    <a:pt x="73" y="152"/>
                    <a:pt x="80" y="117"/>
                    <a:pt x="80" y="117"/>
                  </a:cubicBezTo>
                  <a:cubicBezTo>
                    <a:pt x="80" y="117"/>
                    <a:pt x="46" y="125"/>
                    <a:pt x="45" y="109"/>
                  </a:cubicBezTo>
                  <a:cubicBezTo>
                    <a:pt x="45" y="77"/>
                    <a:pt x="45" y="77"/>
                    <a:pt x="45" y="77"/>
                  </a:cubicBezTo>
                  <a:cubicBezTo>
                    <a:pt x="35" y="77"/>
                    <a:pt x="35" y="77"/>
                    <a:pt x="35" y="77"/>
                  </a:cubicBezTo>
                  <a:cubicBezTo>
                    <a:pt x="35" y="96"/>
                    <a:pt x="35" y="96"/>
                    <a:pt x="35" y="96"/>
                  </a:cubicBezTo>
                  <a:cubicBezTo>
                    <a:pt x="25" y="96"/>
                    <a:pt x="25" y="96"/>
                    <a:pt x="25" y="96"/>
                  </a:cubicBezTo>
                  <a:cubicBezTo>
                    <a:pt x="25" y="63"/>
                    <a:pt x="25" y="63"/>
                    <a:pt x="25" y="63"/>
                  </a:cubicBezTo>
                  <a:cubicBezTo>
                    <a:pt x="149" y="63"/>
                    <a:pt x="149" y="63"/>
                    <a:pt x="149" y="63"/>
                  </a:cubicBezTo>
                  <a:lnTo>
                    <a:pt x="149" y="97"/>
                  </a:lnTo>
                  <a:close/>
                  <a:moveTo>
                    <a:pt x="156" y="50"/>
                  </a:moveTo>
                  <a:cubicBezTo>
                    <a:pt x="152" y="50"/>
                    <a:pt x="149" y="47"/>
                    <a:pt x="149" y="44"/>
                  </a:cubicBezTo>
                  <a:cubicBezTo>
                    <a:pt x="149" y="40"/>
                    <a:pt x="152" y="37"/>
                    <a:pt x="156" y="37"/>
                  </a:cubicBezTo>
                  <a:cubicBezTo>
                    <a:pt x="160" y="37"/>
                    <a:pt x="163" y="40"/>
                    <a:pt x="163" y="44"/>
                  </a:cubicBezTo>
                  <a:cubicBezTo>
                    <a:pt x="163" y="47"/>
                    <a:pt x="160" y="50"/>
                    <a:pt x="156" y="50"/>
                  </a:cubicBezTo>
                  <a:close/>
                  <a:moveTo>
                    <a:pt x="117" y="78"/>
                  </a:moveTo>
                  <a:cubicBezTo>
                    <a:pt x="59" y="78"/>
                    <a:pt x="59" y="78"/>
                    <a:pt x="59" y="78"/>
                  </a:cubicBezTo>
                  <a:cubicBezTo>
                    <a:pt x="59" y="88"/>
                    <a:pt x="59" y="88"/>
                    <a:pt x="59" y="88"/>
                  </a:cubicBezTo>
                  <a:cubicBezTo>
                    <a:pt x="117" y="88"/>
                    <a:pt x="117" y="88"/>
                    <a:pt x="117" y="88"/>
                  </a:cubicBezTo>
                  <a:lnTo>
                    <a:pt x="117" y="78"/>
                  </a:lnTo>
                  <a:close/>
                  <a:moveTo>
                    <a:pt x="59" y="108"/>
                  </a:moveTo>
                  <a:cubicBezTo>
                    <a:pt x="117" y="108"/>
                    <a:pt x="117" y="108"/>
                    <a:pt x="117" y="108"/>
                  </a:cubicBezTo>
                  <a:cubicBezTo>
                    <a:pt x="117" y="98"/>
                    <a:pt x="117" y="98"/>
                    <a:pt x="117" y="98"/>
                  </a:cubicBezTo>
                  <a:cubicBezTo>
                    <a:pt x="59" y="98"/>
                    <a:pt x="59" y="98"/>
                    <a:pt x="59" y="98"/>
                  </a:cubicBezTo>
                  <a:lnTo>
                    <a:pt x="59" y="108"/>
                  </a:ln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grpSp>
        <p:nvGrpSpPr>
          <p:cNvPr id="34" name="组合 33"/>
          <p:cNvGrpSpPr/>
          <p:nvPr/>
        </p:nvGrpSpPr>
        <p:grpSpPr>
          <a:xfrm>
            <a:off x="7770581" y="3372765"/>
            <a:ext cx="668871" cy="744833"/>
            <a:chOff x="10360772" y="4497019"/>
            <a:chExt cx="891828" cy="993110"/>
          </a:xfrm>
        </p:grpSpPr>
        <p:sp>
          <p:nvSpPr>
            <p:cNvPr id="35" name="任意多边形 34"/>
            <p:cNvSpPr/>
            <p:nvPr/>
          </p:nvSpPr>
          <p:spPr>
            <a:xfrm rot="5400000">
              <a:off x="10310131" y="4547660"/>
              <a:ext cx="993110" cy="89182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6" name="Freeform 943"/>
            <p:cNvSpPr>
              <a:spLocks noEditPoints="1"/>
            </p:cNvSpPr>
            <p:nvPr/>
          </p:nvSpPr>
          <p:spPr bwMode="auto">
            <a:xfrm>
              <a:off x="10522473" y="4718335"/>
              <a:ext cx="563530" cy="550478"/>
            </a:xfrm>
            <a:custGeom>
              <a:avLst/>
              <a:gdLst>
                <a:gd name="T0" fmla="*/ 132 w 201"/>
                <a:gd name="T1" fmla="*/ 17 h 196"/>
                <a:gd name="T2" fmla="*/ 49 w 201"/>
                <a:gd name="T3" fmla="*/ 29 h 196"/>
                <a:gd name="T4" fmla="*/ 55 w 201"/>
                <a:gd name="T5" fmla="*/ 32 h 196"/>
                <a:gd name="T6" fmla="*/ 77 w 201"/>
                <a:gd name="T7" fmla="*/ 32 h 196"/>
                <a:gd name="T8" fmla="*/ 81 w 201"/>
                <a:gd name="T9" fmla="*/ 42 h 196"/>
                <a:gd name="T10" fmla="*/ 82 w 201"/>
                <a:gd name="T11" fmla="*/ 63 h 196"/>
                <a:gd name="T12" fmla="*/ 86 w 201"/>
                <a:gd name="T13" fmla="*/ 78 h 196"/>
                <a:gd name="T14" fmla="*/ 87 w 201"/>
                <a:gd name="T15" fmla="*/ 67 h 196"/>
                <a:gd name="T16" fmla="*/ 91 w 201"/>
                <a:gd name="T17" fmla="*/ 84 h 196"/>
                <a:gd name="T18" fmla="*/ 109 w 201"/>
                <a:gd name="T19" fmla="*/ 101 h 196"/>
                <a:gd name="T20" fmla="*/ 115 w 201"/>
                <a:gd name="T21" fmla="*/ 117 h 196"/>
                <a:gd name="T22" fmla="*/ 114 w 201"/>
                <a:gd name="T23" fmla="*/ 144 h 196"/>
                <a:gd name="T24" fmla="*/ 99 w 201"/>
                <a:gd name="T25" fmla="*/ 174 h 196"/>
                <a:gd name="T26" fmla="*/ 97 w 201"/>
                <a:gd name="T27" fmla="*/ 184 h 196"/>
                <a:gd name="T28" fmla="*/ 119 w 201"/>
                <a:gd name="T29" fmla="*/ 54 h 196"/>
                <a:gd name="T30" fmla="*/ 102 w 201"/>
                <a:gd name="T31" fmla="*/ 179 h 196"/>
                <a:gd name="T32" fmla="*/ 124 w 201"/>
                <a:gd name="T33" fmla="*/ 164 h 196"/>
                <a:gd name="T34" fmla="*/ 157 w 201"/>
                <a:gd name="T35" fmla="*/ 136 h 196"/>
                <a:gd name="T36" fmla="*/ 137 w 201"/>
                <a:gd name="T37" fmla="*/ 112 h 196"/>
                <a:gd name="T38" fmla="*/ 114 w 201"/>
                <a:gd name="T39" fmla="*/ 97 h 196"/>
                <a:gd name="T40" fmla="*/ 113 w 201"/>
                <a:gd name="T41" fmla="*/ 77 h 196"/>
                <a:gd name="T42" fmla="*/ 140 w 201"/>
                <a:gd name="T43" fmla="*/ 66 h 196"/>
                <a:gd name="T44" fmla="*/ 145 w 201"/>
                <a:gd name="T45" fmla="*/ 62 h 196"/>
                <a:gd name="T46" fmla="*/ 147 w 201"/>
                <a:gd name="T47" fmla="*/ 48 h 196"/>
                <a:gd name="T48" fmla="*/ 133 w 201"/>
                <a:gd name="T49" fmla="*/ 50 h 196"/>
                <a:gd name="T50" fmla="*/ 129 w 201"/>
                <a:gd name="T51" fmla="*/ 33 h 196"/>
                <a:gd name="T52" fmla="*/ 133 w 201"/>
                <a:gd name="T53" fmla="*/ 31 h 196"/>
                <a:gd name="T54" fmla="*/ 137 w 201"/>
                <a:gd name="T55" fmla="*/ 38 h 196"/>
                <a:gd name="T56" fmla="*/ 149 w 201"/>
                <a:gd name="T57" fmla="*/ 44 h 196"/>
                <a:gd name="T58" fmla="*/ 148 w 201"/>
                <a:gd name="T59" fmla="*/ 37 h 196"/>
                <a:gd name="T60" fmla="*/ 136 w 201"/>
                <a:gd name="T61" fmla="*/ 28 h 196"/>
                <a:gd name="T62" fmla="*/ 129 w 201"/>
                <a:gd name="T63" fmla="*/ 31 h 196"/>
                <a:gd name="T64" fmla="*/ 121 w 201"/>
                <a:gd name="T65" fmla="*/ 21 h 196"/>
                <a:gd name="T66" fmla="*/ 112 w 201"/>
                <a:gd name="T67" fmla="*/ 25 h 196"/>
                <a:gd name="T68" fmla="*/ 87 w 201"/>
                <a:gd name="T69" fmla="*/ 20 h 196"/>
                <a:gd name="T70" fmla="*/ 124 w 201"/>
                <a:gd name="T71" fmla="*/ 15 h 196"/>
                <a:gd name="T72" fmla="*/ 129 w 201"/>
                <a:gd name="T73" fmla="*/ 20 h 196"/>
                <a:gd name="T74" fmla="*/ 129 w 201"/>
                <a:gd name="T75" fmla="*/ 22 h 196"/>
                <a:gd name="T76" fmla="*/ 138 w 201"/>
                <a:gd name="T77" fmla="*/ 25 h 196"/>
                <a:gd name="T78" fmla="*/ 147 w 201"/>
                <a:gd name="T79" fmla="*/ 27 h 196"/>
                <a:gd name="T80" fmla="*/ 159 w 201"/>
                <a:gd name="T81" fmla="*/ 43 h 196"/>
                <a:gd name="T82" fmla="*/ 165 w 201"/>
                <a:gd name="T83" fmla="*/ 57 h 196"/>
                <a:gd name="T84" fmla="*/ 180 w 201"/>
                <a:gd name="T85" fmla="*/ 60 h 196"/>
                <a:gd name="T86" fmla="*/ 182 w 201"/>
                <a:gd name="T87" fmla="*/ 66 h 196"/>
                <a:gd name="T88" fmla="*/ 125 w 201"/>
                <a:gd name="T89" fmla="*/ 64 h 196"/>
                <a:gd name="T90" fmla="*/ 111 w 201"/>
                <a:gd name="T91" fmla="*/ 14 h 196"/>
                <a:gd name="T92" fmla="*/ 109 w 201"/>
                <a:gd name="T93" fmla="*/ 16 h 196"/>
                <a:gd name="T94" fmla="*/ 106 w 201"/>
                <a:gd name="T95" fmla="*/ 17 h 196"/>
                <a:gd name="T96" fmla="*/ 101 w 201"/>
                <a:gd name="T97" fmla="*/ 15 h 196"/>
                <a:gd name="T98" fmla="*/ 43 w 201"/>
                <a:gd name="T99" fmla="*/ 35 h 196"/>
                <a:gd name="T100" fmla="*/ 122 w 201"/>
                <a:gd name="T101" fmla="*/ 15 h 196"/>
                <a:gd name="T102" fmla="*/ 116 w 201"/>
                <a:gd name="T103" fmla="*/ 14 h 196"/>
                <a:gd name="T104" fmla="*/ 145 w 201"/>
                <a:gd name="T105" fmla="*/ 46 h 196"/>
                <a:gd name="T106" fmla="*/ 157 w 201"/>
                <a:gd name="T107" fmla="*/ 66 h 196"/>
                <a:gd name="T108" fmla="*/ 128 w 201"/>
                <a:gd name="T109" fmla="*/ 96 h 196"/>
                <a:gd name="T110" fmla="*/ 124 w 201"/>
                <a:gd name="T111" fmla="*/ 93 h 196"/>
                <a:gd name="T112" fmla="*/ 116 w 201"/>
                <a:gd name="T113" fmla="*/ 17 h 196"/>
                <a:gd name="T114" fmla="*/ 125 w 201"/>
                <a:gd name="T115" fmla="*/ 21 h 196"/>
                <a:gd name="T116" fmla="*/ 114 w 201"/>
                <a:gd name="T117" fmla="*/ 19 h 196"/>
                <a:gd name="T118" fmla="*/ 104 w 201"/>
                <a:gd name="T119" fmla="*/ 18 h 196"/>
                <a:gd name="T120" fmla="*/ 101 w 201"/>
                <a:gd name="T121" fmla="*/ 18 h 196"/>
                <a:gd name="T122" fmla="*/ 116 w 201"/>
                <a:gd name="T123" fmla="*/ 25 h 196"/>
                <a:gd name="T124" fmla="*/ 116 w 201"/>
                <a:gd name="T125" fmla="*/ 2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 h="196">
                  <a:moveTo>
                    <a:pt x="190" y="124"/>
                  </a:moveTo>
                  <a:cubicBezTo>
                    <a:pt x="201" y="86"/>
                    <a:pt x="187" y="47"/>
                    <a:pt x="156" y="25"/>
                  </a:cubicBezTo>
                  <a:cubicBezTo>
                    <a:pt x="148" y="19"/>
                    <a:pt x="138" y="14"/>
                    <a:pt x="127" y="11"/>
                  </a:cubicBezTo>
                  <a:cubicBezTo>
                    <a:pt x="89" y="0"/>
                    <a:pt x="49" y="14"/>
                    <a:pt x="26" y="44"/>
                  </a:cubicBezTo>
                  <a:cubicBezTo>
                    <a:pt x="20" y="52"/>
                    <a:pt x="15" y="62"/>
                    <a:pt x="12" y="72"/>
                  </a:cubicBezTo>
                  <a:cubicBezTo>
                    <a:pt x="0" y="110"/>
                    <a:pt x="15" y="149"/>
                    <a:pt x="46" y="171"/>
                  </a:cubicBezTo>
                  <a:cubicBezTo>
                    <a:pt x="54" y="177"/>
                    <a:pt x="64" y="182"/>
                    <a:pt x="75" y="185"/>
                  </a:cubicBezTo>
                  <a:cubicBezTo>
                    <a:pt x="113" y="196"/>
                    <a:pt x="153" y="182"/>
                    <a:pt x="176" y="152"/>
                  </a:cubicBezTo>
                  <a:cubicBezTo>
                    <a:pt x="182" y="144"/>
                    <a:pt x="187" y="134"/>
                    <a:pt x="190" y="124"/>
                  </a:cubicBezTo>
                  <a:close/>
                  <a:moveTo>
                    <a:pt x="177" y="56"/>
                  </a:moveTo>
                  <a:cubicBezTo>
                    <a:pt x="177" y="57"/>
                    <a:pt x="178" y="57"/>
                    <a:pt x="178" y="57"/>
                  </a:cubicBezTo>
                  <a:cubicBezTo>
                    <a:pt x="178" y="57"/>
                    <a:pt x="178" y="57"/>
                    <a:pt x="178" y="57"/>
                  </a:cubicBezTo>
                  <a:cubicBezTo>
                    <a:pt x="178" y="57"/>
                    <a:pt x="178" y="57"/>
                    <a:pt x="178" y="57"/>
                  </a:cubicBezTo>
                  <a:cubicBezTo>
                    <a:pt x="179" y="58"/>
                    <a:pt x="179" y="58"/>
                    <a:pt x="179" y="58"/>
                  </a:cubicBezTo>
                  <a:cubicBezTo>
                    <a:pt x="179" y="59"/>
                    <a:pt x="179" y="59"/>
                    <a:pt x="179" y="59"/>
                  </a:cubicBezTo>
                  <a:cubicBezTo>
                    <a:pt x="179" y="59"/>
                    <a:pt x="180" y="59"/>
                    <a:pt x="180" y="59"/>
                  </a:cubicBezTo>
                  <a:cubicBezTo>
                    <a:pt x="179" y="59"/>
                    <a:pt x="179" y="59"/>
                    <a:pt x="179" y="59"/>
                  </a:cubicBezTo>
                  <a:cubicBezTo>
                    <a:pt x="179" y="58"/>
                    <a:pt x="179" y="58"/>
                    <a:pt x="178" y="58"/>
                  </a:cubicBezTo>
                  <a:cubicBezTo>
                    <a:pt x="178" y="57"/>
                    <a:pt x="178" y="57"/>
                    <a:pt x="177" y="57"/>
                  </a:cubicBezTo>
                  <a:cubicBezTo>
                    <a:pt x="177" y="57"/>
                    <a:pt x="177" y="57"/>
                    <a:pt x="177" y="56"/>
                  </a:cubicBezTo>
                  <a:cubicBezTo>
                    <a:pt x="177" y="56"/>
                    <a:pt x="177" y="56"/>
                    <a:pt x="177" y="56"/>
                  </a:cubicBezTo>
                  <a:close/>
                  <a:moveTo>
                    <a:pt x="132" y="17"/>
                  </a:moveTo>
                  <a:cubicBezTo>
                    <a:pt x="132" y="17"/>
                    <a:pt x="132" y="18"/>
                    <a:pt x="132" y="18"/>
                  </a:cubicBezTo>
                  <a:cubicBezTo>
                    <a:pt x="132" y="17"/>
                    <a:pt x="132" y="17"/>
                    <a:pt x="132" y="17"/>
                  </a:cubicBezTo>
                  <a:cubicBezTo>
                    <a:pt x="132" y="17"/>
                    <a:pt x="132" y="17"/>
                    <a:pt x="132" y="17"/>
                  </a:cubicBezTo>
                  <a:close/>
                  <a:moveTo>
                    <a:pt x="55" y="24"/>
                  </a:moveTo>
                  <a:cubicBezTo>
                    <a:pt x="55" y="24"/>
                    <a:pt x="55" y="24"/>
                    <a:pt x="55" y="24"/>
                  </a:cubicBezTo>
                  <a:cubicBezTo>
                    <a:pt x="55" y="24"/>
                    <a:pt x="57" y="24"/>
                    <a:pt x="57" y="25"/>
                  </a:cubicBezTo>
                  <a:cubicBezTo>
                    <a:pt x="56" y="25"/>
                    <a:pt x="56" y="25"/>
                    <a:pt x="56" y="25"/>
                  </a:cubicBezTo>
                  <a:cubicBezTo>
                    <a:pt x="55" y="25"/>
                    <a:pt x="55" y="25"/>
                    <a:pt x="55" y="25"/>
                  </a:cubicBezTo>
                  <a:cubicBezTo>
                    <a:pt x="55" y="25"/>
                    <a:pt x="55" y="25"/>
                    <a:pt x="55" y="25"/>
                  </a:cubicBezTo>
                  <a:cubicBezTo>
                    <a:pt x="55" y="25"/>
                    <a:pt x="55" y="25"/>
                    <a:pt x="54" y="25"/>
                  </a:cubicBezTo>
                  <a:cubicBezTo>
                    <a:pt x="55" y="25"/>
                    <a:pt x="55" y="25"/>
                    <a:pt x="55" y="24"/>
                  </a:cubicBezTo>
                  <a:close/>
                  <a:moveTo>
                    <a:pt x="76" y="181"/>
                  </a:moveTo>
                  <a:cubicBezTo>
                    <a:pt x="66" y="178"/>
                    <a:pt x="57" y="173"/>
                    <a:pt x="49" y="167"/>
                  </a:cubicBezTo>
                  <a:cubicBezTo>
                    <a:pt x="20" y="146"/>
                    <a:pt x="6" y="109"/>
                    <a:pt x="16" y="74"/>
                  </a:cubicBezTo>
                  <a:cubicBezTo>
                    <a:pt x="19" y="64"/>
                    <a:pt x="24" y="55"/>
                    <a:pt x="30" y="47"/>
                  </a:cubicBezTo>
                  <a:cubicBezTo>
                    <a:pt x="36" y="39"/>
                    <a:pt x="43" y="32"/>
                    <a:pt x="51" y="27"/>
                  </a:cubicBezTo>
                  <a:cubicBezTo>
                    <a:pt x="51" y="27"/>
                    <a:pt x="51" y="27"/>
                    <a:pt x="51" y="27"/>
                  </a:cubicBezTo>
                  <a:cubicBezTo>
                    <a:pt x="52" y="27"/>
                    <a:pt x="54" y="26"/>
                    <a:pt x="54" y="26"/>
                  </a:cubicBezTo>
                  <a:cubicBezTo>
                    <a:pt x="54" y="27"/>
                    <a:pt x="56" y="26"/>
                    <a:pt x="56" y="26"/>
                  </a:cubicBezTo>
                  <a:cubicBezTo>
                    <a:pt x="56" y="27"/>
                    <a:pt x="55" y="27"/>
                    <a:pt x="55" y="27"/>
                  </a:cubicBezTo>
                  <a:cubicBezTo>
                    <a:pt x="55" y="27"/>
                    <a:pt x="55" y="27"/>
                    <a:pt x="54" y="27"/>
                  </a:cubicBezTo>
                  <a:cubicBezTo>
                    <a:pt x="54" y="27"/>
                    <a:pt x="53" y="27"/>
                    <a:pt x="53" y="27"/>
                  </a:cubicBezTo>
                  <a:cubicBezTo>
                    <a:pt x="53" y="27"/>
                    <a:pt x="52" y="27"/>
                    <a:pt x="52" y="27"/>
                  </a:cubicBezTo>
                  <a:cubicBezTo>
                    <a:pt x="52" y="27"/>
                    <a:pt x="52" y="27"/>
                    <a:pt x="52" y="28"/>
                  </a:cubicBezTo>
                  <a:cubicBezTo>
                    <a:pt x="51" y="28"/>
                    <a:pt x="51" y="28"/>
                    <a:pt x="51" y="28"/>
                  </a:cubicBezTo>
                  <a:cubicBezTo>
                    <a:pt x="50" y="28"/>
                    <a:pt x="50" y="28"/>
                    <a:pt x="50" y="28"/>
                  </a:cubicBezTo>
                  <a:cubicBezTo>
                    <a:pt x="50" y="29"/>
                    <a:pt x="50" y="29"/>
                    <a:pt x="50" y="29"/>
                  </a:cubicBezTo>
                  <a:cubicBezTo>
                    <a:pt x="50" y="29"/>
                    <a:pt x="50" y="29"/>
                    <a:pt x="49" y="29"/>
                  </a:cubicBezTo>
                  <a:cubicBezTo>
                    <a:pt x="49" y="29"/>
                    <a:pt x="50" y="29"/>
                    <a:pt x="50" y="30"/>
                  </a:cubicBezTo>
                  <a:cubicBezTo>
                    <a:pt x="49" y="30"/>
                    <a:pt x="50" y="30"/>
                    <a:pt x="50" y="30"/>
                  </a:cubicBezTo>
                  <a:cubicBezTo>
                    <a:pt x="50" y="30"/>
                    <a:pt x="50" y="31"/>
                    <a:pt x="51" y="30"/>
                  </a:cubicBezTo>
                  <a:cubicBezTo>
                    <a:pt x="51" y="30"/>
                    <a:pt x="51" y="31"/>
                    <a:pt x="51" y="31"/>
                  </a:cubicBezTo>
                  <a:cubicBezTo>
                    <a:pt x="51" y="31"/>
                    <a:pt x="52" y="31"/>
                    <a:pt x="53" y="31"/>
                  </a:cubicBezTo>
                  <a:cubicBezTo>
                    <a:pt x="53" y="31"/>
                    <a:pt x="53" y="31"/>
                    <a:pt x="53" y="31"/>
                  </a:cubicBezTo>
                  <a:cubicBezTo>
                    <a:pt x="53" y="31"/>
                    <a:pt x="53" y="31"/>
                    <a:pt x="54" y="31"/>
                  </a:cubicBezTo>
                  <a:cubicBezTo>
                    <a:pt x="54" y="31"/>
                    <a:pt x="54" y="31"/>
                    <a:pt x="55" y="31"/>
                  </a:cubicBezTo>
                  <a:cubicBezTo>
                    <a:pt x="55" y="31"/>
                    <a:pt x="55" y="31"/>
                    <a:pt x="54" y="32"/>
                  </a:cubicBezTo>
                  <a:cubicBezTo>
                    <a:pt x="53" y="32"/>
                    <a:pt x="52" y="33"/>
                    <a:pt x="52" y="33"/>
                  </a:cubicBezTo>
                  <a:cubicBezTo>
                    <a:pt x="52" y="33"/>
                    <a:pt x="51" y="33"/>
                    <a:pt x="51" y="33"/>
                  </a:cubicBezTo>
                  <a:cubicBezTo>
                    <a:pt x="50" y="33"/>
                    <a:pt x="50" y="33"/>
                    <a:pt x="50" y="33"/>
                  </a:cubicBezTo>
                  <a:cubicBezTo>
                    <a:pt x="49" y="33"/>
                    <a:pt x="49" y="33"/>
                    <a:pt x="49" y="33"/>
                  </a:cubicBezTo>
                  <a:cubicBezTo>
                    <a:pt x="49" y="33"/>
                    <a:pt x="48" y="34"/>
                    <a:pt x="47" y="34"/>
                  </a:cubicBezTo>
                  <a:cubicBezTo>
                    <a:pt x="47" y="34"/>
                    <a:pt x="46" y="35"/>
                    <a:pt x="46" y="35"/>
                  </a:cubicBezTo>
                  <a:cubicBezTo>
                    <a:pt x="46" y="35"/>
                    <a:pt x="46" y="35"/>
                    <a:pt x="46" y="35"/>
                  </a:cubicBezTo>
                  <a:cubicBezTo>
                    <a:pt x="46" y="35"/>
                    <a:pt x="47" y="35"/>
                    <a:pt x="47" y="35"/>
                  </a:cubicBezTo>
                  <a:cubicBezTo>
                    <a:pt x="47" y="35"/>
                    <a:pt x="47" y="35"/>
                    <a:pt x="48" y="34"/>
                  </a:cubicBezTo>
                  <a:cubicBezTo>
                    <a:pt x="48" y="34"/>
                    <a:pt x="49" y="34"/>
                    <a:pt x="49" y="34"/>
                  </a:cubicBezTo>
                  <a:cubicBezTo>
                    <a:pt x="49" y="34"/>
                    <a:pt x="49" y="34"/>
                    <a:pt x="50" y="34"/>
                  </a:cubicBezTo>
                  <a:cubicBezTo>
                    <a:pt x="50" y="34"/>
                    <a:pt x="51" y="34"/>
                    <a:pt x="51" y="34"/>
                  </a:cubicBezTo>
                  <a:cubicBezTo>
                    <a:pt x="51" y="34"/>
                    <a:pt x="51" y="34"/>
                    <a:pt x="51" y="34"/>
                  </a:cubicBezTo>
                  <a:cubicBezTo>
                    <a:pt x="51" y="34"/>
                    <a:pt x="51" y="34"/>
                    <a:pt x="51" y="33"/>
                  </a:cubicBezTo>
                  <a:cubicBezTo>
                    <a:pt x="51" y="33"/>
                    <a:pt x="52" y="33"/>
                    <a:pt x="53" y="33"/>
                  </a:cubicBezTo>
                  <a:cubicBezTo>
                    <a:pt x="54" y="32"/>
                    <a:pt x="55" y="33"/>
                    <a:pt x="55" y="32"/>
                  </a:cubicBezTo>
                  <a:cubicBezTo>
                    <a:pt x="56" y="32"/>
                    <a:pt x="56" y="32"/>
                    <a:pt x="57" y="32"/>
                  </a:cubicBezTo>
                  <a:cubicBezTo>
                    <a:pt x="58" y="31"/>
                    <a:pt x="58" y="31"/>
                    <a:pt x="58" y="31"/>
                  </a:cubicBezTo>
                  <a:cubicBezTo>
                    <a:pt x="58" y="31"/>
                    <a:pt x="58" y="31"/>
                    <a:pt x="59" y="31"/>
                  </a:cubicBezTo>
                  <a:cubicBezTo>
                    <a:pt x="60" y="31"/>
                    <a:pt x="59" y="30"/>
                    <a:pt x="59" y="30"/>
                  </a:cubicBezTo>
                  <a:cubicBezTo>
                    <a:pt x="59" y="30"/>
                    <a:pt x="59" y="30"/>
                    <a:pt x="60" y="30"/>
                  </a:cubicBezTo>
                  <a:cubicBezTo>
                    <a:pt x="60" y="29"/>
                    <a:pt x="60" y="30"/>
                    <a:pt x="61" y="29"/>
                  </a:cubicBezTo>
                  <a:cubicBezTo>
                    <a:pt x="62" y="28"/>
                    <a:pt x="62" y="30"/>
                    <a:pt x="61" y="30"/>
                  </a:cubicBezTo>
                  <a:cubicBezTo>
                    <a:pt x="61" y="30"/>
                    <a:pt x="62" y="30"/>
                    <a:pt x="62" y="30"/>
                  </a:cubicBezTo>
                  <a:cubicBezTo>
                    <a:pt x="62" y="30"/>
                    <a:pt x="63" y="30"/>
                    <a:pt x="63" y="30"/>
                  </a:cubicBezTo>
                  <a:cubicBezTo>
                    <a:pt x="64" y="29"/>
                    <a:pt x="65" y="29"/>
                    <a:pt x="65" y="29"/>
                  </a:cubicBezTo>
                  <a:cubicBezTo>
                    <a:pt x="65" y="29"/>
                    <a:pt x="65" y="29"/>
                    <a:pt x="65" y="29"/>
                  </a:cubicBezTo>
                  <a:cubicBezTo>
                    <a:pt x="66" y="28"/>
                    <a:pt x="66" y="28"/>
                    <a:pt x="67" y="28"/>
                  </a:cubicBezTo>
                  <a:cubicBezTo>
                    <a:pt x="67" y="28"/>
                    <a:pt x="67" y="29"/>
                    <a:pt x="67" y="29"/>
                  </a:cubicBezTo>
                  <a:cubicBezTo>
                    <a:pt x="67" y="29"/>
                    <a:pt x="66" y="29"/>
                    <a:pt x="66" y="29"/>
                  </a:cubicBezTo>
                  <a:cubicBezTo>
                    <a:pt x="66" y="29"/>
                    <a:pt x="67" y="29"/>
                    <a:pt x="68" y="29"/>
                  </a:cubicBezTo>
                  <a:cubicBezTo>
                    <a:pt x="69" y="30"/>
                    <a:pt x="70" y="29"/>
                    <a:pt x="70" y="29"/>
                  </a:cubicBezTo>
                  <a:cubicBezTo>
                    <a:pt x="70" y="29"/>
                    <a:pt x="70" y="29"/>
                    <a:pt x="70" y="29"/>
                  </a:cubicBezTo>
                  <a:cubicBezTo>
                    <a:pt x="71" y="30"/>
                    <a:pt x="71" y="30"/>
                    <a:pt x="71" y="30"/>
                  </a:cubicBezTo>
                  <a:cubicBezTo>
                    <a:pt x="71" y="30"/>
                    <a:pt x="73" y="30"/>
                    <a:pt x="73" y="30"/>
                  </a:cubicBezTo>
                  <a:cubicBezTo>
                    <a:pt x="73" y="31"/>
                    <a:pt x="74" y="31"/>
                    <a:pt x="74" y="31"/>
                  </a:cubicBezTo>
                  <a:cubicBezTo>
                    <a:pt x="74" y="31"/>
                    <a:pt x="75" y="32"/>
                    <a:pt x="75" y="32"/>
                  </a:cubicBezTo>
                  <a:cubicBezTo>
                    <a:pt x="75" y="33"/>
                    <a:pt x="75" y="33"/>
                    <a:pt x="75" y="33"/>
                  </a:cubicBezTo>
                  <a:cubicBezTo>
                    <a:pt x="76" y="33"/>
                    <a:pt x="76" y="33"/>
                    <a:pt x="76" y="34"/>
                  </a:cubicBezTo>
                  <a:cubicBezTo>
                    <a:pt x="76" y="33"/>
                    <a:pt x="76" y="33"/>
                    <a:pt x="77" y="33"/>
                  </a:cubicBezTo>
                  <a:cubicBezTo>
                    <a:pt x="77" y="33"/>
                    <a:pt x="76" y="33"/>
                    <a:pt x="77" y="32"/>
                  </a:cubicBezTo>
                  <a:cubicBezTo>
                    <a:pt x="77" y="31"/>
                    <a:pt x="77" y="31"/>
                    <a:pt x="77" y="31"/>
                  </a:cubicBezTo>
                  <a:cubicBezTo>
                    <a:pt x="77" y="31"/>
                    <a:pt x="77" y="32"/>
                    <a:pt x="77" y="32"/>
                  </a:cubicBezTo>
                  <a:cubicBezTo>
                    <a:pt x="77" y="33"/>
                    <a:pt x="77" y="33"/>
                    <a:pt x="77" y="33"/>
                  </a:cubicBezTo>
                  <a:cubicBezTo>
                    <a:pt x="78" y="33"/>
                    <a:pt x="78" y="32"/>
                    <a:pt x="78" y="32"/>
                  </a:cubicBezTo>
                  <a:cubicBezTo>
                    <a:pt x="78" y="32"/>
                    <a:pt x="78" y="33"/>
                    <a:pt x="78" y="33"/>
                  </a:cubicBezTo>
                  <a:cubicBezTo>
                    <a:pt x="78" y="33"/>
                    <a:pt x="77" y="33"/>
                    <a:pt x="77" y="33"/>
                  </a:cubicBezTo>
                  <a:cubicBezTo>
                    <a:pt x="77" y="33"/>
                    <a:pt x="76" y="34"/>
                    <a:pt x="77" y="34"/>
                  </a:cubicBezTo>
                  <a:cubicBezTo>
                    <a:pt x="77" y="34"/>
                    <a:pt x="77" y="34"/>
                    <a:pt x="77" y="35"/>
                  </a:cubicBezTo>
                  <a:cubicBezTo>
                    <a:pt x="76" y="35"/>
                    <a:pt x="77" y="35"/>
                    <a:pt x="77" y="35"/>
                  </a:cubicBezTo>
                  <a:cubicBezTo>
                    <a:pt x="77" y="35"/>
                    <a:pt x="78" y="35"/>
                    <a:pt x="78" y="36"/>
                  </a:cubicBezTo>
                  <a:cubicBezTo>
                    <a:pt x="78" y="36"/>
                    <a:pt x="78" y="35"/>
                    <a:pt x="78" y="35"/>
                  </a:cubicBezTo>
                  <a:cubicBezTo>
                    <a:pt x="78" y="35"/>
                    <a:pt x="79" y="35"/>
                    <a:pt x="78" y="35"/>
                  </a:cubicBezTo>
                  <a:cubicBezTo>
                    <a:pt x="78" y="36"/>
                    <a:pt x="79" y="36"/>
                    <a:pt x="79" y="36"/>
                  </a:cubicBezTo>
                  <a:cubicBezTo>
                    <a:pt x="79" y="36"/>
                    <a:pt x="79" y="36"/>
                    <a:pt x="79" y="37"/>
                  </a:cubicBezTo>
                  <a:cubicBezTo>
                    <a:pt x="79" y="37"/>
                    <a:pt x="79" y="37"/>
                    <a:pt x="79" y="38"/>
                  </a:cubicBezTo>
                  <a:cubicBezTo>
                    <a:pt x="79" y="38"/>
                    <a:pt x="79" y="38"/>
                    <a:pt x="80" y="38"/>
                  </a:cubicBezTo>
                  <a:cubicBezTo>
                    <a:pt x="80" y="38"/>
                    <a:pt x="80" y="38"/>
                    <a:pt x="80" y="38"/>
                  </a:cubicBezTo>
                  <a:cubicBezTo>
                    <a:pt x="80" y="38"/>
                    <a:pt x="80" y="38"/>
                    <a:pt x="80" y="38"/>
                  </a:cubicBezTo>
                  <a:cubicBezTo>
                    <a:pt x="80" y="38"/>
                    <a:pt x="80" y="39"/>
                    <a:pt x="80" y="39"/>
                  </a:cubicBezTo>
                  <a:cubicBezTo>
                    <a:pt x="80" y="39"/>
                    <a:pt x="80" y="40"/>
                    <a:pt x="81" y="40"/>
                  </a:cubicBezTo>
                  <a:cubicBezTo>
                    <a:pt x="81" y="40"/>
                    <a:pt x="80" y="40"/>
                    <a:pt x="81" y="41"/>
                  </a:cubicBezTo>
                  <a:cubicBezTo>
                    <a:pt x="81" y="41"/>
                    <a:pt x="81" y="41"/>
                    <a:pt x="80" y="40"/>
                  </a:cubicBezTo>
                  <a:cubicBezTo>
                    <a:pt x="80" y="40"/>
                    <a:pt x="80" y="40"/>
                    <a:pt x="79" y="41"/>
                  </a:cubicBezTo>
                  <a:cubicBezTo>
                    <a:pt x="79" y="41"/>
                    <a:pt x="80" y="42"/>
                    <a:pt x="81" y="42"/>
                  </a:cubicBezTo>
                  <a:cubicBezTo>
                    <a:pt x="81" y="42"/>
                    <a:pt x="81" y="42"/>
                    <a:pt x="81" y="42"/>
                  </a:cubicBezTo>
                  <a:cubicBezTo>
                    <a:pt x="81" y="42"/>
                    <a:pt x="81" y="43"/>
                    <a:pt x="82" y="43"/>
                  </a:cubicBezTo>
                  <a:cubicBezTo>
                    <a:pt x="82" y="43"/>
                    <a:pt x="82" y="43"/>
                    <a:pt x="82" y="43"/>
                  </a:cubicBezTo>
                  <a:cubicBezTo>
                    <a:pt x="82" y="43"/>
                    <a:pt x="82" y="43"/>
                    <a:pt x="82" y="43"/>
                  </a:cubicBezTo>
                  <a:cubicBezTo>
                    <a:pt x="82" y="43"/>
                    <a:pt x="82" y="43"/>
                    <a:pt x="82" y="44"/>
                  </a:cubicBezTo>
                  <a:cubicBezTo>
                    <a:pt x="82" y="44"/>
                    <a:pt x="83" y="44"/>
                    <a:pt x="83" y="44"/>
                  </a:cubicBezTo>
                  <a:cubicBezTo>
                    <a:pt x="83" y="44"/>
                    <a:pt x="83" y="44"/>
                    <a:pt x="82" y="44"/>
                  </a:cubicBezTo>
                  <a:cubicBezTo>
                    <a:pt x="82" y="44"/>
                    <a:pt x="82" y="45"/>
                    <a:pt x="82" y="45"/>
                  </a:cubicBezTo>
                  <a:cubicBezTo>
                    <a:pt x="82" y="45"/>
                    <a:pt x="82" y="45"/>
                    <a:pt x="82" y="46"/>
                  </a:cubicBezTo>
                  <a:cubicBezTo>
                    <a:pt x="82" y="46"/>
                    <a:pt x="81" y="48"/>
                    <a:pt x="81" y="49"/>
                  </a:cubicBezTo>
                  <a:cubicBezTo>
                    <a:pt x="81" y="49"/>
                    <a:pt x="80" y="50"/>
                    <a:pt x="80" y="50"/>
                  </a:cubicBezTo>
                  <a:cubicBezTo>
                    <a:pt x="80" y="51"/>
                    <a:pt x="80" y="51"/>
                    <a:pt x="80" y="51"/>
                  </a:cubicBezTo>
                  <a:cubicBezTo>
                    <a:pt x="80" y="51"/>
                    <a:pt x="80" y="52"/>
                    <a:pt x="79" y="53"/>
                  </a:cubicBezTo>
                  <a:cubicBezTo>
                    <a:pt x="78" y="53"/>
                    <a:pt x="78" y="54"/>
                    <a:pt x="79" y="54"/>
                  </a:cubicBezTo>
                  <a:cubicBezTo>
                    <a:pt x="79" y="54"/>
                    <a:pt x="79" y="54"/>
                    <a:pt x="79" y="54"/>
                  </a:cubicBezTo>
                  <a:cubicBezTo>
                    <a:pt x="79" y="55"/>
                    <a:pt x="79" y="55"/>
                    <a:pt x="79" y="55"/>
                  </a:cubicBezTo>
                  <a:cubicBezTo>
                    <a:pt x="79" y="56"/>
                    <a:pt x="79" y="56"/>
                    <a:pt x="79" y="56"/>
                  </a:cubicBezTo>
                  <a:cubicBezTo>
                    <a:pt x="79" y="57"/>
                    <a:pt x="79" y="57"/>
                    <a:pt x="79" y="58"/>
                  </a:cubicBezTo>
                  <a:cubicBezTo>
                    <a:pt x="79" y="58"/>
                    <a:pt x="79" y="58"/>
                    <a:pt x="80" y="58"/>
                  </a:cubicBezTo>
                  <a:cubicBezTo>
                    <a:pt x="80" y="58"/>
                    <a:pt x="80" y="59"/>
                    <a:pt x="79" y="59"/>
                  </a:cubicBezTo>
                  <a:cubicBezTo>
                    <a:pt x="79" y="59"/>
                    <a:pt x="80" y="59"/>
                    <a:pt x="80" y="59"/>
                  </a:cubicBezTo>
                  <a:cubicBezTo>
                    <a:pt x="80" y="59"/>
                    <a:pt x="80" y="60"/>
                    <a:pt x="80" y="61"/>
                  </a:cubicBezTo>
                  <a:cubicBezTo>
                    <a:pt x="81" y="61"/>
                    <a:pt x="81" y="61"/>
                    <a:pt x="81" y="62"/>
                  </a:cubicBezTo>
                  <a:cubicBezTo>
                    <a:pt x="81" y="62"/>
                    <a:pt x="81" y="62"/>
                    <a:pt x="81" y="62"/>
                  </a:cubicBezTo>
                  <a:cubicBezTo>
                    <a:pt x="82" y="62"/>
                    <a:pt x="82" y="62"/>
                    <a:pt x="82" y="62"/>
                  </a:cubicBezTo>
                  <a:cubicBezTo>
                    <a:pt x="82" y="63"/>
                    <a:pt x="82" y="63"/>
                    <a:pt x="82" y="63"/>
                  </a:cubicBezTo>
                  <a:cubicBezTo>
                    <a:pt x="82" y="63"/>
                    <a:pt x="83" y="63"/>
                    <a:pt x="83" y="63"/>
                  </a:cubicBezTo>
                  <a:cubicBezTo>
                    <a:pt x="83" y="63"/>
                    <a:pt x="83" y="63"/>
                    <a:pt x="83" y="63"/>
                  </a:cubicBezTo>
                  <a:cubicBezTo>
                    <a:pt x="83" y="63"/>
                    <a:pt x="83" y="63"/>
                    <a:pt x="83" y="63"/>
                  </a:cubicBezTo>
                  <a:cubicBezTo>
                    <a:pt x="83" y="64"/>
                    <a:pt x="83" y="64"/>
                    <a:pt x="83" y="65"/>
                  </a:cubicBezTo>
                  <a:cubicBezTo>
                    <a:pt x="83" y="65"/>
                    <a:pt x="83" y="65"/>
                    <a:pt x="83" y="65"/>
                  </a:cubicBezTo>
                  <a:cubicBezTo>
                    <a:pt x="83" y="65"/>
                    <a:pt x="83" y="65"/>
                    <a:pt x="83" y="65"/>
                  </a:cubicBezTo>
                  <a:cubicBezTo>
                    <a:pt x="83" y="65"/>
                    <a:pt x="83" y="66"/>
                    <a:pt x="83" y="66"/>
                  </a:cubicBezTo>
                  <a:cubicBezTo>
                    <a:pt x="83" y="66"/>
                    <a:pt x="83" y="67"/>
                    <a:pt x="83" y="67"/>
                  </a:cubicBezTo>
                  <a:cubicBezTo>
                    <a:pt x="83" y="67"/>
                    <a:pt x="83" y="68"/>
                    <a:pt x="83" y="68"/>
                  </a:cubicBezTo>
                  <a:cubicBezTo>
                    <a:pt x="83" y="68"/>
                    <a:pt x="84" y="68"/>
                    <a:pt x="84" y="69"/>
                  </a:cubicBezTo>
                  <a:cubicBezTo>
                    <a:pt x="84" y="69"/>
                    <a:pt x="83" y="69"/>
                    <a:pt x="84" y="69"/>
                  </a:cubicBezTo>
                  <a:cubicBezTo>
                    <a:pt x="84" y="69"/>
                    <a:pt x="84" y="70"/>
                    <a:pt x="84" y="70"/>
                  </a:cubicBezTo>
                  <a:cubicBezTo>
                    <a:pt x="84" y="71"/>
                    <a:pt x="85" y="71"/>
                    <a:pt x="85" y="71"/>
                  </a:cubicBezTo>
                  <a:cubicBezTo>
                    <a:pt x="85" y="71"/>
                    <a:pt x="84" y="71"/>
                    <a:pt x="84" y="71"/>
                  </a:cubicBezTo>
                  <a:cubicBezTo>
                    <a:pt x="84" y="71"/>
                    <a:pt x="83" y="70"/>
                    <a:pt x="84" y="70"/>
                  </a:cubicBezTo>
                  <a:cubicBezTo>
                    <a:pt x="84" y="70"/>
                    <a:pt x="83" y="71"/>
                    <a:pt x="83" y="72"/>
                  </a:cubicBezTo>
                  <a:cubicBezTo>
                    <a:pt x="84" y="72"/>
                    <a:pt x="84" y="73"/>
                    <a:pt x="84" y="73"/>
                  </a:cubicBezTo>
                  <a:cubicBezTo>
                    <a:pt x="85" y="73"/>
                    <a:pt x="85" y="73"/>
                    <a:pt x="85" y="73"/>
                  </a:cubicBezTo>
                  <a:cubicBezTo>
                    <a:pt x="85" y="73"/>
                    <a:pt x="85" y="73"/>
                    <a:pt x="85" y="74"/>
                  </a:cubicBezTo>
                  <a:cubicBezTo>
                    <a:pt x="85" y="74"/>
                    <a:pt x="86" y="74"/>
                    <a:pt x="86" y="74"/>
                  </a:cubicBezTo>
                  <a:cubicBezTo>
                    <a:pt x="86" y="74"/>
                    <a:pt x="86" y="75"/>
                    <a:pt x="86" y="75"/>
                  </a:cubicBezTo>
                  <a:cubicBezTo>
                    <a:pt x="86" y="76"/>
                    <a:pt x="85" y="76"/>
                    <a:pt x="85" y="76"/>
                  </a:cubicBezTo>
                  <a:cubicBezTo>
                    <a:pt x="85" y="76"/>
                    <a:pt x="85" y="76"/>
                    <a:pt x="86" y="76"/>
                  </a:cubicBezTo>
                  <a:cubicBezTo>
                    <a:pt x="86" y="76"/>
                    <a:pt x="85" y="77"/>
                    <a:pt x="86" y="77"/>
                  </a:cubicBezTo>
                  <a:cubicBezTo>
                    <a:pt x="86" y="77"/>
                    <a:pt x="86" y="77"/>
                    <a:pt x="86" y="78"/>
                  </a:cubicBezTo>
                  <a:cubicBezTo>
                    <a:pt x="86" y="78"/>
                    <a:pt x="86" y="78"/>
                    <a:pt x="87" y="78"/>
                  </a:cubicBezTo>
                  <a:cubicBezTo>
                    <a:pt x="87" y="78"/>
                    <a:pt x="87" y="79"/>
                    <a:pt x="87" y="79"/>
                  </a:cubicBezTo>
                  <a:cubicBezTo>
                    <a:pt x="87" y="79"/>
                    <a:pt x="87" y="80"/>
                    <a:pt x="88" y="79"/>
                  </a:cubicBezTo>
                  <a:cubicBezTo>
                    <a:pt x="88" y="79"/>
                    <a:pt x="88" y="79"/>
                    <a:pt x="88" y="79"/>
                  </a:cubicBezTo>
                  <a:cubicBezTo>
                    <a:pt x="88" y="78"/>
                    <a:pt x="88" y="78"/>
                    <a:pt x="88" y="78"/>
                  </a:cubicBezTo>
                  <a:cubicBezTo>
                    <a:pt x="88" y="77"/>
                    <a:pt x="87" y="77"/>
                    <a:pt x="87" y="77"/>
                  </a:cubicBezTo>
                  <a:cubicBezTo>
                    <a:pt x="87" y="76"/>
                    <a:pt x="87" y="76"/>
                    <a:pt x="87" y="76"/>
                  </a:cubicBezTo>
                  <a:cubicBezTo>
                    <a:pt x="87" y="76"/>
                    <a:pt x="87" y="75"/>
                    <a:pt x="87" y="75"/>
                  </a:cubicBezTo>
                  <a:cubicBezTo>
                    <a:pt x="87" y="75"/>
                    <a:pt x="87" y="75"/>
                    <a:pt x="87" y="74"/>
                  </a:cubicBezTo>
                  <a:cubicBezTo>
                    <a:pt x="87" y="74"/>
                    <a:pt x="87" y="74"/>
                    <a:pt x="87" y="74"/>
                  </a:cubicBezTo>
                  <a:cubicBezTo>
                    <a:pt x="87" y="73"/>
                    <a:pt x="87" y="73"/>
                    <a:pt x="87" y="73"/>
                  </a:cubicBezTo>
                  <a:cubicBezTo>
                    <a:pt x="87" y="73"/>
                    <a:pt x="87" y="73"/>
                    <a:pt x="87" y="73"/>
                  </a:cubicBezTo>
                  <a:cubicBezTo>
                    <a:pt x="87" y="73"/>
                    <a:pt x="86" y="73"/>
                    <a:pt x="86" y="72"/>
                  </a:cubicBezTo>
                  <a:cubicBezTo>
                    <a:pt x="86" y="72"/>
                    <a:pt x="86" y="72"/>
                    <a:pt x="86" y="72"/>
                  </a:cubicBezTo>
                  <a:cubicBezTo>
                    <a:pt x="86" y="72"/>
                    <a:pt x="86" y="71"/>
                    <a:pt x="86" y="71"/>
                  </a:cubicBezTo>
                  <a:cubicBezTo>
                    <a:pt x="86" y="71"/>
                    <a:pt x="86" y="70"/>
                    <a:pt x="86" y="70"/>
                  </a:cubicBezTo>
                  <a:cubicBezTo>
                    <a:pt x="86" y="70"/>
                    <a:pt x="86" y="70"/>
                    <a:pt x="86" y="69"/>
                  </a:cubicBezTo>
                  <a:cubicBezTo>
                    <a:pt x="86" y="69"/>
                    <a:pt x="86" y="69"/>
                    <a:pt x="86" y="69"/>
                  </a:cubicBezTo>
                  <a:cubicBezTo>
                    <a:pt x="85" y="69"/>
                    <a:pt x="85" y="69"/>
                    <a:pt x="85" y="69"/>
                  </a:cubicBezTo>
                  <a:cubicBezTo>
                    <a:pt x="85" y="69"/>
                    <a:pt x="85" y="69"/>
                    <a:pt x="85" y="68"/>
                  </a:cubicBezTo>
                  <a:cubicBezTo>
                    <a:pt x="85" y="68"/>
                    <a:pt x="85" y="68"/>
                    <a:pt x="85" y="68"/>
                  </a:cubicBezTo>
                  <a:cubicBezTo>
                    <a:pt x="85" y="67"/>
                    <a:pt x="85" y="67"/>
                    <a:pt x="85" y="67"/>
                  </a:cubicBezTo>
                  <a:cubicBezTo>
                    <a:pt x="85" y="67"/>
                    <a:pt x="85" y="67"/>
                    <a:pt x="85" y="66"/>
                  </a:cubicBezTo>
                  <a:cubicBezTo>
                    <a:pt x="86" y="67"/>
                    <a:pt x="86" y="67"/>
                    <a:pt x="86" y="67"/>
                  </a:cubicBezTo>
                  <a:cubicBezTo>
                    <a:pt x="86" y="67"/>
                    <a:pt x="86" y="67"/>
                    <a:pt x="87" y="67"/>
                  </a:cubicBezTo>
                  <a:cubicBezTo>
                    <a:pt x="87" y="68"/>
                    <a:pt x="87" y="68"/>
                    <a:pt x="87" y="68"/>
                  </a:cubicBezTo>
                  <a:cubicBezTo>
                    <a:pt x="87" y="68"/>
                    <a:pt x="87" y="68"/>
                    <a:pt x="87" y="68"/>
                  </a:cubicBezTo>
                  <a:cubicBezTo>
                    <a:pt x="87" y="69"/>
                    <a:pt x="87" y="69"/>
                    <a:pt x="87" y="69"/>
                  </a:cubicBezTo>
                  <a:cubicBezTo>
                    <a:pt x="87" y="70"/>
                    <a:pt x="87" y="70"/>
                    <a:pt x="87" y="70"/>
                  </a:cubicBezTo>
                  <a:cubicBezTo>
                    <a:pt x="87" y="70"/>
                    <a:pt x="87" y="70"/>
                    <a:pt x="87" y="70"/>
                  </a:cubicBezTo>
                  <a:cubicBezTo>
                    <a:pt x="87" y="71"/>
                    <a:pt x="87" y="71"/>
                    <a:pt x="87" y="71"/>
                  </a:cubicBezTo>
                  <a:cubicBezTo>
                    <a:pt x="87" y="71"/>
                    <a:pt x="87" y="71"/>
                    <a:pt x="87" y="71"/>
                  </a:cubicBezTo>
                  <a:cubicBezTo>
                    <a:pt x="87" y="71"/>
                    <a:pt x="87" y="71"/>
                    <a:pt x="87" y="72"/>
                  </a:cubicBezTo>
                  <a:cubicBezTo>
                    <a:pt x="88" y="72"/>
                    <a:pt x="88" y="72"/>
                    <a:pt x="88" y="72"/>
                  </a:cubicBezTo>
                  <a:cubicBezTo>
                    <a:pt x="88" y="73"/>
                    <a:pt x="88" y="73"/>
                    <a:pt x="88" y="73"/>
                  </a:cubicBezTo>
                  <a:cubicBezTo>
                    <a:pt x="88" y="73"/>
                    <a:pt x="88" y="73"/>
                    <a:pt x="88" y="73"/>
                  </a:cubicBezTo>
                  <a:cubicBezTo>
                    <a:pt x="88" y="73"/>
                    <a:pt x="89" y="73"/>
                    <a:pt x="89" y="74"/>
                  </a:cubicBezTo>
                  <a:cubicBezTo>
                    <a:pt x="89" y="74"/>
                    <a:pt x="89" y="74"/>
                    <a:pt x="89" y="74"/>
                  </a:cubicBezTo>
                  <a:cubicBezTo>
                    <a:pt x="89" y="74"/>
                    <a:pt x="89" y="74"/>
                    <a:pt x="89" y="75"/>
                  </a:cubicBezTo>
                  <a:cubicBezTo>
                    <a:pt x="89" y="75"/>
                    <a:pt x="89" y="75"/>
                    <a:pt x="89" y="75"/>
                  </a:cubicBezTo>
                  <a:cubicBezTo>
                    <a:pt x="89" y="75"/>
                    <a:pt x="89" y="75"/>
                    <a:pt x="89" y="75"/>
                  </a:cubicBezTo>
                  <a:cubicBezTo>
                    <a:pt x="89" y="76"/>
                    <a:pt x="89" y="76"/>
                    <a:pt x="89" y="76"/>
                  </a:cubicBezTo>
                  <a:cubicBezTo>
                    <a:pt x="89" y="76"/>
                    <a:pt x="89" y="76"/>
                    <a:pt x="90" y="76"/>
                  </a:cubicBezTo>
                  <a:cubicBezTo>
                    <a:pt x="90" y="77"/>
                    <a:pt x="90" y="77"/>
                    <a:pt x="90" y="78"/>
                  </a:cubicBezTo>
                  <a:cubicBezTo>
                    <a:pt x="90" y="78"/>
                    <a:pt x="91" y="78"/>
                    <a:pt x="91" y="79"/>
                  </a:cubicBezTo>
                  <a:cubicBezTo>
                    <a:pt x="91" y="79"/>
                    <a:pt x="91" y="79"/>
                    <a:pt x="91" y="80"/>
                  </a:cubicBezTo>
                  <a:cubicBezTo>
                    <a:pt x="92" y="81"/>
                    <a:pt x="92" y="81"/>
                    <a:pt x="92" y="82"/>
                  </a:cubicBezTo>
                  <a:cubicBezTo>
                    <a:pt x="92" y="82"/>
                    <a:pt x="92" y="82"/>
                    <a:pt x="92" y="82"/>
                  </a:cubicBezTo>
                  <a:cubicBezTo>
                    <a:pt x="92" y="82"/>
                    <a:pt x="92" y="83"/>
                    <a:pt x="92" y="83"/>
                  </a:cubicBezTo>
                  <a:cubicBezTo>
                    <a:pt x="92" y="83"/>
                    <a:pt x="91" y="83"/>
                    <a:pt x="91" y="84"/>
                  </a:cubicBezTo>
                  <a:cubicBezTo>
                    <a:pt x="91" y="84"/>
                    <a:pt x="91" y="84"/>
                    <a:pt x="91" y="84"/>
                  </a:cubicBezTo>
                  <a:cubicBezTo>
                    <a:pt x="91" y="84"/>
                    <a:pt x="91" y="84"/>
                    <a:pt x="91" y="84"/>
                  </a:cubicBezTo>
                  <a:cubicBezTo>
                    <a:pt x="91" y="85"/>
                    <a:pt x="91" y="85"/>
                    <a:pt x="92" y="86"/>
                  </a:cubicBezTo>
                  <a:cubicBezTo>
                    <a:pt x="92" y="86"/>
                    <a:pt x="92" y="86"/>
                    <a:pt x="93" y="87"/>
                  </a:cubicBezTo>
                  <a:cubicBezTo>
                    <a:pt x="93" y="88"/>
                    <a:pt x="94" y="88"/>
                    <a:pt x="94" y="88"/>
                  </a:cubicBezTo>
                  <a:cubicBezTo>
                    <a:pt x="95" y="89"/>
                    <a:pt x="95" y="89"/>
                    <a:pt x="95" y="90"/>
                  </a:cubicBezTo>
                  <a:cubicBezTo>
                    <a:pt x="95" y="90"/>
                    <a:pt x="95" y="90"/>
                    <a:pt x="96" y="90"/>
                  </a:cubicBezTo>
                  <a:cubicBezTo>
                    <a:pt x="96" y="90"/>
                    <a:pt x="97" y="92"/>
                    <a:pt x="98" y="92"/>
                  </a:cubicBezTo>
                  <a:cubicBezTo>
                    <a:pt x="98" y="92"/>
                    <a:pt x="99" y="93"/>
                    <a:pt x="99" y="93"/>
                  </a:cubicBezTo>
                  <a:cubicBezTo>
                    <a:pt x="99" y="93"/>
                    <a:pt x="100" y="93"/>
                    <a:pt x="100" y="93"/>
                  </a:cubicBezTo>
                  <a:cubicBezTo>
                    <a:pt x="100" y="93"/>
                    <a:pt x="101" y="94"/>
                    <a:pt x="101" y="93"/>
                  </a:cubicBezTo>
                  <a:cubicBezTo>
                    <a:pt x="102" y="92"/>
                    <a:pt x="103" y="93"/>
                    <a:pt x="103" y="93"/>
                  </a:cubicBezTo>
                  <a:cubicBezTo>
                    <a:pt x="103" y="94"/>
                    <a:pt x="104" y="94"/>
                    <a:pt x="104" y="94"/>
                  </a:cubicBezTo>
                  <a:cubicBezTo>
                    <a:pt x="104" y="95"/>
                    <a:pt x="104" y="95"/>
                    <a:pt x="104" y="95"/>
                  </a:cubicBezTo>
                  <a:cubicBezTo>
                    <a:pt x="104" y="95"/>
                    <a:pt x="104" y="96"/>
                    <a:pt x="104" y="96"/>
                  </a:cubicBezTo>
                  <a:cubicBezTo>
                    <a:pt x="104" y="96"/>
                    <a:pt x="104" y="97"/>
                    <a:pt x="105" y="97"/>
                  </a:cubicBezTo>
                  <a:cubicBezTo>
                    <a:pt x="105" y="97"/>
                    <a:pt x="105" y="97"/>
                    <a:pt x="105" y="97"/>
                  </a:cubicBezTo>
                  <a:cubicBezTo>
                    <a:pt x="106" y="98"/>
                    <a:pt x="106" y="98"/>
                    <a:pt x="106" y="98"/>
                  </a:cubicBezTo>
                  <a:cubicBezTo>
                    <a:pt x="107" y="98"/>
                    <a:pt x="107" y="98"/>
                    <a:pt x="107" y="99"/>
                  </a:cubicBezTo>
                  <a:cubicBezTo>
                    <a:pt x="107" y="99"/>
                    <a:pt x="107" y="99"/>
                    <a:pt x="107" y="99"/>
                  </a:cubicBezTo>
                  <a:cubicBezTo>
                    <a:pt x="107" y="99"/>
                    <a:pt x="107" y="99"/>
                    <a:pt x="108" y="99"/>
                  </a:cubicBezTo>
                  <a:cubicBezTo>
                    <a:pt x="108" y="99"/>
                    <a:pt x="108" y="99"/>
                    <a:pt x="109" y="100"/>
                  </a:cubicBezTo>
                  <a:cubicBezTo>
                    <a:pt x="109" y="100"/>
                    <a:pt x="109" y="100"/>
                    <a:pt x="109" y="100"/>
                  </a:cubicBezTo>
                  <a:cubicBezTo>
                    <a:pt x="109" y="100"/>
                    <a:pt x="109" y="100"/>
                    <a:pt x="109" y="100"/>
                  </a:cubicBezTo>
                  <a:cubicBezTo>
                    <a:pt x="109" y="101"/>
                    <a:pt x="109" y="101"/>
                    <a:pt x="109" y="101"/>
                  </a:cubicBezTo>
                  <a:cubicBezTo>
                    <a:pt x="110" y="102"/>
                    <a:pt x="110" y="102"/>
                    <a:pt x="110" y="102"/>
                  </a:cubicBezTo>
                  <a:cubicBezTo>
                    <a:pt x="110" y="103"/>
                    <a:pt x="110" y="103"/>
                    <a:pt x="111" y="103"/>
                  </a:cubicBezTo>
                  <a:cubicBezTo>
                    <a:pt x="110" y="103"/>
                    <a:pt x="110" y="103"/>
                    <a:pt x="110" y="104"/>
                  </a:cubicBezTo>
                  <a:cubicBezTo>
                    <a:pt x="110" y="104"/>
                    <a:pt x="110" y="104"/>
                    <a:pt x="110" y="105"/>
                  </a:cubicBezTo>
                  <a:cubicBezTo>
                    <a:pt x="110" y="105"/>
                    <a:pt x="111" y="105"/>
                    <a:pt x="111" y="105"/>
                  </a:cubicBezTo>
                  <a:cubicBezTo>
                    <a:pt x="111" y="105"/>
                    <a:pt x="111" y="105"/>
                    <a:pt x="111" y="105"/>
                  </a:cubicBezTo>
                  <a:cubicBezTo>
                    <a:pt x="112" y="106"/>
                    <a:pt x="112" y="106"/>
                    <a:pt x="112" y="107"/>
                  </a:cubicBezTo>
                  <a:cubicBezTo>
                    <a:pt x="112" y="107"/>
                    <a:pt x="112" y="107"/>
                    <a:pt x="112" y="107"/>
                  </a:cubicBezTo>
                  <a:cubicBezTo>
                    <a:pt x="112" y="107"/>
                    <a:pt x="112" y="107"/>
                    <a:pt x="113" y="108"/>
                  </a:cubicBezTo>
                  <a:cubicBezTo>
                    <a:pt x="113" y="108"/>
                    <a:pt x="114" y="108"/>
                    <a:pt x="114" y="108"/>
                  </a:cubicBezTo>
                  <a:cubicBezTo>
                    <a:pt x="114" y="109"/>
                    <a:pt x="114" y="109"/>
                    <a:pt x="114" y="109"/>
                  </a:cubicBezTo>
                  <a:cubicBezTo>
                    <a:pt x="114" y="109"/>
                    <a:pt x="114" y="109"/>
                    <a:pt x="114" y="109"/>
                  </a:cubicBezTo>
                  <a:cubicBezTo>
                    <a:pt x="114" y="109"/>
                    <a:pt x="114" y="109"/>
                    <a:pt x="114" y="110"/>
                  </a:cubicBezTo>
                  <a:cubicBezTo>
                    <a:pt x="114" y="110"/>
                    <a:pt x="115" y="110"/>
                    <a:pt x="116" y="110"/>
                  </a:cubicBezTo>
                  <a:cubicBezTo>
                    <a:pt x="116" y="109"/>
                    <a:pt x="115" y="109"/>
                    <a:pt x="115" y="109"/>
                  </a:cubicBezTo>
                  <a:cubicBezTo>
                    <a:pt x="115" y="109"/>
                    <a:pt x="116" y="109"/>
                    <a:pt x="117" y="108"/>
                  </a:cubicBezTo>
                  <a:cubicBezTo>
                    <a:pt x="117" y="108"/>
                    <a:pt x="118" y="108"/>
                    <a:pt x="118" y="109"/>
                  </a:cubicBezTo>
                  <a:cubicBezTo>
                    <a:pt x="118" y="109"/>
                    <a:pt x="118" y="110"/>
                    <a:pt x="118" y="110"/>
                  </a:cubicBezTo>
                  <a:cubicBezTo>
                    <a:pt x="118" y="110"/>
                    <a:pt x="118" y="110"/>
                    <a:pt x="118" y="111"/>
                  </a:cubicBezTo>
                  <a:cubicBezTo>
                    <a:pt x="118" y="111"/>
                    <a:pt x="118" y="111"/>
                    <a:pt x="118" y="111"/>
                  </a:cubicBezTo>
                  <a:cubicBezTo>
                    <a:pt x="118" y="112"/>
                    <a:pt x="118" y="112"/>
                    <a:pt x="118" y="112"/>
                  </a:cubicBezTo>
                  <a:cubicBezTo>
                    <a:pt x="118" y="113"/>
                    <a:pt x="118" y="113"/>
                    <a:pt x="118" y="113"/>
                  </a:cubicBezTo>
                  <a:cubicBezTo>
                    <a:pt x="117" y="114"/>
                    <a:pt x="117" y="114"/>
                    <a:pt x="117" y="115"/>
                  </a:cubicBezTo>
                  <a:cubicBezTo>
                    <a:pt x="117" y="115"/>
                    <a:pt x="117" y="116"/>
                    <a:pt x="116" y="116"/>
                  </a:cubicBezTo>
                  <a:cubicBezTo>
                    <a:pt x="115" y="117"/>
                    <a:pt x="116" y="117"/>
                    <a:pt x="115" y="117"/>
                  </a:cubicBezTo>
                  <a:cubicBezTo>
                    <a:pt x="114" y="118"/>
                    <a:pt x="114" y="118"/>
                    <a:pt x="114" y="118"/>
                  </a:cubicBezTo>
                  <a:cubicBezTo>
                    <a:pt x="113" y="118"/>
                    <a:pt x="113" y="118"/>
                    <a:pt x="113" y="119"/>
                  </a:cubicBezTo>
                  <a:cubicBezTo>
                    <a:pt x="113" y="119"/>
                    <a:pt x="112" y="119"/>
                    <a:pt x="112" y="119"/>
                  </a:cubicBezTo>
                  <a:cubicBezTo>
                    <a:pt x="112" y="120"/>
                    <a:pt x="112" y="120"/>
                    <a:pt x="112" y="120"/>
                  </a:cubicBezTo>
                  <a:cubicBezTo>
                    <a:pt x="112" y="120"/>
                    <a:pt x="111" y="120"/>
                    <a:pt x="111" y="121"/>
                  </a:cubicBezTo>
                  <a:cubicBezTo>
                    <a:pt x="111" y="122"/>
                    <a:pt x="110" y="122"/>
                    <a:pt x="110" y="123"/>
                  </a:cubicBezTo>
                  <a:cubicBezTo>
                    <a:pt x="111" y="123"/>
                    <a:pt x="111" y="123"/>
                    <a:pt x="111" y="123"/>
                  </a:cubicBezTo>
                  <a:cubicBezTo>
                    <a:pt x="111" y="123"/>
                    <a:pt x="111" y="123"/>
                    <a:pt x="111" y="124"/>
                  </a:cubicBezTo>
                  <a:cubicBezTo>
                    <a:pt x="111" y="124"/>
                    <a:pt x="111" y="124"/>
                    <a:pt x="111" y="124"/>
                  </a:cubicBezTo>
                  <a:cubicBezTo>
                    <a:pt x="111" y="124"/>
                    <a:pt x="110" y="124"/>
                    <a:pt x="110" y="124"/>
                  </a:cubicBezTo>
                  <a:cubicBezTo>
                    <a:pt x="109" y="125"/>
                    <a:pt x="109" y="125"/>
                    <a:pt x="109" y="125"/>
                  </a:cubicBezTo>
                  <a:cubicBezTo>
                    <a:pt x="109" y="126"/>
                    <a:pt x="109" y="126"/>
                    <a:pt x="109" y="127"/>
                  </a:cubicBezTo>
                  <a:cubicBezTo>
                    <a:pt x="109" y="127"/>
                    <a:pt x="108" y="126"/>
                    <a:pt x="109" y="127"/>
                  </a:cubicBezTo>
                  <a:cubicBezTo>
                    <a:pt x="109" y="128"/>
                    <a:pt x="110" y="128"/>
                    <a:pt x="110" y="128"/>
                  </a:cubicBezTo>
                  <a:cubicBezTo>
                    <a:pt x="110" y="129"/>
                    <a:pt x="110" y="129"/>
                    <a:pt x="110" y="130"/>
                  </a:cubicBezTo>
                  <a:cubicBezTo>
                    <a:pt x="110" y="130"/>
                    <a:pt x="110" y="130"/>
                    <a:pt x="110" y="130"/>
                  </a:cubicBezTo>
                  <a:cubicBezTo>
                    <a:pt x="110" y="132"/>
                    <a:pt x="110" y="132"/>
                    <a:pt x="110" y="133"/>
                  </a:cubicBezTo>
                  <a:cubicBezTo>
                    <a:pt x="110" y="134"/>
                    <a:pt x="110" y="135"/>
                    <a:pt x="111" y="136"/>
                  </a:cubicBezTo>
                  <a:cubicBezTo>
                    <a:pt x="111" y="137"/>
                    <a:pt x="111" y="137"/>
                    <a:pt x="111" y="138"/>
                  </a:cubicBezTo>
                  <a:cubicBezTo>
                    <a:pt x="111" y="138"/>
                    <a:pt x="111" y="138"/>
                    <a:pt x="110" y="138"/>
                  </a:cubicBezTo>
                  <a:cubicBezTo>
                    <a:pt x="110" y="138"/>
                    <a:pt x="111" y="139"/>
                    <a:pt x="111" y="139"/>
                  </a:cubicBezTo>
                  <a:cubicBezTo>
                    <a:pt x="111" y="139"/>
                    <a:pt x="111" y="140"/>
                    <a:pt x="111" y="140"/>
                  </a:cubicBezTo>
                  <a:cubicBezTo>
                    <a:pt x="112" y="141"/>
                    <a:pt x="112" y="141"/>
                    <a:pt x="112" y="141"/>
                  </a:cubicBezTo>
                  <a:cubicBezTo>
                    <a:pt x="113" y="142"/>
                    <a:pt x="113" y="142"/>
                    <a:pt x="113" y="143"/>
                  </a:cubicBezTo>
                  <a:cubicBezTo>
                    <a:pt x="114" y="143"/>
                    <a:pt x="114" y="143"/>
                    <a:pt x="114" y="144"/>
                  </a:cubicBezTo>
                  <a:cubicBezTo>
                    <a:pt x="114" y="144"/>
                    <a:pt x="114" y="144"/>
                    <a:pt x="114" y="144"/>
                  </a:cubicBezTo>
                  <a:cubicBezTo>
                    <a:pt x="114" y="144"/>
                    <a:pt x="115" y="145"/>
                    <a:pt x="115" y="145"/>
                  </a:cubicBezTo>
                  <a:cubicBezTo>
                    <a:pt x="114" y="146"/>
                    <a:pt x="114" y="147"/>
                    <a:pt x="114" y="148"/>
                  </a:cubicBezTo>
                  <a:cubicBezTo>
                    <a:pt x="114" y="148"/>
                    <a:pt x="114" y="149"/>
                    <a:pt x="113" y="150"/>
                  </a:cubicBezTo>
                  <a:cubicBezTo>
                    <a:pt x="112" y="151"/>
                    <a:pt x="112" y="153"/>
                    <a:pt x="111" y="153"/>
                  </a:cubicBezTo>
                  <a:cubicBezTo>
                    <a:pt x="111" y="153"/>
                    <a:pt x="110" y="155"/>
                    <a:pt x="110" y="155"/>
                  </a:cubicBezTo>
                  <a:cubicBezTo>
                    <a:pt x="110" y="155"/>
                    <a:pt x="110" y="154"/>
                    <a:pt x="110" y="155"/>
                  </a:cubicBezTo>
                  <a:cubicBezTo>
                    <a:pt x="109" y="157"/>
                    <a:pt x="108" y="157"/>
                    <a:pt x="109" y="157"/>
                  </a:cubicBezTo>
                  <a:cubicBezTo>
                    <a:pt x="109" y="158"/>
                    <a:pt x="108" y="158"/>
                    <a:pt x="108" y="158"/>
                  </a:cubicBezTo>
                  <a:cubicBezTo>
                    <a:pt x="108" y="158"/>
                    <a:pt x="107" y="159"/>
                    <a:pt x="107" y="160"/>
                  </a:cubicBezTo>
                  <a:cubicBezTo>
                    <a:pt x="107" y="160"/>
                    <a:pt x="106" y="162"/>
                    <a:pt x="106" y="162"/>
                  </a:cubicBezTo>
                  <a:cubicBezTo>
                    <a:pt x="106" y="162"/>
                    <a:pt x="106" y="163"/>
                    <a:pt x="105" y="163"/>
                  </a:cubicBezTo>
                  <a:cubicBezTo>
                    <a:pt x="104" y="164"/>
                    <a:pt x="104" y="165"/>
                    <a:pt x="104" y="165"/>
                  </a:cubicBezTo>
                  <a:cubicBezTo>
                    <a:pt x="103" y="165"/>
                    <a:pt x="103" y="165"/>
                    <a:pt x="102" y="166"/>
                  </a:cubicBezTo>
                  <a:cubicBezTo>
                    <a:pt x="102" y="166"/>
                    <a:pt x="103" y="166"/>
                    <a:pt x="103" y="166"/>
                  </a:cubicBezTo>
                  <a:cubicBezTo>
                    <a:pt x="102" y="167"/>
                    <a:pt x="102" y="167"/>
                    <a:pt x="102" y="167"/>
                  </a:cubicBezTo>
                  <a:cubicBezTo>
                    <a:pt x="102" y="168"/>
                    <a:pt x="102" y="168"/>
                    <a:pt x="102" y="168"/>
                  </a:cubicBezTo>
                  <a:cubicBezTo>
                    <a:pt x="101" y="169"/>
                    <a:pt x="101" y="170"/>
                    <a:pt x="101" y="170"/>
                  </a:cubicBezTo>
                  <a:cubicBezTo>
                    <a:pt x="100" y="170"/>
                    <a:pt x="100" y="171"/>
                    <a:pt x="99" y="171"/>
                  </a:cubicBezTo>
                  <a:cubicBezTo>
                    <a:pt x="99" y="172"/>
                    <a:pt x="99" y="172"/>
                    <a:pt x="99" y="172"/>
                  </a:cubicBezTo>
                  <a:cubicBezTo>
                    <a:pt x="100" y="172"/>
                    <a:pt x="101" y="171"/>
                    <a:pt x="101" y="171"/>
                  </a:cubicBezTo>
                  <a:cubicBezTo>
                    <a:pt x="101" y="171"/>
                    <a:pt x="101" y="170"/>
                    <a:pt x="101" y="171"/>
                  </a:cubicBezTo>
                  <a:cubicBezTo>
                    <a:pt x="102" y="171"/>
                    <a:pt x="101" y="171"/>
                    <a:pt x="101" y="171"/>
                  </a:cubicBezTo>
                  <a:cubicBezTo>
                    <a:pt x="101" y="171"/>
                    <a:pt x="101" y="172"/>
                    <a:pt x="100" y="172"/>
                  </a:cubicBezTo>
                  <a:cubicBezTo>
                    <a:pt x="100" y="173"/>
                    <a:pt x="99" y="174"/>
                    <a:pt x="99" y="174"/>
                  </a:cubicBezTo>
                  <a:cubicBezTo>
                    <a:pt x="99" y="174"/>
                    <a:pt x="100" y="173"/>
                    <a:pt x="99" y="173"/>
                  </a:cubicBezTo>
                  <a:cubicBezTo>
                    <a:pt x="99" y="173"/>
                    <a:pt x="99" y="173"/>
                    <a:pt x="98" y="173"/>
                  </a:cubicBezTo>
                  <a:cubicBezTo>
                    <a:pt x="98" y="174"/>
                    <a:pt x="98" y="174"/>
                    <a:pt x="98" y="174"/>
                  </a:cubicBezTo>
                  <a:cubicBezTo>
                    <a:pt x="97" y="174"/>
                    <a:pt x="97" y="175"/>
                    <a:pt x="97" y="175"/>
                  </a:cubicBezTo>
                  <a:cubicBezTo>
                    <a:pt x="97" y="175"/>
                    <a:pt x="97" y="175"/>
                    <a:pt x="96" y="175"/>
                  </a:cubicBezTo>
                  <a:cubicBezTo>
                    <a:pt x="97" y="175"/>
                    <a:pt x="97" y="175"/>
                    <a:pt x="98" y="176"/>
                  </a:cubicBezTo>
                  <a:cubicBezTo>
                    <a:pt x="97" y="176"/>
                    <a:pt x="97" y="177"/>
                    <a:pt x="97" y="177"/>
                  </a:cubicBezTo>
                  <a:cubicBezTo>
                    <a:pt x="95" y="177"/>
                    <a:pt x="95" y="178"/>
                    <a:pt x="95" y="178"/>
                  </a:cubicBezTo>
                  <a:cubicBezTo>
                    <a:pt x="95" y="178"/>
                    <a:pt x="95" y="179"/>
                    <a:pt x="95" y="179"/>
                  </a:cubicBezTo>
                  <a:cubicBezTo>
                    <a:pt x="94" y="180"/>
                    <a:pt x="95" y="179"/>
                    <a:pt x="95" y="179"/>
                  </a:cubicBezTo>
                  <a:cubicBezTo>
                    <a:pt x="95" y="180"/>
                    <a:pt x="95" y="180"/>
                    <a:pt x="94" y="180"/>
                  </a:cubicBezTo>
                  <a:cubicBezTo>
                    <a:pt x="94" y="180"/>
                    <a:pt x="94" y="180"/>
                    <a:pt x="95" y="180"/>
                  </a:cubicBezTo>
                  <a:cubicBezTo>
                    <a:pt x="94" y="180"/>
                    <a:pt x="94" y="180"/>
                    <a:pt x="94" y="181"/>
                  </a:cubicBezTo>
                  <a:cubicBezTo>
                    <a:pt x="94" y="181"/>
                    <a:pt x="95" y="181"/>
                    <a:pt x="94" y="181"/>
                  </a:cubicBezTo>
                  <a:cubicBezTo>
                    <a:pt x="94" y="182"/>
                    <a:pt x="95" y="182"/>
                    <a:pt x="95" y="182"/>
                  </a:cubicBezTo>
                  <a:cubicBezTo>
                    <a:pt x="95" y="182"/>
                    <a:pt x="95" y="182"/>
                    <a:pt x="94" y="182"/>
                  </a:cubicBezTo>
                  <a:cubicBezTo>
                    <a:pt x="95" y="182"/>
                    <a:pt x="95" y="182"/>
                    <a:pt x="95" y="182"/>
                  </a:cubicBezTo>
                  <a:cubicBezTo>
                    <a:pt x="95" y="182"/>
                    <a:pt x="95" y="183"/>
                    <a:pt x="95" y="183"/>
                  </a:cubicBezTo>
                  <a:cubicBezTo>
                    <a:pt x="95" y="183"/>
                    <a:pt x="95" y="183"/>
                    <a:pt x="95" y="183"/>
                  </a:cubicBezTo>
                  <a:cubicBezTo>
                    <a:pt x="96" y="183"/>
                    <a:pt x="96" y="183"/>
                    <a:pt x="96" y="183"/>
                  </a:cubicBezTo>
                  <a:cubicBezTo>
                    <a:pt x="96" y="183"/>
                    <a:pt x="96" y="183"/>
                    <a:pt x="96" y="183"/>
                  </a:cubicBezTo>
                  <a:cubicBezTo>
                    <a:pt x="96" y="183"/>
                    <a:pt x="96" y="183"/>
                    <a:pt x="96" y="183"/>
                  </a:cubicBezTo>
                  <a:cubicBezTo>
                    <a:pt x="96" y="184"/>
                    <a:pt x="97" y="184"/>
                    <a:pt x="97" y="184"/>
                  </a:cubicBezTo>
                  <a:cubicBezTo>
                    <a:pt x="97" y="184"/>
                    <a:pt x="97" y="184"/>
                    <a:pt x="97" y="184"/>
                  </a:cubicBezTo>
                  <a:cubicBezTo>
                    <a:pt x="97" y="184"/>
                    <a:pt x="97" y="184"/>
                    <a:pt x="97" y="184"/>
                  </a:cubicBezTo>
                  <a:cubicBezTo>
                    <a:pt x="97" y="184"/>
                    <a:pt x="97" y="184"/>
                    <a:pt x="97" y="184"/>
                  </a:cubicBezTo>
                  <a:cubicBezTo>
                    <a:pt x="90" y="184"/>
                    <a:pt x="83" y="183"/>
                    <a:pt x="76" y="181"/>
                  </a:cubicBezTo>
                  <a:close/>
                  <a:moveTo>
                    <a:pt x="122" y="60"/>
                  </a:moveTo>
                  <a:cubicBezTo>
                    <a:pt x="122" y="62"/>
                    <a:pt x="121" y="62"/>
                    <a:pt x="121" y="62"/>
                  </a:cubicBezTo>
                  <a:cubicBezTo>
                    <a:pt x="121" y="62"/>
                    <a:pt x="120" y="62"/>
                    <a:pt x="120" y="62"/>
                  </a:cubicBezTo>
                  <a:cubicBezTo>
                    <a:pt x="120" y="61"/>
                    <a:pt x="120" y="61"/>
                    <a:pt x="120" y="61"/>
                  </a:cubicBezTo>
                  <a:cubicBezTo>
                    <a:pt x="121" y="60"/>
                    <a:pt x="121" y="60"/>
                    <a:pt x="121" y="59"/>
                  </a:cubicBezTo>
                  <a:cubicBezTo>
                    <a:pt x="121" y="59"/>
                    <a:pt x="121" y="58"/>
                    <a:pt x="122" y="58"/>
                  </a:cubicBezTo>
                  <a:cubicBezTo>
                    <a:pt x="121" y="58"/>
                    <a:pt x="121" y="58"/>
                    <a:pt x="121" y="58"/>
                  </a:cubicBezTo>
                  <a:cubicBezTo>
                    <a:pt x="121" y="58"/>
                    <a:pt x="121" y="57"/>
                    <a:pt x="122" y="57"/>
                  </a:cubicBezTo>
                  <a:cubicBezTo>
                    <a:pt x="122" y="57"/>
                    <a:pt x="122" y="57"/>
                    <a:pt x="123" y="57"/>
                  </a:cubicBezTo>
                  <a:cubicBezTo>
                    <a:pt x="123" y="57"/>
                    <a:pt x="124" y="57"/>
                    <a:pt x="124" y="57"/>
                  </a:cubicBezTo>
                  <a:cubicBezTo>
                    <a:pt x="124" y="58"/>
                    <a:pt x="124" y="58"/>
                    <a:pt x="123" y="58"/>
                  </a:cubicBezTo>
                  <a:cubicBezTo>
                    <a:pt x="123" y="58"/>
                    <a:pt x="122" y="59"/>
                    <a:pt x="122" y="60"/>
                  </a:cubicBezTo>
                  <a:close/>
                  <a:moveTo>
                    <a:pt x="125" y="56"/>
                  </a:moveTo>
                  <a:cubicBezTo>
                    <a:pt x="124" y="56"/>
                    <a:pt x="124" y="56"/>
                    <a:pt x="124" y="56"/>
                  </a:cubicBezTo>
                  <a:cubicBezTo>
                    <a:pt x="123" y="56"/>
                    <a:pt x="123" y="56"/>
                    <a:pt x="123" y="56"/>
                  </a:cubicBezTo>
                  <a:cubicBezTo>
                    <a:pt x="122" y="56"/>
                    <a:pt x="122" y="56"/>
                    <a:pt x="122" y="56"/>
                  </a:cubicBezTo>
                  <a:cubicBezTo>
                    <a:pt x="122" y="56"/>
                    <a:pt x="122" y="55"/>
                    <a:pt x="122" y="55"/>
                  </a:cubicBezTo>
                  <a:cubicBezTo>
                    <a:pt x="122" y="55"/>
                    <a:pt x="122" y="55"/>
                    <a:pt x="121" y="55"/>
                  </a:cubicBezTo>
                  <a:cubicBezTo>
                    <a:pt x="121" y="55"/>
                    <a:pt x="122" y="55"/>
                    <a:pt x="122" y="55"/>
                  </a:cubicBezTo>
                  <a:cubicBezTo>
                    <a:pt x="121" y="55"/>
                    <a:pt x="121" y="54"/>
                    <a:pt x="121" y="54"/>
                  </a:cubicBezTo>
                  <a:cubicBezTo>
                    <a:pt x="120" y="55"/>
                    <a:pt x="120" y="55"/>
                    <a:pt x="120" y="55"/>
                  </a:cubicBezTo>
                  <a:cubicBezTo>
                    <a:pt x="119" y="55"/>
                    <a:pt x="119" y="55"/>
                    <a:pt x="118" y="55"/>
                  </a:cubicBezTo>
                  <a:cubicBezTo>
                    <a:pt x="119" y="55"/>
                    <a:pt x="119" y="55"/>
                    <a:pt x="119" y="54"/>
                  </a:cubicBezTo>
                  <a:cubicBezTo>
                    <a:pt x="118" y="54"/>
                    <a:pt x="118" y="54"/>
                    <a:pt x="117" y="54"/>
                  </a:cubicBezTo>
                  <a:cubicBezTo>
                    <a:pt x="118" y="54"/>
                    <a:pt x="118" y="54"/>
                    <a:pt x="119" y="53"/>
                  </a:cubicBezTo>
                  <a:cubicBezTo>
                    <a:pt x="119" y="53"/>
                    <a:pt x="120" y="53"/>
                    <a:pt x="120" y="53"/>
                  </a:cubicBezTo>
                  <a:cubicBezTo>
                    <a:pt x="121" y="53"/>
                    <a:pt x="121" y="53"/>
                    <a:pt x="121" y="53"/>
                  </a:cubicBezTo>
                  <a:cubicBezTo>
                    <a:pt x="122" y="53"/>
                    <a:pt x="122" y="53"/>
                    <a:pt x="123" y="53"/>
                  </a:cubicBezTo>
                  <a:cubicBezTo>
                    <a:pt x="123" y="53"/>
                    <a:pt x="123" y="53"/>
                    <a:pt x="124" y="54"/>
                  </a:cubicBezTo>
                  <a:cubicBezTo>
                    <a:pt x="124" y="54"/>
                    <a:pt x="124" y="54"/>
                    <a:pt x="124" y="55"/>
                  </a:cubicBezTo>
                  <a:cubicBezTo>
                    <a:pt x="124" y="55"/>
                    <a:pt x="124" y="55"/>
                    <a:pt x="125" y="55"/>
                  </a:cubicBezTo>
                  <a:cubicBezTo>
                    <a:pt x="125" y="56"/>
                    <a:pt x="125" y="56"/>
                    <a:pt x="125" y="56"/>
                  </a:cubicBezTo>
                  <a:cubicBezTo>
                    <a:pt x="125" y="57"/>
                    <a:pt x="125" y="57"/>
                    <a:pt x="125" y="57"/>
                  </a:cubicBezTo>
                  <a:cubicBezTo>
                    <a:pt x="125" y="57"/>
                    <a:pt x="125" y="57"/>
                    <a:pt x="125" y="56"/>
                  </a:cubicBezTo>
                  <a:close/>
                  <a:moveTo>
                    <a:pt x="99" y="184"/>
                  </a:moveTo>
                  <a:cubicBezTo>
                    <a:pt x="100" y="184"/>
                    <a:pt x="100" y="184"/>
                    <a:pt x="100" y="184"/>
                  </a:cubicBezTo>
                  <a:cubicBezTo>
                    <a:pt x="101" y="184"/>
                    <a:pt x="102" y="184"/>
                    <a:pt x="102" y="184"/>
                  </a:cubicBezTo>
                  <a:cubicBezTo>
                    <a:pt x="101" y="184"/>
                    <a:pt x="101" y="183"/>
                    <a:pt x="101" y="183"/>
                  </a:cubicBezTo>
                  <a:cubicBezTo>
                    <a:pt x="100" y="183"/>
                    <a:pt x="100" y="183"/>
                    <a:pt x="100" y="183"/>
                  </a:cubicBezTo>
                  <a:cubicBezTo>
                    <a:pt x="100" y="182"/>
                    <a:pt x="100" y="182"/>
                    <a:pt x="100" y="182"/>
                  </a:cubicBezTo>
                  <a:cubicBezTo>
                    <a:pt x="100" y="182"/>
                    <a:pt x="100" y="182"/>
                    <a:pt x="100" y="182"/>
                  </a:cubicBezTo>
                  <a:cubicBezTo>
                    <a:pt x="100" y="181"/>
                    <a:pt x="100" y="181"/>
                    <a:pt x="100" y="181"/>
                  </a:cubicBezTo>
                  <a:cubicBezTo>
                    <a:pt x="100" y="181"/>
                    <a:pt x="100" y="181"/>
                    <a:pt x="100" y="181"/>
                  </a:cubicBezTo>
                  <a:cubicBezTo>
                    <a:pt x="100" y="181"/>
                    <a:pt x="100" y="181"/>
                    <a:pt x="101" y="180"/>
                  </a:cubicBezTo>
                  <a:cubicBezTo>
                    <a:pt x="100" y="180"/>
                    <a:pt x="100" y="180"/>
                    <a:pt x="100" y="180"/>
                  </a:cubicBezTo>
                  <a:cubicBezTo>
                    <a:pt x="100" y="180"/>
                    <a:pt x="101" y="180"/>
                    <a:pt x="101" y="180"/>
                  </a:cubicBezTo>
                  <a:cubicBezTo>
                    <a:pt x="101" y="180"/>
                    <a:pt x="101" y="180"/>
                    <a:pt x="101" y="180"/>
                  </a:cubicBezTo>
                  <a:cubicBezTo>
                    <a:pt x="102" y="179"/>
                    <a:pt x="102" y="179"/>
                    <a:pt x="102" y="179"/>
                  </a:cubicBezTo>
                  <a:cubicBezTo>
                    <a:pt x="102" y="179"/>
                    <a:pt x="102" y="179"/>
                    <a:pt x="103" y="178"/>
                  </a:cubicBezTo>
                  <a:cubicBezTo>
                    <a:pt x="103" y="178"/>
                    <a:pt x="103" y="178"/>
                    <a:pt x="103" y="178"/>
                  </a:cubicBezTo>
                  <a:cubicBezTo>
                    <a:pt x="104" y="178"/>
                    <a:pt x="104" y="178"/>
                    <a:pt x="104" y="178"/>
                  </a:cubicBezTo>
                  <a:cubicBezTo>
                    <a:pt x="105" y="177"/>
                    <a:pt x="105" y="177"/>
                    <a:pt x="105" y="177"/>
                  </a:cubicBezTo>
                  <a:cubicBezTo>
                    <a:pt x="105" y="177"/>
                    <a:pt x="105" y="177"/>
                    <a:pt x="105" y="176"/>
                  </a:cubicBezTo>
                  <a:cubicBezTo>
                    <a:pt x="105" y="176"/>
                    <a:pt x="105" y="176"/>
                    <a:pt x="104" y="176"/>
                  </a:cubicBezTo>
                  <a:cubicBezTo>
                    <a:pt x="104" y="176"/>
                    <a:pt x="104" y="176"/>
                    <a:pt x="104" y="175"/>
                  </a:cubicBezTo>
                  <a:cubicBezTo>
                    <a:pt x="105" y="175"/>
                    <a:pt x="105" y="175"/>
                    <a:pt x="105" y="175"/>
                  </a:cubicBezTo>
                  <a:cubicBezTo>
                    <a:pt x="105" y="175"/>
                    <a:pt x="106" y="174"/>
                    <a:pt x="106" y="174"/>
                  </a:cubicBezTo>
                  <a:cubicBezTo>
                    <a:pt x="106" y="174"/>
                    <a:pt x="107" y="174"/>
                    <a:pt x="108" y="173"/>
                  </a:cubicBezTo>
                  <a:cubicBezTo>
                    <a:pt x="108" y="173"/>
                    <a:pt x="109" y="172"/>
                    <a:pt x="109" y="172"/>
                  </a:cubicBezTo>
                  <a:cubicBezTo>
                    <a:pt x="110" y="172"/>
                    <a:pt x="110" y="172"/>
                    <a:pt x="110" y="172"/>
                  </a:cubicBezTo>
                  <a:cubicBezTo>
                    <a:pt x="110" y="172"/>
                    <a:pt x="110" y="172"/>
                    <a:pt x="110" y="172"/>
                  </a:cubicBezTo>
                  <a:cubicBezTo>
                    <a:pt x="110" y="172"/>
                    <a:pt x="109" y="172"/>
                    <a:pt x="109" y="172"/>
                  </a:cubicBezTo>
                  <a:cubicBezTo>
                    <a:pt x="109" y="172"/>
                    <a:pt x="109" y="172"/>
                    <a:pt x="109" y="172"/>
                  </a:cubicBezTo>
                  <a:cubicBezTo>
                    <a:pt x="109" y="171"/>
                    <a:pt x="109" y="171"/>
                    <a:pt x="109" y="170"/>
                  </a:cubicBezTo>
                  <a:cubicBezTo>
                    <a:pt x="109" y="170"/>
                    <a:pt x="111" y="171"/>
                    <a:pt x="112" y="171"/>
                  </a:cubicBezTo>
                  <a:cubicBezTo>
                    <a:pt x="113" y="170"/>
                    <a:pt x="113" y="169"/>
                    <a:pt x="113" y="169"/>
                  </a:cubicBezTo>
                  <a:cubicBezTo>
                    <a:pt x="114" y="169"/>
                    <a:pt x="114" y="169"/>
                    <a:pt x="114" y="169"/>
                  </a:cubicBezTo>
                  <a:cubicBezTo>
                    <a:pt x="115" y="169"/>
                    <a:pt x="116" y="168"/>
                    <a:pt x="116" y="168"/>
                  </a:cubicBezTo>
                  <a:cubicBezTo>
                    <a:pt x="116" y="168"/>
                    <a:pt x="117" y="169"/>
                    <a:pt x="118" y="168"/>
                  </a:cubicBezTo>
                  <a:cubicBezTo>
                    <a:pt x="119" y="167"/>
                    <a:pt x="120" y="167"/>
                    <a:pt x="120" y="167"/>
                  </a:cubicBezTo>
                  <a:cubicBezTo>
                    <a:pt x="120" y="166"/>
                    <a:pt x="120" y="166"/>
                    <a:pt x="120" y="166"/>
                  </a:cubicBezTo>
                  <a:cubicBezTo>
                    <a:pt x="120" y="166"/>
                    <a:pt x="121" y="165"/>
                    <a:pt x="122" y="165"/>
                  </a:cubicBezTo>
                  <a:cubicBezTo>
                    <a:pt x="123" y="165"/>
                    <a:pt x="123" y="165"/>
                    <a:pt x="124" y="164"/>
                  </a:cubicBezTo>
                  <a:cubicBezTo>
                    <a:pt x="124" y="164"/>
                    <a:pt x="125" y="164"/>
                    <a:pt x="125" y="164"/>
                  </a:cubicBezTo>
                  <a:cubicBezTo>
                    <a:pt x="125" y="164"/>
                    <a:pt x="126" y="162"/>
                    <a:pt x="126" y="162"/>
                  </a:cubicBezTo>
                  <a:cubicBezTo>
                    <a:pt x="127" y="162"/>
                    <a:pt x="128" y="162"/>
                    <a:pt x="128" y="162"/>
                  </a:cubicBezTo>
                  <a:cubicBezTo>
                    <a:pt x="128" y="162"/>
                    <a:pt x="129" y="161"/>
                    <a:pt x="130" y="161"/>
                  </a:cubicBezTo>
                  <a:cubicBezTo>
                    <a:pt x="130" y="160"/>
                    <a:pt x="131" y="159"/>
                    <a:pt x="131" y="159"/>
                  </a:cubicBezTo>
                  <a:cubicBezTo>
                    <a:pt x="131" y="159"/>
                    <a:pt x="133" y="158"/>
                    <a:pt x="133" y="158"/>
                  </a:cubicBezTo>
                  <a:cubicBezTo>
                    <a:pt x="133" y="157"/>
                    <a:pt x="134" y="156"/>
                    <a:pt x="134" y="156"/>
                  </a:cubicBezTo>
                  <a:cubicBezTo>
                    <a:pt x="134" y="156"/>
                    <a:pt x="135" y="156"/>
                    <a:pt x="136" y="155"/>
                  </a:cubicBezTo>
                  <a:cubicBezTo>
                    <a:pt x="136" y="155"/>
                    <a:pt x="138" y="154"/>
                    <a:pt x="138" y="154"/>
                  </a:cubicBezTo>
                  <a:cubicBezTo>
                    <a:pt x="139" y="154"/>
                    <a:pt x="139" y="154"/>
                    <a:pt x="139" y="154"/>
                  </a:cubicBezTo>
                  <a:cubicBezTo>
                    <a:pt x="140" y="154"/>
                    <a:pt x="141" y="154"/>
                    <a:pt x="142" y="154"/>
                  </a:cubicBezTo>
                  <a:cubicBezTo>
                    <a:pt x="142" y="154"/>
                    <a:pt x="142" y="154"/>
                    <a:pt x="142" y="153"/>
                  </a:cubicBezTo>
                  <a:cubicBezTo>
                    <a:pt x="143" y="153"/>
                    <a:pt x="143" y="154"/>
                    <a:pt x="143" y="153"/>
                  </a:cubicBezTo>
                  <a:cubicBezTo>
                    <a:pt x="144" y="153"/>
                    <a:pt x="144" y="152"/>
                    <a:pt x="145" y="152"/>
                  </a:cubicBezTo>
                  <a:cubicBezTo>
                    <a:pt x="145" y="151"/>
                    <a:pt x="146" y="150"/>
                    <a:pt x="146" y="150"/>
                  </a:cubicBezTo>
                  <a:cubicBezTo>
                    <a:pt x="146" y="150"/>
                    <a:pt x="147" y="149"/>
                    <a:pt x="148" y="149"/>
                  </a:cubicBezTo>
                  <a:cubicBezTo>
                    <a:pt x="149" y="149"/>
                    <a:pt x="148" y="148"/>
                    <a:pt x="148" y="148"/>
                  </a:cubicBezTo>
                  <a:cubicBezTo>
                    <a:pt x="148" y="148"/>
                    <a:pt x="149" y="147"/>
                    <a:pt x="149" y="146"/>
                  </a:cubicBezTo>
                  <a:cubicBezTo>
                    <a:pt x="149" y="146"/>
                    <a:pt x="151" y="144"/>
                    <a:pt x="151" y="144"/>
                  </a:cubicBezTo>
                  <a:cubicBezTo>
                    <a:pt x="152" y="144"/>
                    <a:pt x="154" y="142"/>
                    <a:pt x="154" y="142"/>
                  </a:cubicBezTo>
                  <a:cubicBezTo>
                    <a:pt x="154" y="142"/>
                    <a:pt x="154" y="141"/>
                    <a:pt x="155" y="141"/>
                  </a:cubicBezTo>
                  <a:cubicBezTo>
                    <a:pt x="157" y="141"/>
                    <a:pt x="157" y="139"/>
                    <a:pt x="157" y="139"/>
                  </a:cubicBezTo>
                  <a:cubicBezTo>
                    <a:pt x="158" y="138"/>
                    <a:pt x="157" y="138"/>
                    <a:pt x="158" y="137"/>
                  </a:cubicBezTo>
                  <a:cubicBezTo>
                    <a:pt x="158" y="136"/>
                    <a:pt x="158" y="136"/>
                    <a:pt x="158" y="136"/>
                  </a:cubicBezTo>
                  <a:cubicBezTo>
                    <a:pt x="158" y="136"/>
                    <a:pt x="157" y="136"/>
                    <a:pt x="157" y="136"/>
                  </a:cubicBezTo>
                  <a:cubicBezTo>
                    <a:pt x="156" y="136"/>
                    <a:pt x="155" y="134"/>
                    <a:pt x="155" y="134"/>
                  </a:cubicBezTo>
                  <a:cubicBezTo>
                    <a:pt x="155" y="134"/>
                    <a:pt x="155" y="133"/>
                    <a:pt x="155" y="133"/>
                  </a:cubicBezTo>
                  <a:cubicBezTo>
                    <a:pt x="155" y="133"/>
                    <a:pt x="155" y="133"/>
                    <a:pt x="155" y="132"/>
                  </a:cubicBezTo>
                  <a:cubicBezTo>
                    <a:pt x="154" y="132"/>
                    <a:pt x="153" y="132"/>
                    <a:pt x="152" y="132"/>
                  </a:cubicBezTo>
                  <a:cubicBezTo>
                    <a:pt x="152" y="132"/>
                    <a:pt x="152" y="132"/>
                    <a:pt x="151" y="132"/>
                  </a:cubicBezTo>
                  <a:cubicBezTo>
                    <a:pt x="151" y="131"/>
                    <a:pt x="151" y="132"/>
                    <a:pt x="151" y="132"/>
                  </a:cubicBezTo>
                  <a:cubicBezTo>
                    <a:pt x="151" y="132"/>
                    <a:pt x="150" y="131"/>
                    <a:pt x="150" y="130"/>
                  </a:cubicBezTo>
                  <a:cubicBezTo>
                    <a:pt x="150" y="129"/>
                    <a:pt x="148" y="128"/>
                    <a:pt x="148" y="128"/>
                  </a:cubicBezTo>
                  <a:cubicBezTo>
                    <a:pt x="147" y="128"/>
                    <a:pt x="147" y="125"/>
                    <a:pt x="147" y="125"/>
                  </a:cubicBezTo>
                  <a:cubicBezTo>
                    <a:pt x="147" y="125"/>
                    <a:pt x="146" y="125"/>
                    <a:pt x="146" y="124"/>
                  </a:cubicBezTo>
                  <a:cubicBezTo>
                    <a:pt x="146" y="124"/>
                    <a:pt x="146" y="122"/>
                    <a:pt x="146" y="122"/>
                  </a:cubicBezTo>
                  <a:cubicBezTo>
                    <a:pt x="146" y="122"/>
                    <a:pt x="145" y="122"/>
                    <a:pt x="145" y="121"/>
                  </a:cubicBezTo>
                  <a:cubicBezTo>
                    <a:pt x="145" y="120"/>
                    <a:pt x="144" y="119"/>
                    <a:pt x="144" y="119"/>
                  </a:cubicBezTo>
                  <a:cubicBezTo>
                    <a:pt x="144" y="119"/>
                    <a:pt x="144" y="119"/>
                    <a:pt x="143" y="119"/>
                  </a:cubicBezTo>
                  <a:cubicBezTo>
                    <a:pt x="142" y="118"/>
                    <a:pt x="141" y="119"/>
                    <a:pt x="141" y="119"/>
                  </a:cubicBezTo>
                  <a:cubicBezTo>
                    <a:pt x="141" y="119"/>
                    <a:pt x="140" y="118"/>
                    <a:pt x="140" y="117"/>
                  </a:cubicBezTo>
                  <a:cubicBezTo>
                    <a:pt x="140" y="117"/>
                    <a:pt x="140" y="116"/>
                    <a:pt x="140" y="116"/>
                  </a:cubicBezTo>
                  <a:cubicBezTo>
                    <a:pt x="139" y="116"/>
                    <a:pt x="139" y="115"/>
                    <a:pt x="139" y="115"/>
                  </a:cubicBezTo>
                  <a:cubicBezTo>
                    <a:pt x="139" y="114"/>
                    <a:pt x="138" y="114"/>
                    <a:pt x="138" y="113"/>
                  </a:cubicBezTo>
                  <a:cubicBezTo>
                    <a:pt x="138" y="113"/>
                    <a:pt x="138" y="113"/>
                    <a:pt x="137" y="112"/>
                  </a:cubicBezTo>
                  <a:cubicBezTo>
                    <a:pt x="138" y="112"/>
                    <a:pt x="138" y="112"/>
                    <a:pt x="138" y="112"/>
                  </a:cubicBezTo>
                  <a:cubicBezTo>
                    <a:pt x="138" y="111"/>
                    <a:pt x="138" y="111"/>
                    <a:pt x="138" y="111"/>
                  </a:cubicBezTo>
                  <a:cubicBezTo>
                    <a:pt x="138" y="111"/>
                    <a:pt x="138" y="111"/>
                    <a:pt x="137" y="111"/>
                  </a:cubicBezTo>
                  <a:cubicBezTo>
                    <a:pt x="137" y="111"/>
                    <a:pt x="137" y="112"/>
                    <a:pt x="137" y="112"/>
                  </a:cubicBezTo>
                  <a:cubicBezTo>
                    <a:pt x="137" y="112"/>
                    <a:pt x="137" y="112"/>
                    <a:pt x="137" y="112"/>
                  </a:cubicBezTo>
                  <a:cubicBezTo>
                    <a:pt x="137" y="111"/>
                    <a:pt x="137" y="111"/>
                    <a:pt x="137" y="111"/>
                  </a:cubicBezTo>
                  <a:cubicBezTo>
                    <a:pt x="136" y="111"/>
                    <a:pt x="136" y="111"/>
                    <a:pt x="135" y="110"/>
                  </a:cubicBezTo>
                  <a:cubicBezTo>
                    <a:pt x="135" y="110"/>
                    <a:pt x="135" y="110"/>
                    <a:pt x="135" y="110"/>
                  </a:cubicBezTo>
                  <a:cubicBezTo>
                    <a:pt x="135" y="110"/>
                    <a:pt x="134" y="111"/>
                    <a:pt x="133" y="111"/>
                  </a:cubicBezTo>
                  <a:cubicBezTo>
                    <a:pt x="132" y="111"/>
                    <a:pt x="133" y="109"/>
                    <a:pt x="132" y="110"/>
                  </a:cubicBezTo>
                  <a:cubicBezTo>
                    <a:pt x="132" y="110"/>
                    <a:pt x="130" y="109"/>
                    <a:pt x="130" y="109"/>
                  </a:cubicBezTo>
                  <a:cubicBezTo>
                    <a:pt x="131" y="108"/>
                    <a:pt x="129" y="108"/>
                    <a:pt x="129" y="108"/>
                  </a:cubicBezTo>
                  <a:cubicBezTo>
                    <a:pt x="129" y="107"/>
                    <a:pt x="129" y="107"/>
                    <a:pt x="129" y="107"/>
                  </a:cubicBezTo>
                  <a:cubicBezTo>
                    <a:pt x="128" y="107"/>
                    <a:pt x="128" y="107"/>
                    <a:pt x="128" y="108"/>
                  </a:cubicBezTo>
                  <a:cubicBezTo>
                    <a:pt x="127" y="108"/>
                    <a:pt x="127" y="108"/>
                    <a:pt x="127" y="108"/>
                  </a:cubicBezTo>
                  <a:cubicBezTo>
                    <a:pt x="127" y="108"/>
                    <a:pt x="127" y="107"/>
                    <a:pt x="128" y="106"/>
                  </a:cubicBezTo>
                  <a:cubicBezTo>
                    <a:pt x="128" y="106"/>
                    <a:pt x="127" y="105"/>
                    <a:pt x="126" y="106"/>
                  </a:cubicBezTo>
                  <a:cubicBezTo>
                    <a:pt x="124" y="108"/>
                    <a:pt x="124" y="106"/>
                    <a:pt x="123" y="107"/>
                  </a:cubicBezTo>
                  <a:cubicBezTo>
                    <a:pt x="121" y="107"/>
                    <a:pt x="121" y="109"/>
                    <a:pt x="121" y="109"/>
                  </a:cubicBezTo>
                  <a:cubicBezTo>
                    <a:pt x="120" y="108"/>
                    <a:pt x="119" y="109"/>
                    <a:pt x="119" y="109"/>
                  </a:cubicBezTo>
                  <a:cubicBezTo>
                    <a:pt x="119" y="109"/>
                    <a:pt x="118" y="107"/>
                    <a:pt x="117" y="107"/>
                  </a:cubicBezTo>
                  <a:cubicBezTo>
                    <a:pt x="116" y="107"/>
                    <a:pt x="116" y="108"/>
                    <a:pt x="114" y="107"/>
                  </a:cubicBezTo>
                  <a:cubicBezTo>
                    <a:pt x="113" y="107"/>
                    <a:pt x="113" y="104"/>
                    <a:pt x="113" y="104"/>
                  </a:cubicBezTo>
                  <a:cubicBezTo>
                    <a:pt x="113" y="103"/>
                    <a:pt x="113" y="103"/>
                    <a:pt x="113" y="103"/>
                  </a:cubicBezTo>
                  <a:cubicBezTo>
                    <a:pt x="114" y="102"/>
                    <a:pt x="114" y="102"/>
                    <a:pt x="114" y="102"/>
                  </a:cubicBezTo>
                  <a:cubicBezTo>
                    <a:pt x="114" y="101"/>
                    <a:pt x="114" y="101"/>
                    <a:pt x="114" y="100"/>
                  </a:cubicBezTo>
                  <a:cubicBezTo>
                    <a:pt x="114" y="100"/>
                    <a:pt x="115" y="100"/>
                    <a:pt x="115" y="100"/>
                  </a:cubicBezTo>
                  <a:cubicBezTo>
                    <a:pt x="115" y="99"/>
                    <a:pt x="115" y="99"/>
                    <a:pt x="115" y="98"/>
                  </a:cubicBezTo>
                  <a:cubicBezTo>
                    <a:pt x="115" y="98"/>
                    <a:pt x="115" y="98"/>
                    <a:pt x="114" y="98"/>
                  </a:cubicBezTo>
                  <a:cubicBezTo>
                    <a:pt x="114" y="97"/>
                    <a:pt x="114" y="97"/>
                    <a:pt x="114" y="97"/>
                  </a:cubicBezTo>
                  <a:cubicBezTo>
                    <a:pt x="113" y="97"/>
                    <a:pt x="113" y="97"/>
                    <a:pt x="112" y="96"/>
                  </a:cubicBezTo>
                  <a:cubicBezTo>
                    <a:pt x="112" y="96"/>
                    <a:pt x="110" y="96"/>
                    <a:pt x="109" y="96"/>
                  </a:cubicBezTo>
                  <a:cubicBezTo>
                    <a:pt x="109" y="96"/>
                    <a:pt x="109" y="95"/>
                    <a:pt x="110" y="95"/>
                  </a:cubicBezTo>
                  <a:cubicBezTo>
                    <a:pt x="111" y="95"/>
                    <a:pt x="111" y="93"/>
                    <a:pt x="111" y="93"/>
                  </a:cubicBezTo>
                  <a:cubicBezTo>
                    <a:pt x="111" y="92"/>
                    <a:pt x="111" y="92"/>
                    <a:pt x="112" y="92"/>
                  </a:cubicBezTo>
                  <a:cubicBezTo>
                    <a:pt x="112" y="92"/>
                    <a:pt x="112" y="90"/>
                    <a:pt x="112" y="90"/>
                  </a:cubicBezTo>
                  <a:cubicBezTo>
                    <a:pt x="113" y="90"/>
                    <a:pt x="113" y="89"/>
                    <a:pt x="113" y="89"/>
                  </a:cubicBezTo>
                  <a:cubicBezTo>
                    <a:pt x="113" y="89"/>
                    <a:pt x="113" y="89"/>
                    <a:pt x="113" y="88"/>
                  </a:cubicBezTo>
                  <a:cubicBezTo>
                    <a:pt x="112" y="88"/>
                    <a:pt x="112" y="88"/>
                    <a:pt x="111" y="88"/>
                  </a:cubicBezTo>
                  <a:cubicBezTo>
                    <a:pt x="111" y="88"/>
                    <a:pt x="110" y="88"/>
                    <a:pt x="110" y="88"/>
                  </a:cubicBezTo>
                  <a:cubicBezTo>
                    <a:pt x="110" y="88"/>
                    <a:pt x="110" y="88"/>
                    <a:pt x="109" y="88"/>
                  </a:cubicBezTo>
                  <a:cubicBezTo>
                    <a:pt x="109" y="88"/>
                    <a:pt x="109" y="88"/>
                    <a:pt x="109" y="88"/>
                  </a:cubicBezTo>
                  <a:cubicBezTo>
                    <a:pt x="108" y="88"/>
                    <a:pt x="108" y="89"/>
                    <a:pt x="108" y="89"/>
                  </a:cubicBezTo>
                  <a:cubicBezTo>
                    <a:pt x="108" y="89"/>
                    <a:pt x="108" y="90"/>
                    <a:pt x="107" y="90"/>
                  </a:cubicBezTo>
                  <a:cubicBezTo>
                    <a:pt x="106" y="90"/>
                    <a:pt x="105" y="91"/>
                    <a:pt x="105" y="91"/>
                  </a:cubicBezTo>
                  <a:cubicBezTo>
                    <a:pt x="105" y="91"/>
                    <a:pt x="104" y="90"/>
                    <a:pt x="104" y="90"/>
                  </a:cubicBezTo>
                  <a:cubicBezTo>
                    <a:pt x="104" y="90"/>
                    <a:pt x="103" y="89"/>
                    <a:pt x="102" y="89"/>
                  </a:cubicBezTo>
                  <a:cubicBezTo>
                    <a:pt x="102" y="89"/>
                    <a:pt x="102" y="87"/>
                    <a:pt x="102" y="87"/>
                  </a:cubicBezTo>
                  <a:cubicBezTo>
                    <a:pt x="101" y="86"/>
                    <a:pt x="101" y="85"/>
                    <a:pt x="101" y="85"/>
                  </a:cubicBezTo>
                  <a:cubicBezTo>
                    <a:pt x="101" y="85"/>
                    <a:pt x="100" y="84"/>
                    <a:pt x="102" y="83"/>
                  </a:cubicBezTo>
                  <a:cubicBezTo>
                    <a:pt x="103" y="81"/>
                    <a:pt x="102" y="81"/>
                    <a:pt x="103" y="80"/>
                  </a:cubicBezTo>
                  <a:cubicBezTo>
                    <a:pt x="104" y="79"/>
                    <a:pt x="102" y="77"/>
                    <a:pt x="104" y="77"/>
                  </a:cubicBezTo>
                  <a:cubicBezTo>
                    <a:pt x="106" y="76"/>
                    <a:pt x="108" y="75"/>
                    <a:pt x="108" y="75"/>
                  </a:cubicBezTo>
                  <a:cubicBezTo>
                    <a:pt x="108" y="75"/>
                    <a:pt x="109" y="75"/>
                    <a:pt x="110" y="76"/>
                  </a:cubicBezTo>
                  <a:cubicBezTo>
                    <a:pt x="111" y="77"/>
                    <a:pt x="113" y="78"/>
                    <a:pt x="113" y="77"/>
                  </a:cubicBezTo>
                  <a:cubicBezTo>
                    <a:pt x="113" y="77"/>
                    <a:pt x="113" y="78"/>
                    <a:pt x="114" y="78"/>
                  </a:cubicBezTo>
                  <a:cubicBezTo>
                    <a:pt x="114" y="78"/>
                    <a:pt x="114" y="76"/>
                    <a:pt x="114" y="76"/>
                  </a:cubicBezTo>
                  <a:cubicBezTo>
                    <a:pt x="114" y="76"/>
                    <a:pt x="115" y="77"/>
                    <a:pt x="117" y="77"/>
                  </a:cubicBezTo>
                  <a:cubicBezTo>
                    <a:pt x="118" y="77"/>
                    <a:pt x="118" y="78"/>
                    <a:pt x="118" y="78"/>
                  </a:cubicBezTo>
                  <a:cubicBezTo>
                    <a:pt x="118" y="78"/>
                    <a:pt x="119" y="79"/>
                    <a:pt x="120" y="79"/>
                  </a:cubicBezTo>
                  <a:cubicBezTo>
                    <a:pt x="120" y="78"/>
                    <a:pt x="121" y="80"/>
                    <a:pt x="120" y="81"/>
                  </a:cubicBezTo>
                  <a:cubicBezTo>
                    <a:pt x="120" y="82"/>
                    <a:pt x="121" y="82"/>
                    <a:pt x="121" y="83"/>
                  </a:cubicBezTo>
                  <a:cubicBezTo>
                    <a:pt x="121" y="84"/>
                    <a:pt x="121" y="84"/>
                    <a:pt x="121" y="85"/>
                  </a:cubicBezTo>
                  <a:cubicBezTo>
                    <a:pt x="121" y="87"/>
                    <a:pt x="122" y="87"/>
                    <a:pt x="123" y="85"/>
                  </a:cubicBezTo>
                  <a:cubicBezTo>
                    <a:pt x="123" y="83"/>
                    <a:pt x="124" y="83"/>
                    <a:pt x="123" y="82"/>
                  </a:cubicBezTo>
                  <a:cubicBezTo>
                    <a:pt x="123" y="82"/>
                    <a:pt x="124" y="81"/>
                    <a:pt x="123" y="80"/>
                  </a:cubicBezTo>
                  <a:cubicBezTo>
                    <a:pt x="123" y="79"/>
                    <a:pt x="123" y="77"/>
                    <a:pt x="124" y="77"/>
                  </a:cubicBezTo>
                  <a:cubicBezTo>
                    <a:pt x="125" y="77"/>
                    <a:pt x="126" y="76"/>
                    <a:pt x="127" y="76"/>
                  </a:cubicBezTo>
                  <a:cubicBezTo>
                    <a:pt x="127" y="76"/>
                    <a:pt x="127" y="75"/>
                    <a:pt x="129" y="75"/>
                  </a:cubicBezTo>
                  <a:cubicBezTo>
                    <a:pt x="130" y="75"/>
                    <a:pt x="132" y="74"/>
                    <a:pt x="131" y="73"/>
                  </a:cubicBezTo>
                  <a:cubicBezTo>
                    <a:pt x="131" y="72"/>
                    <a:pt x="132" y="71"/>
                    <a:pt x="132" y="71"/>
                  </a:cubicBezTo>
                  <a:cubicBezTo>
                    <a:pt x="132" y="71"/>
                    <a:pt x="133" y="71"/>
                    <a:pt x="133" y="70"/>
                  </a:cubicBezTo>
                  <a:cubicBezTo>
                    <a:pt x="133" y="70"/>
                    <a:pt x="134" y="70"/>
                    <a:pt x="134" y="68"/>
                  </a:cubicBezTo>
                  <a:cubicBezTo>
                    <a:pt x="134" y="68"/>
                    <a:pt x="136" y="69"/>
                    <a:pt x="137" y="68"/>
                  </a:cubicBezTo>
                  <a:cubicBezTo>
                    <a:pt x="137" y="68"/>
                    <a:pt x="138" y="68"/>
                    <a:pt x="138" y="69"/>
                  </a:cubicBezTo>
                  <a:cubicBezTo>
                    <a:pt x="138" y="69"/>
                    <a:pt x="139" y="69"/>
                    <a:pt x="139" y="68"/>
                  </a:cubicBezTo>
                  <a:cubicBezTo>
                    <a:pt x="139" y="68"/>
                    <a:pt x="139" y="68"/>
                    <a:pt x="138" y="68"/>
                  </a:cubicBezTo>
                  <a:cubicBezTo>
                    <a:pt x="138" y="68"/>
                    <a:pt x="138" y="68"/>
                    <a:pt x="138" y="67"/>
                  </a:cubicBezTo>
                  <a:cubicBezTo>
                    <a:pt x="138" y="67"/>
                    <a:pt x="138" y="67"/>
                    <a:pt x="139" y="66"/>
                  </a:cubicBezTo>
                  <a:cubicBezTo>
                    <a:pt x="139" y="66"/>
                    <a:pt x="140" y="66"/>
                    <a:pt x="140" y="66"/>
                  </a:cubicBezTo>
                  <a:cubicBezTo>
                    <a:pt x="140" y="66"/>
                    <a:pt x="141" y="66"/>
                    <a:pt x="141" y="66"/>
                  </a:cubicBezTo>
                  <a:cubicBezTo>
                    <a:pt x="141" y="66"/>
                    <a:pt x="142" y="66"/>
                    <a:pt x="142" y="66"/>
                  </a:cubicBezTo>
                  <a:cubicBezTo>
                    <a:pt x="143" y="66"/>
                    <a:pt x="143" y="65"/>
                    <a:pt x="143" y="65"/>
                  </a:cubicBezTo>
                  <a:cubicBezTo>
                    <a:pt x="144" y="66"/>
                    <a:pt x="144" y="65"/>
                    <a:pt x="145" y="66"/>
                  </a:cubicBezTo>
                  <a:cubicBezTo>
                    <a:pt x="145" y="66"/>
                    <a:pt x="144" y="66"/>
                    <a:pt x="144" y="66"/>
                  </a:cubicBezTo>
                  <a:cubicBezTo>
                    <a:pt x="143" y="67"/>
                    <a:pt x="143" y="67"/>
                    <a:pt x="144" y="68"/>
                  </a:cubicBezTo>
                  <a:cubicBezTo>
                    <a:pt x="144" y="68"/>
                    <a:pt x="145" y="68"/>
                    <a:pt x="145" y="67"/>
                  </a:cubicBezTo>
                  <a:cubicBezTo>
                    <a:pt x="146" y="67"/>
                    <a:pt x="146" y="68"/>
                    <a:pt x="147" y="67"/>
                  </a:cubicBezTo>
                  <a:cubicBezTo>
                    <a:pt x="147" y="67"/>
                    <a:pt x="148" y="68"/>
                    <a:pt x="148" y="67"/>
                  </a:cubicBezTo>
                  <a:cubicBezTo>
                    <a:pt x="148" y="67"/>
                    <a:pt x="149" y="68"/>
                    <a:pt x="149" y="67"/>
                  </a:cubicBezTo>
                  <a:cubicBezTo>
                    <a:pt x="149" y="67"/>
                    <a:pt x="150" y="68"/>
                    <a:pt x="150" y="67"/>
                  </a:cubicBezTo>
                  <a:cubicBezTo>
                    <a:pt x="150" y="67"/>
                    <a:pt x="150" y="66"/>
                    <a:pt x="150" y="66"/>
                  </a:cubicBezTo>
                  <a:cubicBezTo>
                    <a:pt x="150" y="66"/>
                    <a:pt x="150" y="66"/>
                    <a:pt x="150" y="66"/>
                  </a:cubicBezTo>
                  <a:cubicBezTo>
                    <a:pt x="149" y="65"/>
                    <a:pt x="149" y="66"/>
                    <a:pt x="149" y="66"/>
                  </a:cubicBezTo>
                  <a:cubicBezTo>
                    <a:pt x="149" y="66"/>
                    <a:pt x="148" y="66"/>
                    <a:pt x="148" y="67"/>
                  </a:cubicBezTo>
                  <a:cubicBezTo>
                    <a:pt x="148" y="67"/>
                    <a:pt x="148" y="66"/>
                    <a:pt x="147" y="66"/>
                  </a:cubicBezTo>
                  <a:cubicBezTo>
                    <a:pt x="147" y="66"/>
                    <a:pt x="148" y="66"/>
                    <a:pt x="148" y="66"/>
                  </a:cubicBezTo>
                  <a:cubicBezTo>
                    <a:pt x="148" y="65"/>
                    <a:pt x="147" y="65"/>
                    <a:pt x="147" y="65"/>
                  </a:cubicBezTo>
                  <a:cubicBezTo>
                    <a:pt x="147" y="65"/>
                    <a:pt x="147" y="65"/>
                    <a:pt x="146" y="65"/>
                  </a:cubicBezTo>
                  <a:cubicBezTo>
                    <a:pt x="146" y="64"/>
                    <a:pt x="146" y="64"/>
                    <a:pt x="146" y="64"/>
                  </a:cubicBezTo>
                  <a:cubicBezTo>
                    <a:pt x="146" y="64"/>
                    <a:pt x="146" y="64"/>
                    <a:pt x="146" y="64"/>
                  </a:cubicBezTo>
                  <a:cubicBezTo>
                    <a:pt x="146" y="64"/>
                    <a:pt x="146" y="64"/>
                    <a:pt x="146" y="65"/>
                  </a:cubicBezTo>
                  <a:cubicBezTo>
                    <a:pt x="146" y="64"/>
                    <a:pt x="146" y="64"/>
                    <a:pt x="146" y="64"/>
                  </a:cubicBezTo>
                  <a:cubicBezTo>
                    <a:pt x="146" y="64"/>
                    <a:pt x="145" y="63"/>
                    <a:pt x="146" y="63"/>
                  </a:cubicBezTo>
                  <a:cubicBezTo>
                    <a:pt x="146" y="63"/>
                    <a:pt x="145" y="63"/>
                    <a:pt x="145" y="62"/>
                  </a:cubicBezTo>
                  <a:cubicBezTo>
                    <a:pt x="145" y="62"/>
                    <a:pt x="145" y="63"/>
                    <a:pt x="146" y="62"/>
                  </a:cubicBezTo>
                  <a:cubicBezTo>
                    <a:pt x="146" y="62"/>
                    <a:pt x="146" y="63"/>
                    <a:pt x="146" y="62"/>
                  </a:cubicBezTo>
                  <a:cubicBezTo>
                    <a:pt x="147" y="61"/>
                    <a:pt x="145" y="61"/>
                    <a:pt x="145" y="61"/>
                  </a:cubicBezTo>
                  <a:cubicBezTo>
                    <a:pt x="145" y="61"/>
                    <a:pt x="145" y="61"/>
                    <a:pt x="144" y="60"/>
                  </a:cubicBezTo>
                  <a:cubicBezTo>
                    <a:pt x="144" y="60"/>
                    <a:pt x="142" y="60"/>
                    <a:pt x="141" y="61"/>
                  </a:cubicBezTo>
                  <a:cubicBezTo>
                    <a:pt x="141" y="61"/>
                    <a:pt x="142" y="59"/>
                    <a:pt x="143" y="60"/>
                  </a:cubicBezTo>
                  <a:cubicBezTo>
                    <a:pt x="143" y="60"/>
                    <a:pt x="144" y="59"/>
                    <a:pt x="145" y="59"/>
                  </a:cubicBezTo>
                  <a:cubicBezTo>
                    <a:pt x="145" y="59"/>
                    <a:pt x="148" y="60"/>
                    <a:pt x="149" y="61"/>
                  </a:cubicBezTo>
                  <a:cubicBezTo>
                    <a:pt x="150" y="62"/>
                    <a:pt x="151" y="62"/>
                    <a:pt x="151" y="62"/>
                  </a:cubicBezTo>
                  <a:cubicBezTo>
                    <a:pt x="151" y="62"/>
                    <a:pt x="153" y="61"/>
                    <a:pt x="154" y="62"/>
                  </a:cubicBezTo>
                  <a:cubicBezTo>
                    <a:pt x="154" y="62"/>
                    <a:pt x="155" y="61"/>
                    <a:pt x="155" y="61"/>
                  </a:cubicBezTo>
                  <a:cubicBezTo>
                    <a:pt x="155" y="61"/>
                    <a:pt x="155" y="60"/>
                    <a:pt x="155" y="60"/>
                  </a:cubicBezTo>
                  <a:cubicBezTo>
                    <a:pt x="155" y="59"/>
                    <a:pt x="155" y="59"/>
                    <a:pt x="154" y="59"/>
                  </a:cubicBezTo>
                  <a:cubicBezTo>
                    <a:pt x="154" y="59"/>
                    <a:pt x="154" y="58"/>
                    <a:pt x="154" y="58"/>
                  </a:cubicBezTo>
                  <a:cubicBezTo>
                    <a:pt x="154" y="58"/>
                    <a:pt x="154" y="58"/>
                    <a:pt x="154" y="58"/>
                  </a:cubicBezTo>
                  <a:cubicBezTo>
                    <a:pt x="153" y="57"/>
                    <a:pt x="153" y="57"/>
                    <a:pt x="153" y="57"/>
                  </a:cubicBezTo>
                  <a:cubicBezTo>
                    <a:pt x="153" y="57"/>
                    <a:pt x="153" y="57"/>
                    <a:pt x="153" y="56"/>
                  </a:cubicBezTo>
                  <a:cubicBezTo>
                    <a:pt x="152" y="56"/>
                    <a:pt x="152" y="56"/>
                    <a:pt x="152" y="56"/>
                  </a:cubicBezTo>
                  <a:cubicBezTo>
                    <a:pt x="151" y="55"/>
                    <a:pt x="151" y="55"/>
                    <a:pt x="151" y="55"/>
                  </a:cubicBezTo>
                  <a:cubicBezTo>
                    <a:pt x="151" y="55"/>
                    <a:pt x="151" y="55"/>
                    <a:pt x="151" y="55"/>
                  </a:cubicBezTo>
                  <a:cubicBezTo>
                    <a:pt x="151" y="55"/>
                    <a:pt x="151" y="54"/>
                    <a:pt x="151" y="53"/>
                  </a:cubicBezTo>
                  <a:cubicBezTo>
                    <a:pt x="151" y="52"/>
                    <a:pt x="150" y="52"/>
                    <a:pt x="150" y="52"/>
                  </a:cubicBezTo>
                  <a:cubicBezTo>
                    <a:pt x="150" y="52"/>
                    <a:pt x="150" y="50"/>
                    <a:pt x="149" y="50"/>
                  </a:cubicBezTo>
                  <a:cubicBezTo>
                    <a:pt x="149" y="49"/>
                    <a:pt x="148" y="47"/>
                    <a:pt x="148" y="47"/>
                  </a:cubicBezTo>
                  <a:cubicBezTo>
                    <a:pt x="148" y="47"/>
                    <a:pt x="148" y="48"/>
                    <a:pt x="147" y="48"/>
                  </a:cubicBezTo>
                  <a:cubicBezTo>
                    <a:pt x="147" y="48"/>
                    <a:pt x="147" y="48"/>
                    <a:pt x="147" y="49"/>
                  </a:cubicBezTo>
                  <a:cubicBezTo>
                    <a:pt x="147" y="49"/>
                    <a:pt x="146" y="49"/>
                    <a:pt x="146" y="49"/>
                  </a:cubicBezTo>
                  <a:cubicBezTo>
                    <a:pt x="145" y="49"/>
                    <a:pt x="145" y="48"/>
                    <a:pt x="144" y="48"/>
                  </a:cubicBezTo>
                  <a:cubicBezTo>
                    <a:pt x="144" y="48"/>
                    <a:pt x="143" y="47"/>
                    <a:pt x="144" y="46"/>
                  </a:cubicBezTo>
                  <a:cubicBezTo>
                    <a:pt x="144" y="46"/>
                    <a:pt x="144" y="46"/>
                    <a:pt x="144" y="45"/>
                  </a:cubicBezTo>
                  <a:cubicBezTo>
                    <a:pt x="144" y="45"/>
                    <a:pt x="143" y="45"/>
                    <a:pt x="143" y="45"/>
                  </a:cubicBezTo>
                  <a:cubicBezTo>
                    <a:pt x="143" y="45"/>
                    <a:pt x="143" y="45"/>
                    <a:pt x="142" y="44"/>
                  </a:cubicBezTo>
                  <a:cubicBezTo>
                    <a:pt x="142" y="44"/>
                    <a:pt x="142" y="44"/>
                    <a:pt x="142" y="43"/>
                  </a:cubicBezTo>
                  <a:cubicBezTo>
                    <a:pt x="141" y="43"/>
                    <a:pt x="141" y="42"/>
                    <a:pt x="141" y="42"/>
                  </a:cubicBezTo>
                  <a:cubicBezTo>
                    <a:pt x="141" y="42"/>
                    <a:pt x="140" y="41"/>
                    <a:pt x="140" y="41"/>
                  </a:cubicBezTo>
                  <a:cubicBezTo>
                    <a:pt x="139" y="41"/>
                    <a:pt x="139" y="41"/>
                    <a:pt x="138" y="41"/>
                  </a:cubicBezTo>
                  <a:cubicBezTo>
                    <a:pt x="138" y="41"/>
                    <a:pt x="138" y="40"/>
                    <a:pt x="137" y="40"/>
                  </a:cubicBezTo>
                  <a:cubicBezTo>
                    <a:pt x="136" y="40"/>
                    <a:pt x="135" y="39"/>
                    <a:pt x="136" y="41"/>
                  </a:cubicBezTo>
                  <a:cubicBezTo>
                    <a:pt x="136" y="42"/>
                    <a:pt x="135" y="42"/>
                    <a:pt x="135" y="42"/>
                  </a:cubicBezTo>
                  <a:cubicBezTo>
                    <a:pt x="135" y="42"/>
                    <a:pt x="136" y="42"/>
                    <a:pt x="136" y="43"/>
                  </a:cubicBezTo>
                  <a:cubicBezTo>
                    <a:pt x="136" y="43"/>
                    <a:pt x="136" y="43"/>
                    <a:pt x="135" y="43"/>
                  </a:cubicBezTo>
                  <a:cubicBezTo>
                    <a:pt x="135" y="44"/>
                    <a:pt x="135" y="44"/>
                    <a:pt x="135" y="44"/>
                  </a:cubicBezTo>
                  <a:cubicBezTo>
                    <a:pt x="135" y="44"/>
                    <a:pt x="135" y="44"/>
                    <a:pt x="135" y="44"/>
                  </a:cubicBezTo>
                  <a:cubicBezTo>
                    <a:pt x="135" y="44"/>
                    <a:pt x="135" y="44"/>
                    <a:pt x="134" y="44"/>
                  </a:cubicBezTo>
                  <a:cubicBezTo>
                    <a:pt x="135" y="45"/>
                    <a:pt x="135" y="45"/>
                    <a:pt x="136" y="45"/>
                  </a:cubicBezTo>
                  <a:cubicBezTo>
                    <a:pt x="136" y="45"/>
                    <a:pt x="136" y="46"/>
                    <a:pt x="136" y="47"/>
                  </a:cubicBezTo>
                  <a:cubicBezTo>
                    <a:pt x="136" y="48"/>
                    <a:pt x="134" y="49"/>
                    <a:pt x="134" y="49"/>
                  </a:cubicBezTo>
                  <a:cubicBezTo>
                    <a:pt x="134" y="48"/>
                    <a:pt x="133" y="48"/>
                    <a:pt x="132" y="48"/>
                  </a:cubicBezTo>
                  <a:cubicBezTo>
                    <a:pt x="132" y="49"/>
                    <a:pt x="132" y="49"/>
                    <a:pt x="132" y="49"/>
                  </a:cubicBezTo>
                  <a:cubicBezTo>
                    <a:pt x="133" y="49"/>
                    <a:pt x="133" y="50"/>
                    <a:pt x="133" y="50"/>
                  </a:cubicBezTo>
                  <a:cubicBezTo>
                    <a:pt x="133" y="50"/>
                    <a:pt x="133" y="51"/>
                    <a:pt x="133" y="51"/>
                  </a:cubicBezTo>
                  <a:cubicBezTo>
                    <a:pt x="133" y="51"/>
                    <a:pt x="133" y="52"/>
                    <a:pt x="132" y="52"/>
                  </a:cubicBezTo>
                  <a:cubicBezTo>
                    <a:pt x="132" y="52"/>
                    <a:pt x="132" y="52"/>
                    <a:pt x="132" y="52"/>
                  </a:cubicBezTo>
                  <a:cubicBezTo>
                    <a:pt x="132" y="52"/>
                    <a:pt x="131" y="52"/>
                    <a:pt x="131" y="52"/>
                  </a:cubicBezTo>
                  <a:cubicBezTo>
                    <a:pt x="131" y="52"/>
                    <a:pt x="131" y="52"/>
                    <a:pt x="131" y="52"/>
                  </a:cubicBezTo>
                  <a:cubicBezTo>
                    <a:pt x="131" y="51"/>
                    <a:pt x="130" y="51"/>
                    <a:pt x="130" y="51"/>
                  </a:cubicBezTo>
                  <a:cubicBezTo>
                    <a:pt x="131" y="51"/>
                    <a:pt x="131" y="51"/>
                    <a:pt x="131" y="51"/>
                  </a:cubicBezTo>
                  <a:cubicBezTo>
                    <a:pt x="131" y="51"/>
                    <a:pt x="131" y="50"/>
                    <a:pt x="131" y="50"/>
                  </a:cubicBezTo>
                  <a:cubicBezTo>
                    <a:pt x="131" y="50"/>
                    <a:pt x="130" y="50"/>
                    <a:pt x="130" y="49"/>
                  </a:cubicBezTo>
                  <a:cubicBezTo>
                    <a:pt x="130" y="49"/>
                    <a:pt x="130" y="49"/>
                    <a:pt x="130" y="49"/>
                  </a:cubicBezTo>
                  <a:cubicBezTo>
                    <a:pt x="130" y="49"/>
                    <a:pt x="130" y="48"/>
                    <a:pt x="130" y="48"/>
                  </a:cubicBezTo>
                  <a:cubicBezTo>
                    <a:pt x="131" y="47"/>
                    <a:pt x="129" y="46"/>
                    <a:pt x="129" y="46"/>
                  </a:cubicBezTo>
                  <a:cubicBezTo>
                    <a:pt x="129" y="46"/>
                    <a:pt x="127" y="46"/>
                    <a:pt x="127" y="45"/>
                  </a:cubicBezTo>
                  <a:cubicBezTo>
                    <a:pt x="126" y="45"/>
                    <a:pt x="125" y="45"/>
                    <a:pt x="124" y="43"/>
                  </a:cubicBezTo>
                  <a:cubicBezTo>
                    <a:pt x="124" y="42"/>
                    <a:pt x="123" y="42"/>
                    <a:pt x="123" y="42"/>
                  </a:cubicBezTo>
                  <a:cubicBezTo>
                    <a:pt x="123" y="42"/>
                    <a:pt x="122" y="42"/>
                    <a:pt x="121" y="41"/>
                  </a:cubicBezTo>
                  <a:cubicBezTo>
                    <a:pt x="120" y="41"/>
                    <a:pt x="120" y="39"/>
                    <a:pt x="120" y="39"/>
                  </a:cubicBezTo>
                  <a:cubicBezTo>
                    <a:pt x="119" y="39"/>
                    <a:pt x="119" y="39"/>
                    <a:pt x="118" y="39"/>
                  </a:cubicBezTo>
                  <a:cubicBezTo>
                    <a:pt x="118" y="39"/>
                    <a:pt x="118" y="37"/>
                    <a:pt x="120" y="36"/>
                  </a:cubicBezTo>
                  <a:cubicBezTo>
                    <a:pt x="121" y="36"/>
                    <a:pt x="123" y="35"/>
                    <a:pt x="124" y="35"/>
                  </a:cubicBezTo>
                  <a:cubicBezTo>
                    <a:pt x="124" y="35"/>
                    <a:pt x="124" y="35"/>
                    <a:pt x="124" y="34"/>
                  </a:cubicBezTo>
                  <a:cubicBezTo>
                    <a:pt x="124" y="34"/>
                    <a:pt x="125" y="35"/>
                    <a:pt x="125" y="34"/>
                  </a:cubicBezTo>
                  <a:cubicBezTo>
                    <a:pt x="125" y="34"/>
                    <a:pt x="126" y="35"/>
                    <a:pt x="127" y="34"/>
                  </a:cubicBezTo>
                  <a:cubicBezTo>
                    <a:pt x="127" y="34"/>
                    <a:pt x="128" y="34"/>
                    <a:pt x="128" y="33"/>
                  </a:cubicBezTo>
                  <a:cubicBezTo>
                    <a:pt x="128" y="33"/>
                    <a:pt x="129" y="33"/>
                    <a:pt x="129" y="33"/>
                  </a:cubicBezTo>
                  <a:cubicBezTo>
                    <a:pt x="130" y="32"/>
                    <a:pt x="129" y="32"/>
                    <a:pt x="129" y="32"/>
                  </a:cubicBezTo>
                  <a:cubicBezTo>
                    <a:pt x="129" y="32"/>
                    <a:pt x="130" y="32"/>
                    <a:pt x="130" y="33"/>
                  </a:cubicBezTo>
                  <a:cubicBezTo>
                    <a:pt x="130" y="33"/>
                    <a:pt x="130" y="33"/>
                    <a:pt x="130" y="33"/>
                  </a:cubicBezTo>
                  <a:cubicBezTo>
                    <a:pt x="130" y="34"/>
                    <a:pt x="130" y="33"/>
                    <a:pt x="129" y="33"/>
                  </a:cubicBezTo>
                  <a:cubicBezTo>
                    <a:pt x="129" y="34"/>
                    <a:pt x="128" y="35"/>
                    <a:pt x="128" y="35"/>
                  </a:cubicBezTo>
                  <a:cubicBezTo>
                    <a:pt x="128" y="35"/>
                    <a:pt x="128" y="35"/>
                    <a:pt x="127" y="35"/>
                  </a:cubicBezTo>
                  <a:cubicBezTo>
                    <a:pt x="127" y="35"/>
                    <a:pt x="128" y="36"/>
                    <a:pt x="129" y="36"/>
                  </a:cubicBezTo>
                  <a:cubicBezTo>
                    <a:pt x="129" y="36"/>
                    <a:pt x="129" y="36"/>
                    <a:pt x="129" y="37"/>
                  </a:cubicBezTo>
                  <a:cubicBezTo>
                    <a:pt x="129" y="37"/>
                    <a:pt x="130" y="36"/>
                    <a:pt x="130" y="36"/>
                  </a:cubicBezTo>
                  <a:cubicBezTo>
                    <a:pt x="130" y="36"/>
                    <a:pt x="131" y="37"/>
                    <a:pt x="131" y="36"/>
                  </a:cubicBezTo>
                  <a:cubicBezTo>
                    <a:pt x="131" y="36"/>
                    <a:pt x="131" y="36"/>
                    <a:pt x="132" y="37"/>
                  </a:cubicBezTo>
                  <a:cubicBezTo>
                    <a:pt x="132" y="37"/>
                    <a:pt x="133" y="37"/>
                    <a:pt x="133" y="37"/>
                  </a:cubicBezTo>
                  <a:cubicBezTo>
                    <a:pt x="133" y="37"/>
                    <a:pt x="133" y="38"/>
                    <a:pt x="134" y="38"/>
                  </a:cubicBezTo>
                  <a:cubicBezTo>
                    <a:pt x="134" y="38"/>
                    <a:pt x="135" y="38"/>
                    <a:pt x="135" y="38"/>
                  </a:cubicBezTo>
                  <a:cubicBezTo>
                    <a:pt x="135" y="38"/>
                    <a:pt x="134" y="37"/>
                    <a:pt x="133" y="37"/>
                  </a:cubicBezTo>
                  <a:cubicBezTo>
                    <a:pt x="133" y="37"/>
                    <a:pt x="133" y="36"/>
                    <a:pt x="132" y="35"/>
                  </a:cubicBezTo>
                  <a:cubicBezTo>
                    <a:pt x="132" y="35"/>
                    <a:pt x="132" y="35"/>
                    <a:pt x="132" y="35"/>
                  </a:cubicBezTo>
                  <a:cubicBezTo>
                    <a:pt x="132" y="35"/>
                    <a:pt x="131" y="35"/>
                    <a:pt x="131" y="34"/>
                  </a:cubicBezTo>
                  <a:cubicBezTo>
                    <a:pt x="131" y="34"/>
                    <a:pt x="131" y="35"/>
                    <a:pt x="132" y="35"/>
                  </a:cubicBezTo>
                  <a:cubicBezTo>
                    <a:pt x="132" y="35"/>
                    <a:pt x="132" y="33"/>
                    <a:pt x="131" y="33"/>
                  </a:cubicBezTo>
                  <a:cubicBezTo>
                    <a:pt x="131" y="33"/>
                    <a:pt x="132" y="33"/>
                    <a:pt x="132" y="34"/>
                  </a:cubicBezTo>
                  <a:cubicBezTo>
                    <a:pt x="132" y="34"/>
                    <a:pt x="132" y="34"/>
                    <a:pt x="132" y="33"/>
                  </a:cubicBezTo>
                  <a:cubicBezTo>
                    <a:pt x="132" y="33"/>
                    <a:pt x="133" y="34"/>
                    <a:pt x="134" y="34"/>
                  </a:cubicBezTo>
                  <a:cubicBezTo>
                    <a:pt x="134" y="34"/>
                    <a:pt x="135" y="33"/>
                    <a:pt x="134" y="33"/>
                  </a:cubicBezTo>
                  <a:cubicBezTo>
                    <a:pt x="133" y="32"/>
                    <a:pt x="133" y="31"/>
                    <a:pt x="133" y="31"/>
                  </a:cubicBezTo>
                  <a:cubicBezTo>
                    <a:pt x="133" y="31"/>
                    <a:pt x="134" y="32"/>
                    <a:pt x="135" y="32"/>
                  </a:cubicBezTo>
                  <a:cubicBezTo>
                    <a:pt x="135" y="32"/>
                    <a:pt x="135" y="31"/>
                    <a:pt x="134" y="31"/>
                  </a:cubicBezTo>
                  <a:cubicBezTo>
                    <a:pt x="134" y="31"/>
                    <a:pt x="134" y="30"/>
                    <a:pt x="134" y="30"/>
                  </a:cubicBezTo>
                  <a:cubicBezTo>
                    <a:pt x="134" y="30"/>
                    <a:pt x="134" y="30"/>
                    <a:pt x="135" y="30"/>
                  </a:cubicBezTo>
                  <a:cubicBezTo>
                    <a:pt x="135" y="30"/>
                    <a:pt x="135" y="31"/>
                    <a:pt x="135" y="31"/>
                  </a:cubicBezTo>
                  <a:cubicBezTo>
                    <a:pt x="136" y="31"/>
                    <a:pt x="136" y="31"/>
                    <a:pt x="136" y="31"/>
                  </a:cubicBezTo>
                  <a:cubicBezTo>
                    <a:pt x="136" y="31"/>
                    <a:pt x="136" y="31"/>
                    <a:pt x="137" y="31"/>
                  </a:cubicBezTo>
                  <a:cubicBezTo>
                    <a:pt x="137" y="31"/>
                    <a:pt x="137" y="31"/>
                    <a:pt x="137" y="31"/>
                  </a:cubicBezTo>
                  <a:cubicBezTo>
                    <a:pt x="138" y="31"/>
                    <a:pt x="138" y="31"/>
                    <a:pt x="138" y="31"/>
                  </a:cubicBezTo>
                  <a:cubicBezTo>
                    <a:pt x="138" y="32"/>
                    <a:pt x="138" y="32"/>
                    <a:pt x="139" y="32"/>
                  </a:cubicBezTo>
                  <a:cubicBezTo>
                    <a:pt x="139" y="33"/>
                    <a:pt x="139" y="33"/>
                    <a:pt x="140" y="33"/>
                  </a:cubicBezTo>
                  <a:cubicBezTo>
                    <a:pt x="140" y="33"/>
                    <a:pt x="140" y="34"/>
                    <a:pt x="140" y="34"/>
                  </a:cubicBezTo>
                  <a:cubicBezTo>
                    <a:pt x="140" y="34"/>
                    <a:pt x="140" y="34"/>
                    <a:pt x="141" y="34"/>
                  </a:cubicBezTo>
                  <a:cubicBezTo>
                    <a:pt x="141" y="35"/>
                    <a:pt x="141" y="35"/>
                    <a:pt x="141" y="36"/>
                  </a:cubicBezTo>
                  <a:cubicBezTo>
                    <a:pt x="141" y="35"/>
                    <a:pt x="141" y="35"/>
                    <a:pt x="142" y="35"/>
                  </a:cubicBezTo>
                  <a:cubicBezTo>
                    <a:pt x="142" y="36"/>
                    <a:pt x="142" y="36"/>
                    <a:pt x="142" y="36"/>
                  </a:cubicBezTo>
                  <a:cubicBezTo>
                    <a:pt x="142" y="36"/>
                    <a:pt x="142" y="36"/>
                    <a:pt x="142" y="37"/>
                  </a:cubicBezTo>
                  <a:cubicBezTo>
                    <a:pt x="142" y="37"/>
                    <a:pt x="141" y="37"/>
                    <a:pt x="141" y="37"/>
                  </a:cubicBezTo>
                  <a:cubicBezTo>
                    <a:pt x="141" y="37"/>
                    <a:pt x="140" y="37"/>
                    <a:pt x="140" y="37"/>
                  </a:cubicBezTo>
                  <a:cubicBezTo>
                    <a:pt x="140" y="38"/>
                    <a:pt x="140" y="38"/>
                    <a:pt x="140" y="38"/>
                  </a:cubicBezTo>
                  <a:cubicBezTo>
                    <a:pt x="140" y="38"/>
                    <a:pt x="139" y="38"/>
                    <a:pt x="139" y="37"/>
                  </a:cubicBezTo>
                  <a:cubicBezTo>
                    <a:pt x="138" y="37"/>
                    <a:pt x="138" y="37"/>
                    <a:pt x="137" y="37"/>
                  </a:cubicBezTo>
                  <a:cubicBezTo>
                    <a:pt x="137" y="37"/>
                    <a:pt x="137" y="37"/>
                    <a:pt x="137" y="37"/>
                  </a:cubicBezTo>
                  <a:cubicBezTo>
                    <a:pt x="136" y="37"/>
                    <a:pt x="136" y="37"/>
                    <a:pt x="136" y="38"/>
                  </a:cubicBezTo>
                  <a:cubicBezTo>
                    <a:pt x="137" y="38"/>
                    <a:pt x="137" y="38"/>
                    <a:pt x="137" y="38"/>
                  </a:cubicBezTo>
                  <a:cubicBezTo>
                    <a:pt x="138" y="38"/>
                    <a:pt x="138" y="39"/>
                    <a:pt x="138" y="39"/>
                  </a:cubicBezTo>
                  <a:cubicBezTo>
                    <a:pt x="138" y="39"/>
                    <a:pt x="138" y="39"/>
                    <a:pt x="139" y="39"/>
                  </a:cubicBezTo>
                  <a:cubicBezTo>
                    <a:pt x="139" y="39"/>
                    <a:pt x="140" y="39"/>
                    <a:pt x="140" y="39"/>
                  </a:cubicBezTo>
                  <a:cubicBezTo>
                    <a:pt x="140" y="40"/>
                    <a:pt x="141" y="40"/>
                    <a:pt x="141" y="40"/>
                  </a:cubicBezTo>
                  <a:cubicBezTo>
                    <a:pt x="141" y="41"/>
                    <a:pt x="142" y="41"/>
                    <a:pt x="142" y="41"/>
                  </a:cubicBezTo>
                  <a:cubicBezTo>
                    <a:pt x="142" y="41"/>
                    <a:pt x="142" y="42"/>
                    <a:pt x="142" y="42"/>
                  </a:cubicBezTo>
                  <a:cubicBezTo>
                    <a:pt x="142" y="42"/>
                    <a:pt x="142" y="42"/>
                    <a:pt x="142" y="42"/>
                  </a:cubicBezTo>
                  <a:cubicBezTo>
                    <a:pt x="143" y="42"/>
                    <a:pt x="143" y="42"/>
                    <a:pt x="143" y="43"/>
                  </a:cubicBezTo>
                  <a:cubicBezTo>
                    <a:pt x="143" y="43"/>
                    <a:pt x="143" y="43"/>
                    <a:pt x="143" y="43"/>
                  </a:cubicBezTo>
                  <a:cubicBezTo>
                    <a:pt x="144" y="43"/>
                    <a:pt x="144" y="43"/>
                    <a:pt x="144" y="43"/>
                  </a:cubicBezTo>
                  <a:cubicBezTo>
                    <a:pt x="144" y="43"/>
                    <a:pt x="144" y="44"/>
                    <a:pt x="145" y="44"/>
                  </a:cubicBezTo>
                  <a:cubicBezTo>
                    <a:pt x="145" y="44"/>
                    <a:pt x="146" y="45"/>
                    <a:pt x="146" y="45"/>
                  </a:cubicBezTo>
                  <a:cubicBezTo>
                    <a:pt x="147" y="45"/>
                    <a:pt x="147" y="45"/>
                    <a:pt x="147" y="45"/>
                  </a:cubicBezTo>
                  <a:cubicBezTo>
                    <a:pt x="147" y="45"/>
                    <a:pt x="147" y="45"/>
                    <a:pt x="147" y="45"/>
                  </a:cubicBezTo>
                  <a:cubicBezTo>
                    <a:pt x="146" y="44"/>
                    <a:pt x="146" y="44"/>
                    <a:pt x="146" y="44"/>
                  </a:cubicBezTo>
                  <a:cubicBezTo>
                    <a:pt x="146" y="43"/>
                    <a:pt x="146" y="43"/>
                    <a:pt x="145" y="43"/>
                  </a:cubicBezTo>
                  <a:cubicBezTo>
                    <a:pt x="146" y="43"/>
                    <a:pt x="146" y="43"/>
                    <a:pt x="146" y="43"/>
                  </a:cubicBezTo>
                  <a:cubicBezTo>
                    <a:pt x="147" y="44"/>
                    <a:pt x="147" y="44"/>
                    <a:pt x="147" y="44"/>
                  </a:cubicBezTo>
                  <a:cubicBezTo>
                    <a:pt x="147" y="44"/>
                    <a:pt x="147" y="44"/>
                    <a:pt x="148" y="45"/>
                  </a:cubicBezTo>
                  <a:cubicBezTo>
                    <a:pt x="148" y="45"/>
                    <a:pt x="148" y="45"/>
                    <a:pt x="148" y="45"/>
                  </a:cubicBezTo>
                  <a:cubicBezTo>
                    <a:pt x="148" y="45"/>
                    <a:pt x="148" y="46"/>
                    <a:pt x="149" y="46"/>
                  </a:cubicBezTo>
                  <a:cubicBezTo>
                    <a:pt x="149" y="45"/>
                    <a:pt x="148" y="45"/>
                    <a:pt x="148" y="45"/>
                  </a:cubicBezTo>
                  <a:cubicBezTo>
                    <a:pt x="148" y="45"/>
                    <a:pt x="148" y="45"/>
                    <a:pt x="148" y="44"/>
                  </a:cubicBezTo>
                  <a:cubicBezTo>
                    <a:pt x="149" y="44"/>
                    <a:pt x="149" y="44"/>
                    <a:pt x="149" y="44"/>
                  </a:cubicBezTo>
                  <a:cubicBezTo>
                    <a:pt x="149" y="44"/>
                    <a:pt x="149" y="44"/>
                    <a:pt x="149" y="44"/>
                  </a:cubicBezTo>
                  <a:cubicBezTo>
                    <a:pt x="149" y="44"/>
                    <a:pt x="149" y="44"/>
                    <a:pt x="149" y="44"/>
                  </a:cubicBezTo>
                  <a:cubicBezTo>
                    <a:pt x="149" y="43"/>
                    <a:pt x="149" y="43"/>
                    <a:pt x="149" y="43"/>
                  </a:cubicBezTo>
                  <a:cubicBezTo>
                    <a:pt x="148" y="43"/>
                    <a:pt x="148" y="43"/>
                    <a:pt x="148" y="43"/>
                  </a:cubicBezTo>
                  <a:cubicBezTo>
                    <a:pt x="148" y="43"/>
                    <a:pt x="148" y="43"/>
                    <a:pt x="148" y="42"/>
                  </a:cubicBezTo>
                  <a:cubicBezTo>
                    <a:pt x="148" y="42"/>
                    <a:pt x="148" y="42"/>
                    <a:pt x="147" y="42"/>
                  </a:cubicBezTo>
                  <a:cubicBezTo>
                    <a:pt x="147" y="42"/>
                    <a:pt x="147" y="41"/>
                    <a:pt x="147" y="41"/>
                  </a:cubicBezTo>
                  <a:cubicBezTo>
                    <a:pt x="147" y="41"/>
                    <a:pt x="147" y="41"/>
                    <a:pt x="147" y="40"/>
                  </a:cubicBezTo>
                  <a:cubicBezTo>
                    <a:pt x="147" y="40"/>
                    <a:pt x="147" y="40"/>
                    <a:pt x="147" y="40"/>
                  </a:cubicBezTo>
                  <a:cubicBezTo>
                    <a:pt x="147" y="40"/>
                    <a:pt x="147" y="40"/>
                    <a:pt x="147" y="40"/>
                  </a:cubicBezTo>
                  <a:cubicBezTo>
                    <a:pt x="148" y="40"/>
                    <a:pt x="148" y="41"/>
                    <a:pt x="148" y="41"/>
                  </a:cubicBezTo>
                  <a:cubicBezTo>
                    <a:pt x="148" y="41"/>
                    <a:pt x="148" y="41"/>
                    <a:pt x="148" y="41"/>
                  </a:cubicBezTo>
                  <a:cubicBezTo>
                    <a:pt x="148" y="42"/>
                    <a:pt x="148" y="42"/>
                    <a:pt x="148" y="42"/>
                  </a:cubicBezTo>
                  <a:cubicBezTo>
                    <a:pt x="149" y="42"/>
                    <a:pt x="149" y="42"/>
                    <a:pt x="149" y="42"/>
                  </a:cubicBezTo>
                  <a:cubicBezTo>
                    <a:pt x="149" y="43"/>
                    <a:pt x="149" y="43"/>
                    <a:pt x="149" y="43"/>
                  </a:cubicBezTo>
                  <a:cubicBezTo>
                    <a:pt x="149" y="43"/>
                    <a:pt x="150" y="43"/>
                    <a:pt x="150" y="43"/>
                  </a:cubicBezTo>
                  <a:cubicBezTo>
                    <a:pt x="150" y="43"/>
                    <a:pt x="150" y="43"/>
                    <a:pt x="150" y="42"/>
                  </a:cubicBezTo>
                  <a:cubicBezTo>
                    <a:pt x="150" y="43"/>
                    <a:pt x="150" y="43"/>
                    <a:pt x="151" y="43"/>
                  </a:cubicBezTo>
                  <a:cubicBezTo>
                    <a:pt x="151" y="43"/>
                    <a:pt x="151" y="43"/>
                    <a:pt x="151" y="42"/>
                  </a:cubicBezTo>
                  <a:cubicBezTo>
                    <a:pt x="151" y="42"/>
                    <a:pt x="152" y="42"/>
                    <a:pt x="152" y="42"/>
                  </a:cubicBezTo>
                  <a:cubicBezTo>
                    <a:pt x="152" y="42"/>
                    <a:pt x="151" y="41"/>
                    <a:pt x="150" y="41"/>
                  </a:cubicBezTo>
                  <a:cubicBezTo>
                    <a:pt x="150" y="41"/>
                    <a:pt x="150" y="40"/>
                    <a:pt x="150" y="40"/>
                  </a:cubicBezTo>
                  <a:cubicBezTo>
                    <a:pt x="150" y="40"/>
                    <a:pt x="150" y="40"/>
                    <a:pt x="149" y="39"/>
                  </a:cubicBezTo>
                  <a:cubicBezTo>
                    <a:pt x="149" y="39"/>
                    <a:pt x="149" y="39"/>
                    <a:pt x="148" y="38"/>
                  </a:cubicBezTo>
                  <a:cubicBezTo>
                    <a:pt x="147" y="38"/>
                    <a:pt x="147" y="37"/>
                    <a:pt x="147" y="37"/>
                  </a:cubicBezTo>
                  <a:cubicBezTo>
                    <a:pt x="147" y="37"/>
                    <a:pt x="147" y="37"/>
                    <a:pt x="148" y="37"/>
                  </a:cubicBezTo>
                  <a:cubicBezTo>
                    <a:pt x="147" y="37"/>
                    <a:pt x="147" y="37"/>
                    <a:pt x="147" y="36"/>
                  </a:cubicBezTo>
                  <a:cubicBezTo>
                    <a:pt x="147" y="36"/>
                    <a:pt x="147" y="36"/>
                    <a:pt x="147" y="36"/>
                  </a:cubicBezTo>
                  <a:cubicBezTo>
                    <a:pt x="147" y="35"/>
                    <a:pt x="147" y="35"/>
                    <a:pt x="146" y="35"/>
                  </a:cubicBezTo>
                  <a:cubicBezTo>
                    <a:pt x="146" y="35"/>
                    <a:pt x="146" y="35"/>
                    <a:pt x="146" y="34"/>
                  </a:cubicBezTo>
                  <a:cubicBezTo>
                    <a:pt x="146" y="34"/>
                    <a:pt x="146" y="34"/>
                    <a:pt x="146" y="34"/>
                  </a:cubicBezTo>
                  <a:cubicBezTo>
                    <a:pt x="145" y="34"/>
                    <a:pt x="145" y="34"/>
                    <a:pt x="145" y="33"/>
                  </a:cubicBezTo>
                  <a:cubicBezTo>
                    <a:pt x="145" y="33"/>
                    <a:pt x="145" y="33"/>
                    <a:pt x="144" y="33"/>
                  </a:cubicBezTo>
                  <a:cubicBezTo>
                    <a:pt x="144" y="33"/>
                    <a:pt x="144" y="33"/>
                    <a:pt x="144" y="32"/>
                  </a:cubicBezTo>
                  <a:cubicBezTo>
                    <a:pt x="144" y="32"/>
                    <a:pt x="142" y="31"/>
                    <a:pt x="142" y="31"/>
                  </a:cubicBezTo>
                  <a:cubicBezTo>
                    <a:pt x="142" y="31"/>
                    <a:pt x="142" y="31"/>
                    <a:pt x="142" y="31"/>
                  </a:cubicBezTo>
                  <a:cubicBezTo>
                    <a:pt x="141" y="30"/>
                    <a:pt x="141" y="30"/>
                    <a:pt x="141" y="30"/>
                  </a:cubicBezTo>
                  <a:cubicBezTo>
                    <a:pt x="141" y="30"/>
                    <a:pt x="141" y="30"/>
                    <a:pt x="141" y="29"/>
                  </a:cubicBezTo>
                  <a:cubicBezTo>
                    <a:pt x="140" y="29"/>
                    <a:pt x="140" y="29"/>
                    <a:pt x="140" y="29"/>
                  </a:cubicBezTo>
                  <a:cubicBezTo>
                    <a:pt x="140" y="29"/>
                    <a:pt x="140" y="29"/>
                    <a:pt x="140" y="29"/>
                  </a:cubicBezTo>
                  <a:cubicBezTo>
                    <a:pt x="140" y="29"/>
                    <a:pt x="140" y="29"/>
                    <a:pt x="140" y="29"/>
                  </a:cubicBezTo>
                  <a:cubicBezTo>
                    <a:pt x="140" y="28"/>
                    <a:pt x="139" y="28"/>
                    <a:pt x="139" y="28"/>
                  </a:cubicBezTo>
                  <a:cubicBezTo>
                    <a:pt x="139" y="27"/>
                    <a:pt x="139" y="27"/>
                    <a:pt x="138" y="27"/>
                  </a:cubicBezTo>
                  <a:cubicBezTo>
                    <a:pt x="138" y="27"/>
                    <a:pt x="138" y="27"/>
                    <a:pt x="137" y="27"/>
                  </a:cubicBezTo>
                  <a:cubicBezTo>
                    <a:pt x="137" y="26"/>
                    <a:pt x="136" y="26"/>
                    <a:pt x="136" y="26"/>
                  </a:cubicBezTo>
                  <a:cubicBezTo>
                    <a:pt x="136" y="26"/>
                    <a:pt x="136" y="26"/>
                    <a:pt x="136" y="26"/>
                  </a:cubicBezTo>
                  <a:cubicBezTo>
                    <a:pt x="136" y="27"/>
                    <a:pt x="136" y="27"/>
                    <a:pt x="137" y="27"/>
                  </a:cubicBezTo>
                  <a:cubicBezTo>
                    <a:pt x="137" y="27"/>
                    <a:pt x="137" y="28"/>
                    <a:pt x="137" y="28"/>
                  </a:cubicBezTo>
                  <a:cubicBezTo>
                    <a:pt x="138" y="28"/>
                    <a:pt x="138" y="28"/>
                    <a:pt x="138" y="28"/>
                  </a:cubicBezTo>
                  <a:cubicBezTo>
                    <a:pt x="138" y="28"/>
                    <a:pt x="138" y="28"/>
                    <a:pt x="137" y="28"/>
                  </a:cubicBezTo>
                  <a:cubicBezTo>
                    <a:pt x="137" y="28"/>
                    <a:pt x="137" y="28"/>
                    <a:pt x="136" y="28"/>
                  </a:cubicBezTo>
                  <a:cubicBezTo>
                    <a:pt x="136" y="28"/>
                    <a:pt x="136" y="28"/>
                    <a:pt x="135" y="28"/>
                  </a:cubicBezTo>
                  <a:cubicBezTo>
                    <a:pt x="135" y="28"/>
                    <a:pt x="136" y="28"/>
                    <a:pt x="136" y="27"/>
                  </a:cubicBezTo>
                  <a:cubicBezTo>
                    <a:pt x="136" y="27"/>
                    <a:pt x="136" y="26"/>
                    <a:pt x="136" y="26"/>
                  </a:cubicBezTo>
                  <a:cubicBezTo>
                    <a:pt x="135" y="26"/>
                    <a:pt x="135" y="25"/>
                    <a:pt x="134" y="25"/>
                  </a:cubicBezTo>
                  <a:cubicBezTo>
                    <a:pt x="134" y="25"/>
                    <a:pt x="134" y="25"/>
                    <a:pt x="133" y="25"/>
                  </a:cubicBezTo>
                  <a:cubicBezTo>
                    <a:pt x="133" y="25"/>
                    <a:pt x="133" y="25"/>
                    <a:pt x="132" y="25"/>
                  </a:cubicBezTo>
                  <a:cubicBezTo>
                    <a:pt x="132" y="25"/>
                    <a:pt x="132" y="25"/>
                    <a:pt x="132" y="25"/>
                  </a:cubicBezTo>
                  <a:cubicBezTo>
                    <a:pt x="131" y="25"/>
                    <a:pt x="131" y="26"/>
                    <a:pt x="131" y="26"/>
                  </a:cubicBezTo>
                  <a:cubicBezTo>
                    <a:pt x="132" y="26"/>
                    <a:pt x="132" y="26"/>
                    <a:pt x="132" y="26"/>
                  </a:cubicBezTo>
                  <a:cubicBezTo>
                    <a:pt x="132" y="26"/>
                    <a:pt x="131" y="26"/>
                    <a:pt x="131" y="26"/>
                  </a:cubicBezTo>
                  <a:cubicBezTo>
                    <a:pt x="131" y="26"/>
                    <a:pt x="131" y="27"/>
                    <a:pt x="132" y="27"/>
                  </a:cubicBezTo>
                  <a:cubicBezTo>
                    <a:pt x="132" y="27"/>
                    <a:pt x="130" y="27"/>
                    <a:pt x="131" y="26"/>
                  </a:cubicBezTo>
                  <a:cubicBezTo>
                    <a:pt x="131" y="25"/>
                    <a:pt x="131" y="25"/>
                    <a:pt x="131" y="25"/>
                  </a:cubicBezTo>
                  <a:cubicBezTo>
                    <a:pt x="131" y="25"/>
                    <a:pt x="132" y="24"/>
                    <a:pt x="132" y="24"/>
                  </a:cubicBezTo>
                  <a:cubicBezTo>
                    <a:pt x="132" y="24"/>
                    <a:pt x="131" y="24"/>
                    <a:pt x="130" y="24"/>
                  </a:cubicBezTo>
                  <a:cubicBezTo>
                    <a:pt x="130" y="24"/>
                    <a:pt x="129" y="24"/>
                    <a:pt x="128" y="24"/>
                  </a:cubicBezTo>
                  <a:cubicBezTo>
                    <a:pt x="127" y="25"/>
                    <a:pt x="127" y="26"/>
                    <a:pt x="127" y="26"/>
                  </a:cubicBezTo>
                  <a:cubicBezTo>
                    <a:pt x="128" y="26"/>
                    <a:pt x="128" y="26"/>
                    <a:pt x="129" y="26"/>
                  </a:cubicBezTo>
                  <a:cubicBezTo>
                    <a:pt x="128" y="26"/>
                    <a:pt x="128" y="26"/>
                    <a:pt x="127" y="26"/>
                  </a:cubicBezTo>
                  <a:cubicBezTo>
                    <a:pt x="127" y="26"/>
                    <a:pt x="128" y="27"/>
                    <a:pt x="129" y="27"/>
                  </a:cubicBezTo>
                  <a:cubicBezTo>
                    <a:pt x="129" y="27"/>
                    <a:pt x="129" y="28"/>
                    <a:pt x="130" y="28"/>
                  </a:cubicBezTo>
                  <a:cubicBezTo>
                    <a:pt x="130" y="28"/>
                    <a:pt x="130" y="28"/>
                    <a:pt x="131" y="29"/>
                  </a:cubicBezTo>
                  <a:cubicBezTo>
                    <a:pt x="131" y="29"/>
                    <a:pt x="130" y="31"/>
                    <a:pt x="130" y="31"/>
                  </a:cubicBezTo>
                  <a:cubicBezTo>
                    <a:pt x="130" y="31"/>
                    <a:pt x="130" y="30"/>
                    <a:pt x="129" y="30"/>
                  </a:cubicBezTo>
                  <a:cubicBezTo>
                    <a:pt x="129" y="30"/>
                    <a:pt x="129" y="31"/>
                    <a:pt x="129" y="31"/>
                  </a:cubicBezTo>
                  <a:cubicBezTo>
                    <a:pt x="129" y="31"/>
                    <a:pt x="128" y="31"/>
                    <a:pt x="128" y="30"/>
                  </a:cubicBezTo>
                  <a:cubicBezTo>
                    <a:pt x="128" y="29"/>
                    <a:pt x="129" y="30"/>
                    <a:pt x="128" y="29"/>
                  </a:cubicBezTo>
                  <a:cubicBezTo>
                    <a:pt x="128" y="29"/>
                    <a:pt x="128" y="29"/>
                    <a:pt x="127" y="28"/>
                  </a:cubicBezTo>
                  <a:cubicBezTo>
                    <a:pt x="127" y="28"/>
                    <a:pt x="126" y="28"/>
                    <a:pt x="126" y="29"/>
                  </a:cubicBezTo>
                  <a:cubicBezTo>
                    <a:pt x="126" y="29"/>
                    <a:pt x="125" y="29"/>
                    <a:pt x="126" y="28"/>
                  </a:cubicBezTo>
                  <a:cubicBezTo>
                    <a:pt x="127" y="27"/>
                    <a:pt x="126" y="27"/>
                    <a:pt x="126" y="27"/>
                  </a:cubicBezTo>
                  <a:cubicBezTo>
                    <a:pt x="125" y="27"/>
                    <a:pt x="125" y="27"/>
                    <a:pt x="125" y="27"/>
                  </a:cubicBezTo>
                  <a:cubicBezTo>
                    <a:pt x="125" y="27"/>
                    <a:pt x="125" y="27"/>
                    <a:pt x="124" y="27"/>
                  </a:cubicBezTo>
                  <a:cubicBezTo>
                    <a:pt x="124" y="26"/>
                    <a:pt x="125" y="26"/>
                    <a:pt x="125" y="26"/>
                  </a:cubicBezTo>
                  <a:cubicBezTo>
                    <a:pt x="125" y="26"/>
                    <a:pt x="125" y="26"/>
                    <a:pt x="124" y="25"/>
                  </a:cubicBezTo>
                  <a:cubicBezTo>
                    <a:pt x="124" y="25"/>
                    <a:pt x="124" y="25"/>
                    <a:pt x="123" y="24"/>
                  </a:cubicBezTo>
                  <a:cubicBezTo>
                    <a:pt x="123" y="24"/>
                    <a:pt x="124" y="24"/>
                    <a:pt x="124" y="23"/>
                  </a:cubicBezTo>
                  <a:cubicBezTo>
                    <a:pt x="124" y="23"/>
                    <a:pt x="125" y="23"/>
                    <a:pt x="125" y="23"/>
                  </a:cubicBezTo>
                  <a:cubicBezTo>
                    <a:pt x="125" y="23"/>
                    <a:pt x="125" y="23"/>
                    <a:pt x="126" y="23"/>
                  </a:cubicBezTo>
                  <a:cubicBezTo>
                    <a:pt x="126" y="23"/>
                    <a:pt x="127" y="23"/>
                    <a:pt x="128" y="23"/>
                  </a:cubicBezTo>
                  <a:cubicBezTo>
                    <a:pt x="128" y="23"/>
                    <a:pt x="128" y="22"/>
                    <a:pt x="127" y="22"/>
                  </a:cubicBezTo>
                  <a:cubicBezTo>
                    <a:pt x="126" y="23"/>
                    <a:pt x="126" y="22"/>
                    <a:pt x="126" y="22"/>
                  </a:cubicBezTo>
                  <a:cubicBezTo>
                    <a:pt x="126" y="22"/>
                    <a:pt x="123" y="21"/>
                    <a:pt x="123" y="21"/>
                  </a:cubicBezTo>
                  <a:cubicBezTo>
                    <a:pt x="122" y="21"/>
                    <a:pt x="122" y="22"/>
                    <a:pt x="122" y="22"/>
                  </a:cubicBezTo>
                  <a:cubicBezTo>
                    <a:pt x="122" y="22"/>
                    <a:pt x="122" y="22"/>
                    <a:pt x="122" y="23"/>
                  </a:cubicBezTo>
                  <a:cubicBezTo>
                    <a:pt x="122" y="23"/>
                    <a:pt x="122" y="23"/>
                    <a:pt x="122" y="23"/>
                  </a:cubicBezTo>
                  <a:cubicBezTo>
                    <a:pt x="122" y="23"/>
                    <a:pt x="122" y="23"/>
                    <a:pt x="121" y="24"/>
                  </a:cubicBezTo>
                  <a:cubicBezTo>
                    <a:pt x="121" y="23"/>
                    <a:pt x="121" y="23"/>
                    <a:pt x="121" y="23"/>
                  </a:cubicBezTo>
                  <a:cubicBezTo>
                    <a:pt x="121" y="23"/>
                    <a:pt x="121" y="23"/>
                    <a:pt x="121" y="23"/>
                  </a:cubicBezTo>
                  <a:cubicBezTo>
                    <a:pt x="121" y="22"/>
                    <a:pt x="121" y="22"/>
                    <a:pt x="121" y="21"/>
                  </a:cubicBezTo>
                  <a:cubicBezTo>
                    <a:pt x="121" y="21"/>
                    <a:pt x="121" y="21"/>
                    <a:pt x="120" y="21"/>
                  </a:cubicBezTo>
                  <a:cubicBezTo>
                    <a:pt x="120" y="20"/>
                    <a:pt x="120" y="20"/>
                    <a:pt x="120" y="20"/>
                  </a:cubicBezTo>
                  <a:cubicBezTo>
                    <a:pt x="120" y="20"/>
                    <a:pt x="119" y="20"/>
                    <a:pt x="119" y="20"/>
                  </a:cubicBezTo>
                  <a:cubicBezTo>
                    <a:pt x="118" y="20"/>
                    <a:pt x="118" y="20"/>
                    <a:pt x="118" y="20"/>
                  </a:cubicBezTo>
                  <a:cubicBezTo>
                    <a:pt x="117" y="20"/>
                    <a:pt x="117" y="20"/>
                    <a:pt x="117" y="20"/>
                  </a:cubicBezTo>
                  <a:cubicBezTo>
                    <a:pt x="117" y="20"/>
                    <a:pt x="117" y="20"/>
                    <a:pt x="117" y="21"/>
                  </a:cubicBezTo>
                  <a:cubicBezTo>
                    <a:pt x="117" y="21"/>
                    <a:pt x="117" y="21"/>
                    <a:pt x="117" y="21"/>
                  </a:cubicBezTo>
                  <a:cubicBezTo>
                    <a:pt x="117" y="21"/>
                    <a:pt x="117" y="21"/>
                    <a:pt x="116" y="20"/>
                  </a:cubicBezTo>
                  <a:cubicBezTo>
                    <a:pt x="116" y="20"/>
                    <a:pt x="116" y="20"/>
                    <a:pt x="116" y="21"/>
                  </a:cubicBezTo>
                  <a:cubicBezTo>
                    <a:pt x="115" y="21"/>
                    <a:pt x="115" y="21"/>
                    <a:pt x="115" y="21"/>
                  </a:cubicBezTo>
                  <a:cubicBezTo>
                    <a:pt x="116" y="21"/>
                    <a:pt x="116" y="21"/>
                    <a:pt x="116" y="22"/>
                  </a:cubicBezTo>
                  <a:cubicBezTo>
                    <a:pt x="117" y="22"/>
                    <a:pt x="117" y="22"/>
                    <a:pt x="117" y="22"/>
                  </a:cubicBezTo>
                  <a:cubicBezTo>
                    <a:pt x="118" y="22"/>
                    <a:pt x="118" y="23"/>
                    <a:pt x="118" y="23"/>
                  </a:cubicBezTo>
                  <a:cubicBezTo>
                    <a:pt x="118" y="23"/>
                    <a:pt x="119" y="23"/>
                    <a:pt x="119" y="23"/>
                  </a:cubicBezTo>
                  <a:cubicBezTo>
                    <a:pt x="119" y="23"/>
                    <a:pt x="120" y="23"/>
                    <a:pt x="120" y="23"/>
                  </a:cubicBezTo>
                  <a:cubicBezTo>
                    <a:pt x="120" y="24"/>
                    <a:pt x="120" y="24"/>
                    <a:pt x="121" y="24"/>
                  </a:cubicBezTo>
                  <a:cubicBezTo>
                    <a:pt x="121" y="24"/>
                    <a:pt x="120" y="24"/>
                    <a:pt x="120" y="25"/>
                  </a:cubicBezTo>
                  <a:cubicBezTo>
                    <a:pt x="120" y="25"/>
                    <a:pt x="121" y="25"/>
                    <a:pt x="120" y="26"/>
                  </a:cubicBezTo>
                  <a:cubicBezTo>
                    <a:pt x="120" y="26"/>
                    <a:pt x="120" y="25"/>
                    <a:pt x="120" y="25"/>
                  </a:cubicBezTo>
                  <a:cubicBezTo>
                    <a:pt x="120" y="25"/>
                    <a:pt x="119" y="25"/>
                    <a:pt x="119" y="25"/>
                  </a:cubicBezTo>
                  <a:cubicBezTo>
                    <a:pt x="118" y="25"/>
                    <a:pt x="118" y="26"/>
                    <a:pt x="118" y="26"/>
                  </a:cubicBezTo>
                  <a:cubicBezTo>
                    <a:pt x="118" y="26"/>
                    <a:pt x="118" y="26"/>
                    <a:pt x="118" y="26"/>
                  </a:cubicBezTo>
                  <a:cubicBezTo>
                    <a:pt x="118" y="26"/>
                    <a:pt x="118" y="26"/>
                    <a:pt x="117" y="27"/>
                  </a:cubicBezTo>
                  <a:cubicBezTo>
                    <a:pt x="117" y="27"/>
                    <a:pt x="116" y="27"/>
                    <a:pt x="115" y="27"/>
                  </a:cubicBezTo>
                  <a:cubicBezTo>
                    <a:pt x="114" y="26"/>
                    <a:pt x="112" y="25"/>
                    <a:pt x="112" y="25"/>
                  </a:cubicBezTo>
                  <a:cubicBezTo>
                    <a:pt x="111" y="24"/>
                    <a:pt x="110" y="24"/>
                    <a:pt x="109" y="24"/>
                  </a:cubicBezTo>
                  <a:cubicBezTo>
                    <a:pt x="109" y="24"/>
                    <a:pt x="108" y="24"/>
                    <a:pt x="108" y="24"/>
                  </a:cubicBezTo>
                  <a:cubicBezTo>
                    <a:pt x="107" y="25"/>
                    <a:pt x="109" y="25"/>
                    <a:pt x="108" y="27"/>
                  </a:cubicBezTo>
                  <a:cubicBezTo>
                    <a:pt x="108" y="27"/>
                    <a:pt x="109" y="25"/>
                    <a:pt x="107" y="25"/>
                  </a:cubicBezTo>
                  <a:cubicBezTo>
                    <a:pt x="107" y="25"/>
                    <a:pt x="107" y="25"/>
                    <a:pt x="106" y="25"/>
                  </a:cubicBezTo>
                  <a:cubicBezTo>
                    <a:pt x="106" y="25"/>
                    <a:pt x="107" y="24"/>
                    <a:pt x="106" y="24"/>
                  </a:cubicBezTo>
                  <a:cubicBezTo>
                    <a:pt x="106" y="24"/>
                    <a:pt x="105" y="25"/>
                    <a:pt x="104" y="25"/>
                  </a:cubicBezTo>
                  <a:cubicBezTo>
                    <a:pt x="102" y="24"/>
                    <a:pt x="101" y="24"/>
                    <a:pt x="101" y="24"/>
                  </a:cubicBezTo>
                  <a:cubicBezTo>
                    <a:pt x="102" y="24"/>
                    <a:pt x="102" y="24"/>
                    <a:pt x="103" y="23"/>
                  </a:cubicBezTo>
                  <a:cubicBezTo>
                    <a:pt x="103" y="23"/>
                    <a:pt x="103" y="23"/>
                    <a:pt x="101" y="22"/>
                  </a:cubicBezTo>
                  <a:cubicBezTo>
                    <a:pt x="100" y="22"/>
                    <a:pt x="99" y="22"/>
                    <a:pt x="99" y="22"/>
                  </a:cubicBezTo>
                  <a:cubicBezTo>
                    <a:pt x="99" y="22"/>
                    <a:pt x="99" y="22"/>
                    <a:pt x="98" y="22"/>
                  </a:cubicBezTo>
                  <a:cubicBezTo>
                    <a:pt x="97" y="21"/>
                    <a:pt x="97" y="21"/>
                    <a:pt x="97" y="21"/>
                  </a:cubicBezTo>
                  <a:cubicBezTo>
                    <a:pt x="96" y="21"/>
                    <a:pt x="96" y="21"/>
                    <a:pt x="96" y="21"/>
                  </a:cubicBezTo>
                  <a:cubicBezTo>
                    <a:pt x="96" y="21"/>
                    <a:pt x="94" y="20"/>
                    <a:pt x="94" y="21"/>
                  </a:cubicBezTo>
                  <a:cubicBezTo>
                    <a:pt x="94" y="21"/>
                    <a:pt x="94" y="21"/>
                    <a:pt x="93" y="21"/>
                  </a:cubicBezTo>
                  <a:cubicBezTo>
                    <a:pt x="93" y="21"/>
                    <a:pt x="94" y="21"/>
                    <a:pt x="94" y="20"/>
                  </a:cubicBezTo>
                  <a:cubicBezTo>
                    <a:pt x="93" y="20"/>
                    <a:pt x="93" y="20"/>
                    <a:pt x="93" y="20"/>
                  </a:cubicBezTo>
                  <a:cubicBezTo>
                    <a:pt x="93" y="20"/>
                    <a:pt x="93" y="20"/>
                    <a:pt x="93" y="20"/>
                  </a:cubicBezTo>
                  <a:cubicBezTo>
                    <a:pt x="93" y="20"/>
                    <a:pt x="92" y="21"/>
                    <a:pt x="92" y="21"/>
                  </a:cubicBezTo>
                  <a:cubicBezTo>
                    <a:pt x="91" y="21"/>
                    <a:pt x="91" y="20"/>
                    <a:pt x="91" y="20"/>
                  </a:cubicBezTo>
                  <a:cubicBezTo>
                    <a:pt x="91" y="20"/>
                    <a:pt x="90" y="19"/>
                    <a:pt x="90" y="20"/>
                  </a:cubicBezTo>
                  <a:cubicBezTo>
                    <a:pt x="89" y="20"/>
                    <a:pt x="89" y="20"/>
                    <a:pt x="89" y="20"/>
                  </a:cubicBezTo>
                  <a:cubicBezTo>
                    <a:pt x="89" y="20"/>
                    <a:pt x="89" y="20"/>
                    <a:pt x="89" y="20"/>
                  </a:cubicBezTo>
                  <a:cubicBezTo>
                    <a:pt x="88" y="20"/>
                    <a:pt x="88" y="20"/>
                    <a:pt x="87" y="20"/>
                  </a:cubicBezTo>
                  <a:cubicBezTo>
                    <a:pt x="87" y="20"/>
                    <a:pt x="87" y="20"/>
                    <a:pt x="87" y="20"/>
                  </a:cubicBezTo>
                  <a:cubicBezTo>
                    <a:pt x="86" y="20"/>
                    <a:pt x="86" y="20"/>
                    <a:pt x="86" y="20"/>
                  </a:cubicBezTo>
                  <a:cubicBezTo>
                    <a:pt x="85" y="20"/>
                    <a:pt x="85" y="20"/>
                    <a:pt x="85" y="20"/>
                  </a:cubicBezTo>
                  <a:cubicBezTo>
                    <a:pt x="85" y="20"/>
                    <a:pt x="84" y="20"/>
                    <a:pt x="84" y="20"/>
                  </a:cubicBezTo>
                  <a:cubicBezTo>
                    <a:pt x="84" y="20"/>
                    <a:pt x="83" y="20"/>
                    <a:pt x="82" y="20"/>
                  </a:cubicBezTo>
                  <a:cubicBezTo>
                    <a:pt x="81" y="20"/>
                    <a:pt x="80" y="21"/>
                    <a:pt x="80" y="21"/>
                  </a:cubicBezTo>
                  <a:cubicBezTo>
                    <a:pt x="80" y="21"/>
                    <a:pt x="80" y="21"/>
                    <a:pt x="80" y="20"/>
                  </a:cubicBezTo>
                  <a:cubicBezTo>
                    <a:pt x="80" y="20"/>
                    <a:pt x="79" y="20"/>
                    <a:pt x="79" y="20"/>
                  </a:cubicBezTo>
                  <a:cubicBezTo>
                    <a:pt x="79" y="20"/>
                    <a:pt x="78" y="20"/>
                    <a:pt x="78" y="20"/>
                  </a:cubicBezTo>
                  <a:cubicBezTo>
                    <a:pt x="78" y="20"/>
                    <a:pt x="77" y="20"/>
                    <a:pt x="77" y="20"/>
                  </a:cubicBezTo>
                  <a:cubicBezTo>
                    <a:pt x="76" y="20"/>
                    <a:pt x="76" y="20"/>
                    <a:pt x="75" y="20"/>
                  </a:cubicBezTo>
                  <a:cubicBezTo>
                    <a:pt x="74" y="20"/>
                    <a:pt x="73" y="20"/>
                    <a:pt x="73" y="20"/>
                  </a:cubicBezTo>
                  <a:cubicBezTo>
                    <a:pt x="73" y="20"/>
                    <a:pt x="73" y="20"/>
                    <a:pt x="72" y="20"/>
                  </a:cubicBezTo>
                  <a:cubicBezTo>
                    <a:pt x="72" y="20"/>
                    <a:pt x="68" y="20"/>
                    <a:pt x="68" y="20"/>
                  </a:cubicBezTo>
                  <a:cubicBezTo>
                    <a:pt x="68" y="20"/>
                    <a:pt x="68" y="20"/>
                    <a:pt x="68" y="20"/>
                  </a:cubicBezTo>
                  <a:cubicBezTo>
                    <a:pt x="67" y="20"/>
                    <a:pt x="67" y="20"/>
                    <a:pt x="66" y="20"/>
                  </a:cubicBezTo>
                  <a:cubicBezTo>
                    <a:pt x="66" y="20"/>
                    <a:pt x="66" y="20"/>
                    <a:pt x="66" y="20"/>
                  </a:cubicBezTo>
                  <a:cubicBezTo>
                    <a:pt x="65" y="20"/>
                    <a:pt x="65" y="20"/>
                    <a:pt x="64" y="20"/>
                  </a:cubicBezTo>
                  <a:cubicBezTo>
                    <a:pt x="64" y="20"/>
                    <a:pt x="64" y="20"/>
                    <a:pt x="64" y="21"/>
                  </a:cubicBezTo>
                  <a:cubicBezTo>
                    <a:pt x="63" y="21"/>
                    <a:pt x="63" y="21"/>
                    <a:pt x="62" y="21"/>
                  </a:cubicBezTo>
                  <a:cubicBezTo>
                    <a:pt x="62" y="21"/>
                    <a:pt x="62" y="21"/>
                    <a:pt x="61" y="21"/>
                  </a:cubicBezTo>
                  <a:cubicBezTo>
                    <a:pt x="61" y="21"/>
                    <a:pt x="61" y="21"/>
                    <a:pt x="60" y="22"/>
                  </a:cubicBezTo>
                  <a:cubicBezTo>
                    <a:pt x="60" y="22"/>
                    <a:pt x="60" y="22"/>
                    <a:pt x="60" y="22"/>
                  </a:cubicBezTo>
                  <a:cubicBezTo>
                    <a:pt x="79" y="12"/>
                    <a:pt x="102" y="9"/>
                    <a:pt x="124" y="15"/>
                  </a:cubicBezTo>
                  <a:cubicBezTo>
                    <a:pt x="124" y="15"/>
                    <a:pt x="124" y="15"/>
                    <a:pt x="124" y="15"/>
                  </a:cubicBezTo>
                  <a:cubicBezTo>
                    <a:pt x="124" y="15"/>
                    <a:pt x="124" y="15"/>
                    <a:pt x="124" y="15"/>
                  </a:cubicBezTo>
                  <a:cubicBezTo>
                    <a:pt x="124" y="15"/>
                    <a:pt x="124" y="15"/>
                    <a:pt x="124" y="15"/>
                  </a:cubicBezTo>
                  <a:cubicBezTo>
                    <a:pt x="125" y="16"/>
                    <a:pt x="125" y="16"/>
                    <a:pt x="125" y="16"/>
                  </a:cubicBezTo>
                  <a:cubicBezTo>
                    <a:pt x="125" y="16"/>
                    <a:pt x="125" y="16"/>
                    <a:pt x="125" y="16"/>
                  </a:cubicBezTo>
                  <a:cubicBezTo>
                    <a:pt x="125" y="16"/>
                    <a:pt x="125" y="16"/>
                    <a:pt x="126" y="16"/>
                  </a:cubicBezTo>
                  <a:cubicBezTo>
                    <a:pt x="126" y="17"/>
                    <a:pt x="126" y="17"/>
                    <a:pt x="126" y="17"/>
                  </a:cubicBezTo>
                  <a:cubicBezTo>
                    <a:pt x="127" y="17"/>
                    <a:pt x="127" y="18"/>
                    <a:pt x="127" y="18"/>
                  </a:cubicBezTo>
                  <a:cubicBezTo>
                    <a:pt x="128" y="18"/>
                    <a:pt x="128" y="18"/>
                    <a:pt x="128" y="18"/>
                  </a:cubicBezTo>
                  <a:cubicBezTo>
                    <a:pt x="129" y="18"/>
                    <a:pt x="129" y="18"/>
                    <a:pt x="129" y="18"/>
                  </a:cubicBezTo>
                  <a:cubicBezTo>
                    <a:pt x="130" y="18"/>
                    <a:pt x="130" y="19"/>
                    <a:pt x="130" y="19"/>
                  </a:cubicBezTo>
                  <a:cubicBezTo>
                    <a:pt x="130" y="19"/>
                    <a:pt x="130" y="19"/>
                    <a:pt x="131" y="19"/>
                  </a:cubicBezTo>
                  <a:cubicBezTo>
                    <a:pt x="131" y="19"/>
                    <a:pt x="131" y="18"/>
                    <a:pt x="132" y="18"/>
                  </a:cubicBezTo>
                  <a:cubicBezTo>
                    <a:pt x="132" y="18"/>
                    <a:pt x="131" y="18"/>
                    <a:pt x="131" y="19"/>
                  </a:cubicBezTo>
                  <a:cubicBezTo>
                    <a:pt x="131" y="19"/>
                    <a:pt x="131" y="19"/>
                    <a:pt x="132" y="19"/>
                  </a:cubicBezTo>
                  <a:cubicBezTo>
                    <a:pt x="132" y="19"/>
                    <a:pt x="132" y="20"/>
                    <a:pt x="133" y="20"/>
                  </a:cubicBezTo>
                  <a:cubicBezTo>
                    <a:pt x="133" y="20"/>
                    <a:pt x="133" y="20"/>
                    <a:pt x="133" y="21"/>
                  </a:cubicBezTo>
                  <a:cubicBezTo>
                    <a:pt x="133" y="20"/>
                    <a:pt x="133" y="20"/>
                    <a:pt x="133" y="20"/>
                  </a:cubicBezTo>
                  <a:cubicBezTo>
                    <a:pt x="132" y="20"/>
                    <a:pt x="132" y="20"/>
                    <a:pt x="132" y="20"/>
                  </a:cubicBezTo>
                  <a:cubicBezTo>
                    <a:pt x="132" y="19"/>
                    <a:pt x="131" y="19"/>
                    <a:pt x="131" y="19"/>
                  </a:cubicBezTo>
                  <a:cubicBezTo>
                    <a:pt x="131" y="19"/>
                    <a:pt x="131" y="19"/>
                    <a:pt x="130" y="19"/>
                  </a:cubicBezTo>
                  <a:cubicBezTo>
                    <a:pt x="131" y="19"/>
                    <a:pt x="131" y="19"/>
                    <a:pt x="131" y="19"/>
                  </a:cubicBezTo>
                  <a:cubicBezTo>
                    <a:pt x="131" y="20"/>
                    <a:pt x="131" y="20"/>
                    <a:pt x="131" y="20"/>
                  </a:cubicBezTo>
                  <a:cubicBezTo>
                    <a:pt x="131" y="20"/>
                    <a:pt x="131" y="20"/>
                    <a:pt x="131" y="20"/>
                  </a:cubicBezTo>
                  <a:cubicBezTo>
                    <a:pt x="131" y="20"/>
                    <a:pt x="130" y="20"/>
                    <a:pt x="130" y="20"/>
                  </a:cubicBezTo>
                  <a:cubicBezTo>
                    <a:pt x="130" y="20"/>
                    <a:pt x="129" y="20"/>
                    <a:pt x="129" y="20"/>
                  </a:cubicBezTo>
                  <a:cubicBezTo>
                    <a:pt x="129" y="19"/>
                    <a:pt x="129" y="20"/>
                    <a:pt x="129" y="20"/>
                  </a:cubicBezTo>
                  <a:cubicBezTo>
                    <a:pt x="129" y="20"/>
                    <a:pt x="128" y="19"/>
                    <a:pt x="128" y="20"/>
                  </a:cubicBezTo>
                  <a:cubicBezTo>
                    <a:pt x="128" y="20"/>
                    <a:pt x="128" y="20"/>
                    <a:pt x="128" y="20"/>
                  </a:cubicBezTo>
                  <a:cubicBezTo>
                    <a:pt x="128" y="20"/>
                    <a:pt x="128" y="20"/>
                    <a:pt x="127" y="19"/>
                  </a:cubicBezTo>
                  <a:cubicBezTo>
                    <a:pt x="127" y="19"/>
                    <a:pt x="127" y="19"/>
                    <a:pt x="127" y="19"/>
                  </a:cubicBezTo>
                  <a:cubicBezTo>
                    <a:pt x="126" y="19"/>
                    <a:pt x="126" y="19"/>
                    <a:pt x="126" y="19"/>
                  </a:cubicBezTo>
                  <a:cubicBezTo>
                    <a:pt x="126" y="19"/>
                    <a:pt x="126" y="19"/>
                    <a:pt x="126" y="19"/>
                  </a:cubicBezTo>
                  <a:cubicBezTo>
                    <a:pt x="126" y="19"/>
                    <a:pt x="126" y="18"/>
                    <a:pt x="125" y="18"/>
                  </a:cubicBezTo>
                  <a:cubicBezTo>
                    <a:pt x="125" y="18"/>
                    <a:pt x="125" y="18"/>
                    <a:pt x="124" y="18"/>
                  </a:cubicBezTo>
                  <a:cubicBezTo>
                    <a:pt x="124" y="18"/>
                    <a:pt x="124" y="18"/>
                    <a:pt x="123" y="18"/>
                  </a:cubicBezTo>
                  <a:cubicBezTo>
                    <a:pt x="123" y="18"/>
                    <a:pt x="123" y="18"/>
                    <a:pt x="122" y="17"/>
                  </a:cubicBezTo>
                  <a:cubicBezTo>
                    <a:pt x="122" y="17"/>
                    <a:pt x="122" y="17"/>
                    <a:pt x="122" y="17"/>
                  </a:cubicBezTo>
                  <a:cubicBezTo>
                    <a:pt x="122" y="17"/>
                    <a:pt x="123" y="18"/>
                    <a:pt x="123" y="18"/>
                  </a:cubicBezTo>
                  <a:cubicBezTo>
                    <a:pt x="123" y="19"/>
                    <a:pt x="124" y="19"/>
                    <a:pt x="124" y="19"/>
                  </a:cubicBezTo>
                  <a:cubicBezTo>
                    <a:pt x="124" y="19"/>
                    <a:pt x="124" y="19"/>
                    <a:pt x="125" y="19"/>
                  </a:cubicBezTo>
                  <a:cubicBezTo>
                    <a:pt x="125" y="19"/>
                    <a:pt x="125" y="19"/>
                    <a:pt x="126" y="19"/>
                  </a:cubicBezTo>
                  <a:cubicBezTo>
                    <a:pt x="126" y="20"/>
                    <a:pt x="126" y="20"/>
                    <a:pt x="126" y="20"/>
                  </a:cubicBezTo>
                  <a:cubicBezTo>
                    <a:pt x="126" y="20"/>
                    <a:pt x="126" y="20"/>
                    <a:pt x="126" y="20"/>
                  </a:cubicBezTo>
                  <a:cubicBezTo>
                    <a:pt x="126" y="20"/>
                    <a:pt x="126" y="20"/>
                    <a:pt x="126" y="20"/>
                  </a:cubicBezTo>
                  <a:cubicBezTo>
                    <a:pt x="126" y="21"/>
                    <a:pt x="126" y="21"/>
                    <a:pt x="126" y="21"/>
                  </a:cubicBezTo>
                  <a:cubicBezTo>
                    <a:pt x="126" y="21"/>
                    <a:pt x="126" y="21"/>
                    <a:pt x="126" y="21"/>
                  </a:cubicBezTo>
                  <a:cubicBezTo>
                    <a:pt x="127" y="21"/>
                    <a:pt x="127" y="22"/>
                    <a:pt x="127" y="22"/>
                  </a:cubicBezTo>
                  <a:cubicBezTo>
                    <a:pt x="127" y="22"/>
                    <a:pt x="127" y="22"/>
                    <a:pt x="128" y="22"/>
                  </a:cubicBezTo>
                  <a:cubicBezTo>
                    <a:pt x="128" y="22"/>
                    <a:pt x="128" y="22"/>
                    <a:pt x="129" y="22"/>
                  </a:cubicBezTo>
                  <a:cubicBezTo>
                    <a:pt x="129" y="22"/>
                    <a:pt x="129" y="22"/>
                    <a:pt x="129" y="22"/>
                  </a:cubicBezTo>
                  <a:cubicBezTo>
                    <a:pt x="130" y="23"/>
                    <a:pt x="130" y="23"/>
                    <a:pt x="131" y="23"/>
                  </a:cubicBezTo>
                  <a:cubicBezTo>
                    <a:pt x="132" y="24"/>
                    <a:pt x="133" y="24"/>
                    <a:pt x="134" y="24"/>
                  </a:cubicBezTo>
                  <a:cubicBezTo>
                    <a:pt x="134" y="24"/>
                    <a:pt x="135" y="25"/>
                    <a:pt x="135" y="25"/>
                  </a:cubicBezTo>
                  <a:cubicBezTo>
                    <a:pt x="135" y="25"/>
                    <a:pt x="135" y="25"/>
                    <a:pt x="136" y="25"/>
                  </a:cubicBezTo>
                  <a:cubicBezTo>
                    <a:pt x="136" y="25"/>
                    <a:pt x="136" y="25"/>
                    <a:pt x="137" y="25"/>
                  </a:cubicBezTo>
                  <a:cubicBezTo>
                    <a:pt x="137" y="25"/>
                    <a:pt x="137" y="25"/>
                    <a:pt x="137" y="25"/>
                  </a:cubicBezTo>
                  <a:cubicBezTo>
                    <a:pt x="137" y="25"/>
                    <a:pt x="137" y="25"/>
                    <a:pt x="137" y="25"/>
                  </a:cubicBezTo>
                  <a:cubicBezTo>
                    <a:pt x="137" y="24"/>
                    <a:pt x="137" y="24"/>
                    <a:pt x="137" y="24"/>
                  </a:cubicBezTo>
                  <a:cubicBezTo>
                    <a:pt x="136" y="24"/>
                    <a:pt x="136" y="24"/>
                    <a:pt x="136" y="23"/>
                  </a:cubicBezTo>
                  <a:cubicBezTo>
                    <a:pt x="135" y="23"/>
                    <a:pt x="135" y="23"/>
                    <a:pt x="134" y="23"/>
                  </a:cubicBezTo>
                  <a:cubicBezTo>
                    <a:pt x="133" y="23"/>
                    <a:pt x="133" y="23"/>
                    <a:pt x="132" y="22"/>
                  </a:cubicBezTo>
                  <a:cubicBezTo>
                    <a:pt x="132" y="22"/>
                    <a:pt x="131" y="23"/>
                    <a:pt x="131" y="22"/>
                  </a:cubicBezTo>
                  <a:cubicBezTo>
                    <a:pt x="130" y="21"/>
                    <a:pt x="129" y="21"/>
                    <a:pt x="129" y="21"/>
                  </a:cubicBezTo>
                  <a:cubicBezTo>
                    <a:pt x="129" y="21"/>
                    <a:pt x="129" y="21"/>
                    <a:pt x="128" y="20"/>
                  </a:cubicBezTo>
                  <a:cubicBezTo>
                    <a:pt x="128" y="20"/>
                    <a:pt x="129" y="20"/>
                    <a:pt x="129" y="21"/>
                  </a:cubicBezTo>
                  <a:cubicBezTo>
                    <a:pt x="129" y="21"/>
                    <a:pt x="129" y="21"/>
                    <a:pt x="130" y="20"/>
                  </a:cubicBezTo>
                  <a:cubicBezTo>
                    <a:pt x="130" y="21"/>
                    <a:pt x="130" y="21"/>
                    <a:pt x="131" y="21"/>
                  </a:cubicBezTo>
                  <a:cubicBezTo>
                    <a:pt x="132" y="21"/>
                    <a:pt x="132" y="21"/>
                    <a:pt x="132" y="22"/>
                  </a:cubicBezTo>
                  <a:cubicBezTo>
                    <a:pt x="133" y="22"/>
                    <a:pt x="133" y="22"/>
                    <a:pt x="133" y="22"/>
                  </a:cubicBezTo>
                  <a:cubicBezTo>
                    <a:pt x="133" y="22"/>
                    <a:pt x="134" y="22"/>
                    <a:pt x="134" y="22"/>
                  </a:cubicBezTo>
                  <a:cubicBezTo>
                    <a:pt x="134" y="22"/>
                    <a:pt x="135" y="22"/>
                    <a:pt x="135" y="22"/>
                  </a:cubicBezTo>
                  <a:cubicBezTo>
                    <a:pt x="136" y="23"/>
                    <a:pt x="136" y="23"/>
                    <a:pt x="136" y="23"/>
                  </a:cubicBezTo>
                  <a:cubicBezTo>
                    <a:pt x="136" y="23"/>
                    <a:pt x="136" y="23"/>
                    <a:pt x="136" y="23"/>
                  </a:cubicBezTo>
                  <a:cubicBezTo>
                    <a:pt x="137" y="24"/>
                    <a:pt x="137" y="24"/>
                    <a:pt x="137" y="24"/>
                  </a:cubicBezTo>
                  <a:cubicBezTo>
                    <a:pt x="137" y="24"/>
                    <a:pt x="138" y="24"/>
                    <a:pt x="138" y="25"/>
                  </a:cubicBezTo>
                  <a:cubicBezTo>
                    <a:pt x="138" y="24"/>
                    <a:pt x="138" y="24"/>
                    <a:pt x="138" y="24"/>
                  </a:cubicBezTo>
                  <a:cubicBezTo>
                    <a:pt x="139" y="24"/>
                    <a:pt x="139" y="24"/>
                    <a:pt x="139" y="24"/>
                  </a:cubicBezTo>
                  <a:cubicBezTo>
                    <a:pt x="139" y="24"/>
                    <a:pt x="139" y="24"/>
                    <a:pt x="139" y="23"/>
                  </a:cubicBezTo>
                  <a:cubicBezTo>
                    <a:pt x="139" y="23"/>
                    <a:pt x="139" y="23"/>
                    <a:pt x="139" y="23"/>
                  </a:cubicBezTo>
                  <a:cubicBezTo>
                    <a:pt x="139" y="23"/>
                    <a:pt x="139" y="23"/>
                    <a:pt x="139" y="23"/>
                  </a:cubicBezTo>
                  <a:cubicBezTo>
                    <a:pt x="140" y="23"/>
                    <a:pt x="140" y="23"/>
                    <a:pt x="141" y="23"/>
                  </a:cubicBezTo>
                  <a:cubicBezTo>
                    <a:pt x="141" y="23"/>
                    <a:pt x="141" y="23"/>
                    <a:pt x="141" y="23"/>
                  </a:cubicBezTo>
                  <a:cubicBezTo>
                    <a:pt x="142" y="23"/>
                    <a:pt x="142" y="23"/>
                    <a:pt x="142" y="23"/>
                  </a:cubicBezTo>
                  <a:cubicBezTo>
                    <a:pt x="142" y="23"/>
                    <a:pt x="142" y="23"/>
                    <a:pt x="143" y="23"/>
                  </a:cubicBezTo>
                  <a:cubicBezTo>
                    <a:pt x="142" y="23"/>
                    <a:pt x="142" y="23"/>
                    <a:pt x="142" y="22"/>
                  </a:cubicBezTo>
                  <a:cubicBezTo>
                    <a:pt x="142" y="22"/>
                    <a:pt x="143" y="22"/>
                    <a:pt x="143" y="22"/>
                  </a:cubicBezTo>
                  <a:cubicBezTo>
                    <a:pt x="143" y="22"/>
                    <a:pt x="143" y="22"/>
                    <a:pt x="143" y="22"/>
                  </a:cubicBezTo>
                  <a:cubicBezTo>
                    <a:pt x="143" y="22"/>
                    <a:pt x="143" y="23"/>
                    <a:pt x="143" y="23"/>
                  </a:cubicBezTo>
                  <a:cubicBezTo>
                    <a:pt x="144" y="23"/>
                    <a:pt x="144" y="23"/>
                    <a:pt x="144" y="23"/>
                  </a:cubicBezTo>
                  <a:cubicBezTo>
                    <a:pt x="144" y="23"/>
                    <a:pt x="144" y="23"/>
                    <a:pt x="144" y="23"/>
                  </a:cubicBezTo>
                  <a:cubicBezTo>
                    <a:pt x="146" y="24"/>
                    <a:pt x="148" y="25"/>
                    <a:pt x="150" y="26"/>
                  </a:cubicBezTo>
                  <a:cubicBezTo>
                    <a:pt x="150" y="27"/>
                    <a:pt x="150" y="27"/>
                    <a:pt x="150" y="27"/>
                  </a:cubicBezTo>
                  <a:cubicBezTo>
                    <a:pt x="150" y="26"/>
                    <a:pt x="149" y="26"/>
                    <a:pt x="149" y="26"/>
                  </a:cubicBezTo>
                  <a:cubicBezTo>
                    <a:pt x="148" y="25"/>
                    <a:pt x="147" y="25"/>
                    <a:pt x="147" y="25"/>
                  </a:cubicBezTo>
                  <a:cubicBezTo>
                    <a:pt x="146" y="25"/>
                    <a:pt x="146" y="25"/>
                    <a:pt x="146" y="25"/>
                  </a:cubicBezTo>
                  <a:cubicBezTo>
                    <a:pt x="145" y="24"/>
                    <a:pt x="145" y="24"/>
                    <a:pt x="144" y="24"/>
                  </a:cubicBezTo>
                  <a:cubicBezTo>
                    <a:pt x="144" y="24"/>
                    <a:pt x="144" y="24"/>
                    <a:pt x="143" y="24"/>
                  </a:cubicBezTo>
                  <a:cubicBezTo>
                    <a:pt x="144" y="25"/>
                    <a:pt x="144" y="25"/>
                    <a:pt x="145" y="25"/>
                  </a:cubicBezTo>
                  <a:cubicBezTo>
                    <a:pt x="145" y="26"/>
                    <a:pt x="145" y="26"/>
                    <a:pt x="146" y="26"/>
                  </a:cubicBezTo>
                  <a:cubicBezTo>
                    <a:pt x="146" y="26"/>
                    <a:pt x="146" y="26"/>
                    <a:pt x="147" y="27"/>
                  </a:cubicBezTo>
                  <a:cubicBezTo>
                    <a:pt x="146" y="26"/>
                    <a:pt x="146" y="26"/>
                    <a:pt x="145" y="26"/>
                  </a:cubicBezTo>
                  <a:cubicBezTo>
                    <a:pt x="145" y="26"/>
                    <a:pt x="145" y="26"/>
                    <a:pt x="145" y="26"/>
                  </a:cubicBezTo>
                  <a:cubicBezTo>
                    <a:pt x="145" y="27"/>
                    <a:pt x="145" y="27"/>
                    <a:pt x="146" y="27"/>
                  </a:cubicBezTo>
                  <a:cubicBezTo>
                    <a:pt x="146" y="27"/>
                    <a:pt x="146" y="27"/>
                    <a:pt x="146" y="28"/>
                  </a:cubicBezTo>
                  <a:cubicBezTo>
                    <a:pt x="146" y="28"/>
                    <a:pt x="146" y="28"/>
                    <a:pt x="147" y="28"/>
                  </a:cubicBezTo>
                  <a:cubicBezTo>
                    <a:pt x="147" y="29"/>
                    <a:pt x="147" y="29"/>
                    <a:pt x="148" y="29"/>
                  </a:cubicBezTo>
                  <a:cubicBezTo>
                    <a:pt x="148" y="29"/>
                    <a:pt x="149" y="29"/>
                    <a:pt x="149" y="29"/>
                  </a:cubicBezTo>
                  <a:cubicBezTo>
                    <a:pt x="150" y="30"/>
                    <a:pt x="150" y="30"/>
                    <a:pt x="150" y="30"/>
                  </a:cubicBezTo>
                  <a:cubicBezTo>
                    <a:pt x="150" y="30"/>
                    <a:pt x="151" y="30"/>
                    <a:pt x="151" y="31"/>
                  </a:cubicBezTo>
                  <a:cubicBezTo>
                    <a:pt x="152" y="31"/>
                    <a:pt x="152" y="31"/>
                    <a:pt x="153" y="32"/>
                  </a:cubicBezTo>
                  <a:cubicBezTo>
                    <a:pt x="153" y="32"/>
                    <a:pt x="153" y="32"/>
                    <a:pt x="153" y="33"/>
                  </a:cubicBezTo>
                  <a:cubicBezTo>
                    <a:pt x="154" y="33"/>
                    <a:pt x="154" y="33"/>
                    <a:pt x="154" y="33"/>
                  </a:cubicBezTo>
                  <a:cubicBezTo>
                    <a:pt x="155" y="34"/>
                    <a:pt x="155" y="34"/>
                    <a:pt x="155" y="34"/>
                  </a:cubicBezTo>
                  <a:cubicBezTo>
                    <a:pt x="155" y="35"/>
                    <a:pt x="155" y="35"/>
                    <a:pt x="156" y="36"/>
                  </a:cubicBezTo>
                  <a:cubicBezTo>
                    <a:pt x="156" y="37"/>
                    <a:pt x="156" y="37"/>
                    <a:pt x="156" y="37"/>
                  </a:cubicBezTo>
                  <a:cubicBezTo>
                    <a:pt x="156" y="37"/>
                    <a:pt x="156" y="38"/>
                    <a:pt x="157" y="38"/>
                  </a:cubicBezTo>
                  <a:cubicBezTo>
                    <a:pt x="157" y="38"/>
                    <a:pt x="157" y="38"/>
                    <a:pt x="157" y="38"/>
                  </a:cubicBezTo>
                  <a:cubicBezTo>
                    <a:pt x="157" y="39"/>
                    <a:pt x="157" y="39"/>
                    <a:pt x="157" y="40"/>
                  </a:cubicBezTo>
                  <a:cubicBezTo>
                    <a:pt x="157" y="40"/>
                    <a:pt x="157" y="40"/>
                    <a:pt x="158" y="40"/>
                  </a:cubicBezTo>
                  <a:cubicBezTo>
                    <a:pt x="158" y="41"/>
                    <a:pt x="158" y="41"/>
                    <a:pt x="158" y="41"/>
                  </a:cubicBezTo>
                  <a:cubicBezTo>
                    <a:pt x="157" y="41"/>
                    <a:pt x="157" y="41"/>
                    <a:pt x="157" y="41"/>
                  </a:cubicBezTo>
                  <a:cubicBezTo>
                    <a:pt x="157" y="42"/>
                    <a:pt x="157" y="42"/>
                    <a:pt x="157" y="42"/>
                  </a:cubicBezTo>
                  <a:cubicBezTo>
                    <a:pt x="158" y="42"/>
                    <a:pt x="158" y="42"/>
                    <a:pt x="158" y="42"/>
                  </a:cubicBezTo>
                  <a:cubicBezTo>
                    <a:pt x="158" y="43"/>
                    <a:pt x="158" y="43"/>
                    <a:pt x="159" y="43"/>
                  </a:cubicBezTo>
                  <a:cubicBezTo>
                    <a:pt x="159" y="43"/>
                    <a:pt x="159" y="43"/>
                    <a:pt x="159" y="43"/>
                  </a:cubicBezTo>
                  <a:cubicBezTo>
                    <a:pt x="159" y="43"/>
                    <a:pt x="159" y="43"/>
                    <a:pt x="159" y="43"/>
                  </a:cubicBezTo>
                  <a:cubicBezTo>
                    <a:pt x="159" y="43"/>
                    <a:pt x="159" y="43"/>
                    <a:pt x="160" y="43"/>
                  </a:cubicBezTo>
                  <a:cubicBezTo>
                    <a:pt x="160" y="43"/>
                    <a:pt x="160" y="43"/>
                    <a:pt x="160" y="43"/>
                  </a:cubicBezTo>
                  <a:cubicBezTo>
                    <a:pt x="160" y="44"/>
                    <a:pt x="160" y="44"/>
                    <a:pt x="160" y="45"/>
                  </a:cubicBezTo>
                  <a:cubicBezTo>
                    <a:pt x="160" y="44"/>
                    <a:pt x="160" y="44"/>
                    <a:pt x="159" y="44"/>
                  </a:cubicBezTo>
                  <a:cubicBezTo>
                    <a:pt x="159" y="44"/>
                    <a:pt x="159" y="44"/>
                    <a:pt x="158" y="44"/>
                  </a:cubicBezTo>
                  <a:cubicBezTo>
                    <a:pt x="158" y="44"/>
                    <a:pt x="158" y="44"/>
                    <a:pt x="158" y="45"/>
                  </a:cubicBezTo>
                  <a:cubicBezTo>
                    <a:pt x="158" y="45"/>
                    <a:pt x="158" y="45"/>
                    <a:pt x="158" y="45"/>
                  </a:cubicBezTo>
                  <a:cubicBezTo>
                    <a:pt x="158" y="45"/>
                    <a:pt x="158" y="45"/>
                    <a:pt x="158" y="45"/>
                  </a:cubicBezTo>
                  <a:cubicBezTo>
                    <a:pt x="158" y="46"/>
                    <a:pt x="158" y="46"/>
                    <a:pt x="158" y="46"/>
                  </a:cubicBezTo>
                  <a:cubicBezTo>
                    <a:pt x="158" y="47"/>
                    <a:pt x="158" y="47"/>
                    <a:pt x="159" y="47"/>
                  </a:cubicBezTo>
                  <a:cubicBezTo>
                    <a:pt x="159" y="48"/>
                    <a:pt x="159" y="48"/>
                    <a:pt x="159" y="48"/>
                  </a:cubicBezTo>
                  <a:cubicBezTo>
                    <a:pt x="159" y="49"/>
                    <a:pt x="159" y="49"/>
                    <a:pt x="159" y="49"/>
                  </a:cubicBezTo>
                  <a:cubicBezTo>
                    <a:pt x="159" y="49"/>
                    <a:pt x="160" y="50"/>
                    <a:pt x="160" y="50"/>
                  </a:cubicBezTo>
                  <a:cubicBezTo>
                    <a:pt x="160" y="50"/>
                    <a:pt x="160" y="50"/>
                    <a:pt x="160" y="51"/>
                  </a:cubicBezTo>
                  <a:cubicBezTo>
                    <a:pt x="160" y="51"/>
                    <a:pt x="160" y="51"/>
                    <a:pt x="161" y="51"/>
                  </a:cubicBezTo>
                  <a:cubicBezTo>
                    <a:pt x="161" y="52"/>
                    <a:pt x="161" y="52"/>
                    <a:pt x="161" y="53"/>
                  </a:cubicBezTo>
                  <a:cubicBezTo>
                    <a:pt x="161" y="53"/>
                    <a:pt x="161" y="53"/>
                    <a:pt x="162" y="54"/>
                  </a:cubicBezTo>
                  <a:cubicBezTo>
                    <a:pt x="162" y="54"/>
                    <a:pt x="162" y="54"/>
                    <a:pt x="162" y="54"/>
                  </a:cubicBezTo>
                  <a:cubicBezTo>
                    <a:pt x="162" y="55"/>
                    <a:pt x="162" y="55"/>
                    <a:pt x="162" y="55"/>
                  </a:cubicBezTo>
                  <a:cubicBezTo>
                    <a:pt x="162" y="55"/>
                    <a:pt x="163" y="55"/>
                    <a:pt x="163" y="55"/>
                  </a:cubicBezTo>
                  <a:cubicBezTo>
                    <a:pt x="163" y="56"/>
                    <a:pt x="163" y="56"/>
                    <a:pt x="164" y="56"/>
                  </a:cubicBezTo>
                  <a:cubicBezTo>
                    <a:pt x="164" y="56"/>
                    <a:pt x="164" y="56"/>
                    <a:pt x="164" y="56"/>
                  </a:cubicBezTo>
                  <a:cubicBezTo>
                    <a:pt x="164" y="56"/>
                    <a:pt x="164" y="57"/>
                    <a:pt x="165" y="57"/>
                  </a:cubicBezTo>
                  <a:cubicBezTo>
                    <a:pt x="165" y="57"/>
                    <a:pt x="165" y="57"/>
                    <a:pt x="165" y="57"/>
                  </a:cubicBezTo>
                  <a:cubicBezTo>
                    <a:pt x="165" y="57"/>
                    <a:pt x="165" y="57"/>
                    <a:pt x="165" y="58"/>
                  </a:cubicBezTo>
                  <a:cubicBezTo>
                    <a:pt x="165" y="58"/>
                    <a:pt x="165" y="58"/>
                    <a:pt x="166" y="58"/>
                  </a:cubicBezTo>
                  <a:cubicBezTo>
                    <a:pt x="166" y="58"/>
                    <a:pt x="166" y="58"/>
                    <a:pt x="166" y="58"/>
                  </a:cubicBezTo>
                  <a:cubicBezTo>
                    <a:pt x="167" y="58"/>
                    <a:pt x="167" y="57"/>
                    <a:pt x="167" y="57"/>
                  </a:cubicBezTo>
                  <a:cubicBezTo>
                    <a:pt x="167" y="56"/>
                    <a:pt x="167" y="56"/>
                    <a:pt x="167" y="56"/>
                  </a:cubicBezTo>
                  <a:cubicBezTo>
                    <a:pt x="167" y="56"/>
                    <a:pt x="167" y="56"/>
                    <a:pt x="168" y="56"/>
                  </a:cubicBezTo>
                  <a:cubicBezTo>
                    <a:pt x="168" y="56"/>
                    <a:pt x="168" y="56"/>
                    <a:pt x="168" y="55"/>
                  </a:cubicBezTo>
                  <a:cubicBezTo>
                    <a:pt x="168" y="55"/>
                    <a:pt x="168" y="55"/>
                    <a:pt x="168" y="54"/>
                  </a:cubicBezTo>
                  <a:cubicBezTo>
                    <a:pt x="169" y="54"/>
                    <a:pt x="169" y="54"/>
                    <a:pt x="169" y="54"/>
                  </a:cubicBezTo>
                  <a:cubicBezTo>
                    <a:pt x="170" y="55"/>
                    <a:pt x="170" y="55"/>
                    <a:pt x="170" y="55"/>
                  </a:cubicBezTo>
                  <a:cubicBezTo>
                    <a:pt x="170" y="55"/>
                    <a:pt x="170" y="55"/>
                    <a:pt x="170" y="55"/>
                  </a:cubicBezTo>
                  <a:cubicBezTo>
                    <a:pt x="170" y="55"/>
                    <a:pt x="170" y="55"/>
                    <a:pt x="171" y="55"/>
                  </a:cubicBezTo>
                  <a:cubicBezTo>
                    <a:pt x="171" y="55"/>
                    <a:pt x="171" y="55"/>
                    <a:pt x="172" y="56"/>
                  </a:cubicBezTo>
                  <a:cubicBezTo>
                    <a:pt x="172" y="56"/>
                    <a:pt x="172" y="56"/>
                    <a:pt x="172" y="56"/>
                  </a:cubicBezTo>
                  <a:cubicBezTo>
                    <a:pt x="173" y="56"/>
                    <a:pt x="173" y="56"/>
                    <a:pt x="173" y="56"/>
                  </a:cubicBezTo>
                  <a:cubicBezTo>
                    <a:pt x="174" y="56"/>
                    <a:pt x="174" y="56"/>
                    <a:pt x="174" y="56"/>
                  </a:cubicBezTo>
                  <a:cubicBezTo>
                    <a:pt x="174" y="55"/>
                    <a:pt x="174" y="55"/>
                    <a:pt x="173" y="54"/>
                  </a:cubicBezTo>
                  <a:cubicBezTo>
                    <a:pt x="174" y="55"/>
                    <a:pt x="174" y="55"/>
                    <a:pt x="175" y="56"/>
                  </a:cubicBezTo>
                  <a:cubicBezTo>
                    <a:pt x="175" y="57"/>
                    <a:pt x="175" y="57"/>
                    <a:pt x="175" y="57"/>
                  </a:cubicBezTo>
                  <a:cubicBezTo>
                    <a:pt x="176" y="57"/>
                    <a:pt x="176" y="57"/>
                    <a:pt x="176" y="57"/>
                  </a:cubicBezTo>
                  <a:cubicBezTo>
                    <a:pt x="176" y="58"/>
                    <a:pt x="177" y="58"/>
                    <a:pt x="177" y="58"/>
                  </a:cubicBezTo>
                  <a:cubicBezTo>
                    <a:pt x="177" y="58"/>
                    <a:pt x="178" y="58"/>
                    <a:pt x="178" y="59"/>
                  </a:cubicBezTo>
                  <a:cubicBezTo>
                    <a:pt x="178" y="59"/>
                    <a:pt x="178" y="59"/>
                    <a:pt x="178" y="58"/>
                  </a:cubicBezTo>
                  <a:cubicBezTo>
                    <a:pt x="179" y="59"/>
                    <a:pt x="179" y="59"/>
                    <a:pt x="180" y="60"/>
                  </a:cubicBezTo>
                  <a:cubicBezTo>
                    <a:pt x="180" y="60"/>
                    <a:pt x="180" y="60"/>
                    <a:pt x="180" y="60"/>
                  </a:cubicBezTo>
                  <a:cubicBezTo>
                    <a:pt x="181" y="61"/>
                    <a:pt x="181" y="63"/>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5"/>
                    <a:pt x="182" y="65"/>
                    <a:pt x="182" y="65"/>
                  </a:cubicBezTo>
                  <a:cubicBezTo>
                    <a:pt x="182" y="64"/>
                    <a:pt x="182" y="64"/>
                    <a:pt x="181" y="64"/>
                  </a:cubicBezTo>
                  <a:cubicBezTo>
                    <a:pt x="181" y="64"/>
                    <a:pt x="181" y="64"/>
                    <a:pt x="181" y="64"/>
                  </a:cubicBezTo>
                  <a:cubicBezTo>
                    <a:pt x="181" y="63"/>
                    <a:pt x="181" y="63"/>
                    <a:pt x="181" y="63"/>
                  </a:cubicBezTo>
                  <a:cubicBezTo>
                    <a:pt x="180" y="63"/>
                    <a:pt x="180" y="62"/>
                    <a:pt x="180" y="62"/>
                  </a:cubicBezTo>
                  <a:cubicBezTo>
                    <a:pt x="180" y="62"/>
                    <a:pt x="180" y="62"/>
                    <a:pt x="180" y="62"/>
                  </a:cubicBezTo>
                  <a:cubicBezTo>
                    <a:pt x="180" y="63"/>
                    <a:pt x="180" y="63"/>
                    <a:pt x="179" y="63"/>
                  </a:cubicBezTo>
                  <a:cubicBezTo>
                    <a:pt x="180" y="63"/>
                    <a:pt x="180" y="63"/>
                    <a:pt x="180" y="63"/>
                  </a:cubicBezTo>
                  <a:cubicBezTo>
                    <a:pt x="180" y="64"/>
                    <a:pt x="181" y="64"/>
                    <a:pt x="181" y="64"/>
                  </a:cubicBezTo>
                  <a:cubicBezTo>
                    <a:pt x="181" y="64"/>
                    <a:pt x="181" y="64"/>
                    <a:pt x="181" y="64"/>
                  </a:cubicBezTo>
                  <a:cubicBezTo>
                    <a:pt x="181" y="64"/>
                    <a:pt x="181" y="64"/>
                    <a:pt x="180" y="64"/>
                  </a:cubicBezTo>
                  <a:cubicBezTo>
                    <a:pt x="180" y="64"/>
                    <a:pt x="180" y="64"/>
                    <a:pt x="180" y="64"/>
                  </a:cubicBezTo>
                  <a:cubicBezTo>
                    <a:pt x="180" y="64"/>
                    <a:pt x="180" y="64"/>
                    <a:pt x="180" y="64"/>
                  </a:cubicBezTo>
                  <a:cubicBezTo>
                    <a:pt x="181" y="64"/>
                    <a:pt x="181" y="64"/>
                    <a:pt x="181" y="65"/>
                  </a:cubicBezTo>
                  <a:cubicBezTo>
                    <a:pt x="181" y="65"/>
                    <a:pt x="181" y="65"/>
                    <a:pt x="181" y="65"/>
                  </a:cubicBezTo>
                  <a:cubicBezTo>
                    <a:pt x="181" y="65"/>
                    <a:pt x="181" y="65"/>
                    <a:pt x="182" y="65"/>
                  </a:cubicBezTo>
                  <a:cubicBezTo>
                    <a:pt x="181" y="65"/>
                    <a:pt x="181" y="65"/>
                    <a:pt x="181" y="65"/>
                  </a:cubicBezTo>
                  <a:cubicBezTo>
                    <a:pt x="181" y="65"/>
                    <a:pt x="181" y="65"/>
                    <a:pt x="181" y="65"/>
                  </a:cubicBezTo>
                  <a:cubicBezTo>
                    <a:pt x="181" y="66"/>
                    <a:pt x="181" y="66"/>
                    <a:pt x="182" y="66"/>
                  </a:cubicBezTo>
                  <a:cubicBezTo>
                    <a:pt x="182" y="66"/>
                    <a:pt x="182" y="66"/>
                    <a:pt x="182" y="66"/>
                  </a:cubicBezTo>
                  <a:cubicBezTo>
                    <a:pt x="182" y="67"/>
                    <a:pt x="182" y="67"/>
                    <a:pt x="183" y="67"/>
                  </a:cubicBezTo>
                  <a:cubicBezTo>
                    <a:pt x="183" y="67"/>
                    <a:pt x="183" y="68"/>
                    <a:pt x="183" y="68"/>
                  </a:cubicBezTo>
                  <a:cubicBezTo>
                    <a:pt x="183" y="68"/>
                    <a:pt x="183" y="68"/>
                    <a:pt x="184" y="68"/>
                  </a:cubicBezTo>
                  <a:cubicBezTo>
                    <a:pt x="190" y="85"/>
                    <a:pt x="191" y="104"/>
                    <a:pt x="186" y="122"/>
                  </a:cubicBezTo>
                  <a:cubicBezTo>
                    <a:pt x="183" y="132"/>
                    <a:pt x="178" y="141"/>
                    <a:pt x="172" y="149"/>
                  </a:cubicBezTo>
                  <a:cubicBezTo>
                    <a:pt x="155" y="171"/>
                    <a:pt x="128" y="185"/>
                    <a:pt x="99" y="184"/>
                  </a:cubicBezTo>
                  <a:close/>
                  <a:moveTo>
                    <a:pt x="128" y="59"/>
                  </a:moveTo>
                  <a:cubicBezTo>
                    <a:pt x="128" y="59"/>
                    <a:pt x="129" y="59"/>
                    <a:pt x="129" y="59"/>
                  </a:cubicBezTo>
                  <a:cubicBezTo>
                    <a:pt x="129" y="60"/>
                    <a:pt x="129" y="60"/>
                    <a:pt x="129" y="61"/>
                  </a:cubicBezTo>
                  <a:cubicBezTo>
                    <a:pt x="129" y="61"/>
                    <a:pt x="129" y="61"/>
                    <a:pt x="129" y="61"/>
                  </a:cubicBezTo>
                  <a:cubicBezTo>
                    <a:pt x="128" y="60"/>
                    <a:pt x="128" y="60"/>
                    <a:pt x="128" y="60"/>
                  </a:cubicBezTo>
                  <a:cubicBezTo>
                    <a:pt x="128" y="60"/>
                    <a:pt x="128" y="60"/>
                    <a:pt x="128" y="60"/>
                  </a:cubicBezTo>
                  <a:cubicBezTo>
                    <a:pt x="128" y="61"/>
                    <a:pt x="127" y="61"/>
                    <a:pt x="127" y="61"/>
                  </a:cubicBezTo>
                  <a:cubicBezTo>
                    <a:pt x="127" y="61"/>
                    <a:pt x="127" y="61"/>
                    <a:pt x="127" y="62"/>
                  </a:cubicBezTo>
                  <a:cubicBezTo>
                    <a:pt x="127" y="62"/>
                    <a:pt x="126" y="62"/>
                    <a:pt x="126" y="62"/>
                  </a:cubicBezTo>
                  <a:cubicBezTo>
                    <a:pt x="126" y="62"/>
                    <a:pt x="127" y="61"/>
                    <a:pt x="126" y="61"/>
                  </a:cubicBezTo>
                  <a:cubicBezTo>
                    <a:pt x="125" y="60"/>
                    <a:pt x="126" y="60"/>
                    <a:pt x="126" y="60"/>
                  </a:cubicBezTo>
                  <a:cubicBezTo>
                    <a:pt x="126" y="60"/>
                    <a:pt x="126" y="58"/>
                    <a:pt x="125" y="58"/>
                  </a:cubicBezTo>
                  <a:cubicBezTo>
                    <a:pt x="125" y="58"/>
                    <a:pt x="126" y="58"/>
                    <a:pt x="127" y="59"/>
                  </a:cubicBezTo>
                  <a:cubicBezTo>
                    <a:pt x="128" y="60"/>
                    <a:pt x="128" y="59"/>
                    <a:pt x="128" y="59"/>
                  </a:cubicBezTo>
                  <a:close/>
                  <a:moveTo>
                    <a:pt x="130" y="64"/>
                  </a:moveTo>
                  <a:cubicBezTo>
                    <a:pt x="129" y="64"/>
                    <a:pt x="129" y="64"/>
                    <a:pt x="128" y="64"/>
                  </a:cubicBezTo>
                  <a:cubicBezTo>
                    <a:pt x="128" y="64"/>
                    <a:pt x="127" y="64"/>
                    <a:pt x="127" y="64"/>
                  </a:cubicBezTo>
                  <a:cubicBezTo>
                    <a:pt x="127" y="64"/>
                    <a:pt x="126" y="64"/>
                    <a:pt x="126" y="64"/>
                  </a:cubicBezTo>
                  <a:cubicBezTo>
                    <a:pt x="126" y="64"/>
                    <a:pt x="126" y="64"/>
                    <a:pt x="125" y="64"/>
                  </a:cubicBezTo>
                  <a:cubicBezTo>
                    <a:pt x="125" y="64"/>
                    <a:pt x="126" y="63"/>
                    <a:pt x="126" y="63"/>
                  </a:cubicBezTo>
                  <a:cubicBezTo>
                    <a:pt x="127" y="63"/>
                    <a:pt x="127" y="63"/>
                    <a:pt x="128" y="63"/>
                  </a:cubicBezTo>
                  <a:cubicBezTo>
                    <a:pt x="129" y="63"/>
                    <a:pt x="130" y="64"/>
                    <a:pt x="130" y="64"/>
                  </a:cubicBezTo>
                  <a:close/>
                  <a:moveTo>
                    <a:pt x="129" y="62"/>
                  </a:moveTo>
                  <a:cubicBezTo>
                    <a:pt x="129" y="62"/>
                    <a:pt x="130" y="62"/>
                    <a:pt x="131" y="62"/>
                  </a:cubicBezTo>
                  <a:cubicBezTo>
                    <a:pt x="131" y="63"/>
                    <a:pt x="132" y="63"/>
                    <a:pt x="132" y="63"/>
                  </a:cubicBezTo>
                  <a:cubicBezTo>
                    <a:pt x="132" y="63"/>
                    <a:pt x="132" y="63"/>
                    <a:pt x="133" y="63"/>
                  </a:cubicBezTo>
                  <a:cubicBezTo>
                    <a:pt x="133" y="63"/>
                    <a:pt x="133" y="63"/>
                    <a:pt x="133" y="64"/>
                  </a:cubicBezTo>
                  <a:cubicBezTo>
                    <a:pt x="133" y="64"/>
                    <a:pt x="133" y="64"/>
                    <a:pt x="133" y="64"/>
                  </a:cubicBezTo>
                  <a:cubicBezTo>
                    <a:pt x="132" y="64"/>
                    <a:pt x="132" y="64"/>
                    <a:pt x="131" y="64"/>
                  </a:cubicBezTo>
                  <a:cubicBezTo>
                    <a:pt x="131" y="63"/>
                    <a:pt x="131" y="63"/>
                    <a:pt x="131" y="63"/>
                  </a:cubicBezTo>
                  <a:cubicBezTo>
                    <a:pt x="130" y="63"/>
                    <a:pt x="130" y="63"/>
                    <a:pt x="129" y="62"/>
                  </a:cubicBezTo>
                  <a:close/>
                  <a:moveTo>
                    <a:pt x="135" y="99"/>
                  </a:moveTo>
                  <a:cubicBezTo>
                    <a:pt x="134" y="99"/>
                    <a:pt x="134" y="100"/>
                    <a:pt x="134" y="100"/>
                  </a:cubicBezTo>
                  <a:cubicBezTo>
                    <a:pt x="135" y="100"/>
                    <a:pt x="135" y="100"/>
                    <a:pt x="136" y="100"/>
                  </a:cubicBezTo>
                  <a:cubicBezTo>
                    <a:pt x="136" y="100"/>
                    <a:pt x="136" y="100"/>
                    <a:pt x="135" y="99"/>
                  </a:cubicBezTo>
                  <a:close/>
                  <a:moveTo>
                    <a:pt x="109" y="14"/>
                  </a:moveTo>
                  <a:cubicBezTo>
                    <a:pt x="109" y="14"/>
                    <a:pt x="109" y="14"/>
                    <a:pt x="108" y="13"/>
                  </a:cubicBezTo>
                  <a:cubicBezTo>
                    <a:pt x="108" y="13"/>
                    <a:pt x="108" y="13"/>
                    <a:pt x="107" y="13"/>
                  </a:cubicBezTo>
                  <a:cubicBezTo>
                    <a:pt x="108" y="14"/>
                    <a:pt x="108" y="14"/>
                    <a:pt x="108" y="14"/>
                  </a:cubicBezTo>
                  <a:cubicBezTo>
                    <a:pt x="108" y="14"/>
                    <a:pt x="108" y="14"/>
                    <a:pt x="107" y="14"/>
                  </a:cubicBezTo>
                  <a:cubicBezTo>
                    <a:pt x="108" y="14"/>
                    <a:pt x="108" y="14"/>
                    <a:pt x="108" y="14"/>
                  </a:cubicBezTo>
                  <a:cubicBezTo>
                    <a:pt x="108" y="14"/>
                    <a:pt x="109" y="14"/>
                    <a:pt x="109" y="15"/>
                  </a:cubicBezTo>
                  <a:cubicBezTo>
                    <a:pt x="109" y="14"/>
                    <a:pt x="109" y="14"/>
                    <a:pt x="110" y="14"/>
                  </a:cubicBezTo>
                  <a:cubicBezTo>
                    <a:pt x="110" y="14"/>
                    <a:pt x="110" y="15"/>
                    <a:pt x="111" y="14"/>
                  </a:cubicBezTo>
                  <a:cubicBezTo>
                    <a:pt x="111" y="14"/>
                    <a:pt x="112" y="13"/>
                    <a:pt x="112" y="13"/>
                  </a:cubicBezTo>
                  <a:cubicBezTo>
                    <a:pt x="112" y="13"/>
                    <a:pt x="112" y="13"/>
                    <a:pt x="111" y="13"/>
                  </a:cubicBezTo>
                  <a:cubicBezTo>
                    <a:pt x="111" y="13"/>
                    <a:pt x="111" y="13"/>
                    <a:pt x="111" y="13"/>
                  </a:cubicBezTo>
                  <a:cubicBezTo>
                    <a:pt x="110" y="13"/>
                    <a:pt x="110" y="13"/>
                    <a:pt x="110" y="13"/>
                  </a:cubicBezTo>
                  <a:cubicBezTo>
                    <a:pt x="109" y="13"/>
                    <a:pt x="109" y="13"/>
                    <a:pt x="109" y="13"/>
                  </a:cubicBezTo>
                  <a:cubicBezTo>
                    <a:pt x="109" y="13"/>
                    <a:pt x="108" y="13"/>
                    <a:pt x="108" y="13"/>
                  </a:cubicBezTo>
                  <a:cubicBezTo>
                    <a:pt x="108" y="13"/>
                    <a:pt x="108" y="13"/>
                    <a:pt x="108" y="13"/>
                  </a:cubicBezTo>
                  <a:cubicBezTo>
                    <a:pt x="108" y="13"/>
                    <a:pt x="108" y="13"/>
                    <a:pt x="108" y="13"/>
                  </a:cubicBezTo>
                  <a:cubicBezTo>
                    <a:pt x="109" y="13"/>
                    <a:pt x="109" y="14"/>
                    <a:pt x="109" y="14"/>
                  </a:cubicBezTo>
                  <a:close/>
                  <a:moveTo>
                    <a:pt x="107" y="14"/>
                  </a:moveTo>
                  <a:cubicBezTo>
                    <a:pt x="107" y="13"/>
                    <a:pt x="107" y="13"/>
                    <a:pt x="107" y="13"/>
                  </a:cubicBezTo>
                  <a:cubicBezTo>
                    <a:pt x="107" y="13"/>
                    <a:pt x="106" y="13"/>
                    <a:pt x="106" y="13"/>
                  </a:cubicBezTo>
                  <a:cubicBezTo>
                    <a:pt x="106" y="13"/>
                    <a:pt x="106" y="13"/>
                    <a:pt x="106" y="13"/>
                  </a:cubicBezTo>
                  <a:cubicBezTo>
                    <a:pt x="106" y="14"/>
                    <a:pt x="106" y="14"/>
                    <a:pt x="106" y="14"/>
                  </a:cubicBezTo>
                  <a:cubicBezTo>
                    <a:pt x="107" y="14"/>
                    <a:pt x="107" y="14"/>
                    <a:pt x="107" y="14"/>
                  </a:cubicBezTo>
                  <a:close/>
                  <a:moveTo>
                    <a:pt x="114" y="15"/>
                  </a:moveTo>
                  <a:cubicBezTo>
                    <a:pt x="114" y="15"/>
                    <a:pt x="114" y="15"/>
                    <a:pt x="114" y="15"/>
                  </a:cubicBezTo>
                  <a:cubicBezTo>
                    <a:pt x="115" y="15"/>
                    <a:pt x="115" y="16"/>
                    <a:pt x="116" y="16"/>
                  </a:cubicBezTo>
                  <a:cubicBezTo>
                    <a:pt x="115" y="15"/>
                    <a:pt x="115" y="15"/>
                    <a:pt x="115" y="15"/>
                  </a:cubicBezTo>
                  <a:cubicBezTo>
                    <a:pt x="115" y="15"/>
                    <a:pt x="114" y="15"/>
                    <a:pt x="114" y="15"/>
                  </a:cubicBezTo>
                  <a:close/>
                  <a:moveTo>
                    <a:pt x="110" y="15"/>
                  </a:moveTo>
                  <a:cubicBezTo>
                    <a:pt x="109" y="15"/>
                    <a:pt x="109" y="15"/>
                    <a:pt x="109" y="16"/>
                  </a:cubicBezTo>
                  <a:cubicBezTo>
                    <a:pt x="109" y="16"/>
                    <a:pt x="110" y="16"/>
                    <a:pt x="110" y="16"/>
                  </a:cubicBezTo>
                  <a:cubicBezTo>
                    <a:pt x="110" y="16"/>
                    <a:pt x="110" y="16"/>
                    <a:pt x="110" y="16"/>
                  </a:cubicBezTo>
                  <a:cubicBezTo>
                    <a:pt x="110" y="16"/>
                    <a:pt x="110" y="16"/>
                    <a:pt x="109" y="16"/>
                  </a:cubicBezTo>
                  <a:cubicBezTo>
                    <a:pt x="110" y="16"/>
                    <a:pt x="110" y="16"/>
                    <a:pt x="110" y="16"/>
                  </a:cubicBezTo>
                  <a:cubicBezTo>
                    <a:pt x="110" y="16"/>
                    <a:pt x="110" y="16"/>
                    <a:pt x="109" y="16"/>
                  </a:cubicBezTo>
                  <a:cubicBezTo>
                    <a:pt x="109" y="16"/>
                    <a:pt x="109" y="16"/>
                    <a:pt x="108" y="16"/>
                  </a:cubicBezTo>
                  <a:cubicBezTo>
                    <a:pt x="108" y="16"/>
                    <a:pt x="108" y="16"/>
                    <a:pt x="108" y="15"/>
                  </a:cubicBezTo>
                  <a:cubicBezTo>
                    <a:pt x="107" y="15"/>
                    <a:pt x="107" y="15"/>
                    <a:pt x="107" y="15"/>
                  </a:cubicBezTo>
                  <a:cubicBezTo>
                    <a:pt x="107" y="15"/>
                    <a:pt x="107" y="15"/>
                    <a:pt x="106" y="15"/>
                  </a:cubicBezTo>
                  <a:cubicBezTo>
                    <a:pt x="106" y="15"/>
                    <a:pt x="106" y="15"/>
                    <a:pt x="106" y="15"/>
                  </a:cubicBezTo>
                  <a:cubicBezTo>
                    <a:pt x="106" y="15"/>
                    <a:pt x="106" y="15"/>
                    <a:pt x="106" y="15"/>
                  </a:cubicBezTo>
                  <a:cubicBezTo>
                    <a:pt x="106" y="15"/>
                    <a:pt x="107" y="15"/>
                    <a:pt x="107" y="15"/>
                  </a:cubicBezTo>
                  <a:cubicBezTo>
                    <a:pt x="107" y="15"/>
                    <a:pt x="107" y="14"/>
                    <a:pt x="107" y="14"/>
                  </a:cubicBezTo>
                  <a:cubicBezTo>
                    <a:pt x="107" y="14"/>
                    <a:pt x="107" y="14"/>
                    <a:pt x="107" y="14"/>
                  </a:cubicBezTo>
                  <a:cubicBezTo>
                    <a:pt x="107" y="14"/>
                    <a:pt x="107" y="14"/>
                    <a:pt x="106" y="14"/>
                  </a:cubicBezTo>
                  <a:cubicBezTo>
                    <a:pt x="106" y="14"/>
                    <a:pt x="106" y="14"/>
                    <a:pt x="106" y="15"/>
                  </a:cubicBezTo>
                  <a:cubicBezTo>
                    <a:pt x="106" y="15"/>
                    <a:pt x="105" y="14"/>
                    <a:pt x="104" y="15"/>
                  </a:cubicBezTo>
                  <a:cubicBezTo>
                    <a:pt x="104" y="15"/>
                    <a:pt x="104" y="15"/>
                    <a:pt x="104" y="15"/>
                  </a:cubicBezTo>
                  <a:cubicBezTo>
                    <a:pt x="104" y="15"/>
                    <a:pt x="104" y="15"/>
                    <a:pt x="103" y="15"/>
                  </a:cubicBezTo>
                  <a:cubicBezTo>
                    <a:pt x="102" y="15"/>
                    <a:pt x="102" y="16"/>
                    <a:pt x="102" y="16"/>
                  </a:cubicBezTo>
                  <a:cubicBezTo>
                    <a:pt x="103" y="16"/>
                    <a:pt x="103" y="16"/>
                    <a:pt x="103" y="16"/>
                  </a:cubicBezTo>
                  <a:cubicBezTo>
                    <a:pt x="103" y="16"/>
                    <a:pt x="104" y="17"/>
                    <a:pt x="104" y="16"/>
                  </a:cubicBezTo>
                  <a:cubicBezTo>
                    <a:pt x="104" y="16"/>
                    <a:pt x="104" y="17"/>
                    <a:pt x="105" y="16"/>
                  </a:cubicBezTo>
                  <a:cubicBezTo>
                    <a:pt x="106" y="16"/>
                    <a:pt x="106" y="16"/>
                    <a:pt x="106" y="16"/>
                  </a:cubicBezTo>
                  <a:cubicBezTo>
                    <a:pt x="106" y="16"/>
                    <a:pt x="106" y="16"/>
                    <a:pt x="106" y="16"/>
                  </a:cubicBezTo>
                  <a:cubicBezTo>
                    <a:pt x="106" y="17"/>
                    <a:pt x="106" y="17"/>
                    <a:pt x="105" y="17"/>
                  </a:cubicBezTo>
                  <a:cubicBezTo>
                    <a:pt x="105" y="17"/>
                    <a:pt x="105" y="17"/>
                    <a:pt x="105" y="17"/>
                  </a:cubicBezTo>
                  <a:cubicBezTo>
                    <a:pt x="105" y="17"/>
                    <a:pt x="106" y="17"/>
                    <a:pt x="106" y="17"/>
                  </a:cubicBezTo>
                  <a:cubicBezTo>
                    <a:pt x="106" y="17"/>
                    <a:pt x="106" y="17"/>
                    <a:pt x="107" y="17"/>
                  </a:cubicBezTo>
                  <a:cubicBezTo>
                    <a:pt x="107" y="17"/>
                    <a:pt x="107" y="17"/>
                    <a:pt x="108" y="17"/>
                  </a:cubicBezTo>
                  <a:cubicBezTo>
                    <a:pt x="108" y="17"/>
                    <a:pt x="108" y="17"/>
                    <a:pt x="109" y="17"/>
                  </a:cubicBezTo>
                  <a:cubicBezTo>
                    <a:pt x="109" y="17"/>
                    <a:pt x="109" y="17"/>
                    <a:pt x="110" y="17"/>
                  </a:cubicBezTo>
                  <a:cubicBezTo>
                    <a:pt x="111" y="17"/>
                    <a:pt x="111" y="17"/>
                    <a:pt x="112" y="18"/>
                  </a:cubicBezTo>
                  <a:cubicBezTo>
                    <a:pt x="112" y="18"/>
                    <a:pt x="113" y="18"/>
                    <a:pt x="113" y="18"/>
                  </a:cubicBezTo>
                  <a:cubicBezTo>
                    <a:pt x="114" y="17"/>
                    <a:pt x="114" y="17"/>
                    <a:pt x="114" y="17"/>
                  </a:cubicBezTo>
                  <a:cubicBezTo>
                    <a:pt x="114" y="17"/>
                    <a:pt x="114" y="17"/>
                    <a:pt x="114" y="16"/>
                  </a:cubicBezTo>
                  <a:cubicBezTo>
                    <a:pt x="113" y="16"/>
                    <a:pt x="113" y="16"/>
                    <a:pt x="113" y="17"/>
                  </a:cubicBezTo>
                  <a:cubicBezTo>
                    <a:pt x="112" y="16"/>
                    <a:pt x="112" y="16"/>
                    <a:pt x="112" y="16"/>
                  </a:cubicBezTo>
                  <a:cubicBezTo>
                    <a:pt x="112" y="16"/>
                    <a:pt x="112" y="16"/>
                    <a:pt x="112" y="16"/>
                  </a:cubicBezTo>
                  <a:cubicBezTo>
                    <a:pt x="112" y="16"/>
                    <a:pt x="112" y="15"/>
                    <a:pt x="112" y="15"/>
                  </a:cubicBezTo>
                  <a:cubicBezTo>
                    <a:pt x="111" y="15"/>
                    <a:pt x="111" y="15"/>
                    <a:pt x="111" y="15"/>
                  </a:cubicBezTo>
                  <a:cubicBezTo>
                    <a:pt x="111" y="15"/>
                    <a:pt x="111" y="15"/>
                    <a:pt x="110" y="15"/>
                  </a:cubicBezTo>
                  <a:cubicBezTo>
                    <a:pt x="110" y="15"/>
                    <a:pt x="110" y="15"/>
                    <a:pt x="110" y="15"/>
                  </a:cubicBezTo>
                  <a:close/>
                  <a:moveTo>
                    <a:pt x="40" y="36"/>
                  </a:moveTo>
                  <a:cubicBezTo>
                    <a:pt x="40" y="36"/>
                    <a:pt x="40" y="36"/>
                    <a:pt x="40" y="37"/>
                  </a:cubicBezTo>
                  <a:cubicBezTo>
                    <a:pt x="40" y="37"/>
                    <a:pt x="40" y="36"/>
                    <a:pt x="40" y="36"/>
                  </a:cubicBezTo>
                  <a:cubicBezTo>
                    <a:pt x="41" y="36"/>
                    <a:pt x="41" y="36"/>
                    <a:pt x="41" y="36"/>
                  </a:cubicBezTo>
                  <a:cubicBezTo>
                    <a:pt x="40" y="36"/>
                    <a:pt x="40" y="36"/>
                    <a:pt x="40" y="36"/>
                  </a:cubicBezTo>
                  <a:close/>
                  <a:moveTo>
                    <a:pt x="99" y="15"/>
                  </a:moveTo>
                  <a:cubicBezTo>
                    <a:pt x="99" y="15"/>
                    <a:pt x="99" y="15"/>
                    <a:pt x="100" y="15"/>
                  </a:cubicBezTo>
                  <a:cubicBezTo>
                    <a:pt x="100" y="15"/>
                    <a:pt x="100" y="15"/>
                    <a:pt x="100" y="15"/>
                  </a:cubicBezTo>
                  <a:cubicBezTo>
                    <a:pt x="100" y="15"/>
                    <a:pt x="100" y="15"/>
                    <a:pt x="101" y="15"/>
                  </a:cubicBezTo>
                  <a:cubicBezTo>
                    <a:pt x="101" y="15"/>
                    <a:pt x="101" y="15"/>
                    <a:pt x="101" y="15"/>
                  </a:cubicBezTo>
                  <a:cubicBezTo>
                    <a:pt x="102" y="15"/>
                    <a:pt x="102" y="15"/>
                    <a:pt x="102" y="15"/>
                  </a:cubicBezTo>
                  <a:cubicBezTo>
                    <a:pt x="102" y="15"/>
                    <a:pt x="102" y="14"/>
                    <a:pt x="103" y="14"/>
                  </a:cubicBezTo>
                  <a:cubicBezTo>
                    <a:pt x="103" y="14"/>
                    <a:pt x="103" y="14"/>
                    <a:pt x="103" y="15"/>
                  </a:cubicBezTo>
                  <a:cubicBezTo>
                    <a:pt x="103" y="15"/>
                    <a:pt x="103" y="15"/>
                    <a:pt x="103" y="15"/>
                  </a:cubicBezTo>
                  <a:cubicBezTo>
                    <a:pt x="103" y="15"/>
                    <a:pt x="103" y="15"/>
                    <a:pt x="103" y="15"/>
                  </a:cubicBezTo>
                  <a:cubicBezTo>
                    <a:pt x="103" y="15"/>
                    <a:pt x="103" y="15"/>
                    <a:pt x="104" y="14"/>
                  </a:cubicBezTo>
                  <a:cubicBezTo>
                    <a:pt x="104" y="14"/>
                    <a:pt x="104" y="14"/>
                    <a:pt x="104" y="14"/>
                  </a:cubicBezTo>
                  <a:cubicBezTo>
                    <a:pt x="105" y="14"/>
                    <a:pt x="105" y="14"/>
                    <a:pt x="105" y="14"/>
                  </a:cubicBezTo>
                  <a:cubicBezTo>
                    <a:pt x="105" y="14"/>
                    <a:pt x="105" y="14"/>
                    <a:pt x="105" y="14"/>
                  </a:cubicBezTo>
                  <a:cubicBezTo>
                    <a:pt x="105" y="14"/>
                    <a:pt x="105" y="14"/>
                    <a:pt x="105" y="14"/>
                  </a:cubicBezTo>
                  <a:cubicBezTo>
                    <a:pt x="105" y="14"/>
                    <a:pt x="105" y="14"/>
                    <a:pt x="105" y="14"/>
                  </a:cubicBezTo>
                  <a:cubicBezTo>
                    <a:pt x="105" y="13"/>
                    <a:pt x="105" y="13"/>
                    <a:pt x="104" y="13"/>
                  </a:cubicBezTo>
                  <a:cubicBezTo>
                    <a:pt x="104" y="13"/>
                    <a:pt x="104" y="13"/>
                    <a:pt x="104" y="14"/>
                  </a:cubicBezTo>
                  <a:cubicBezTo>
                    <a:pt x="104" y="14"/>
                    <a:pt x="103" y="14"/>
                    <a:pt x="103" y="13"/>
                  </a:cubicBezTo>
                  <a:cubicBezTo>
                    <a:pt x="103" y="13"/>
                    <a:pt x="103" y="13"/>
                    <a:pt x="102" y="13"/>
                  </a:cubicBezTo>
                  <a:cubicBezTo>
                    <a:pt x="102" y="13"/>
                    <a:pt x="102" y="13"/>
                    <a:pt x="102" y="13"/>
                  </a:cubicBezTo>
                  <a:cubicBezTo>
                    <a:pt x="102" y="14"/>
                    <a:pt x="102" y="14"/>
                    <a:pt x="101" y="14"/>
                  </a:cubicBezTo>
                  <a:cubicBezTo>
                    <a:pt x="101" y="14"/>
                    <a:pt x="101" y="14"/>
                    <a:pt x="101" y="14"/>
                  </a:cubicBezTo>
                  <a:cubicBezTo>
                    <a:pt x="100" y="14"/>
                    <a:pt x="100" y="14"/>
                    <a:pt x="99" y="14"/>
                  </a:cubicBezTo>
                  <a:cubicBezTo>
                    <a:pt x="99" y="14"/>
                    <a:pt x="99" y="14"/>
                    <a:pt x="98" y="14"/>
                  </a:cubicBezTo>
                  <a:cubicBezTo>
                    <a:pt x="98" y="14"/>
                    <a:pt x="98" y="14"/>
                    <a:pt x="98" y="14"/>
                  </a:cubicBezTo>
                  <a:cubicBezTo>
                    <a:pt x="98" y="15"/>
                    <a:pt x="98" y="15"/>
                    <a:pt x="98" y="15"/>
                  </a:cubicBezTo>
                  <a:cubicBezTo>
                    <a:pt x="98" y="15"/>
                    <a:pt x="99" y="15"/>
                    <a:pt x="99" y="15"/>
                  </a:cubicBezTo>
                  <a:close/>
                  <a:moveTo>
                    <a:pt x="44" y="35"/>
                  </a:moveTo>
                  <a:cubicBezTo>
                    <a:pt x="44" y="35"/>
                    <a:pt x="44" y="35"/>
                    <a:pt x="43" y="35"/>
                  </a:cubicBezTo>
                  <a:cubicBezTo>
                    <a:pt x="43" y="35"/>
                    <a:pt x="43" y="35"/>
                    <a:pt x="43" y="36"/>
                  </a:cubicBezTo>
                  <a:cubicBezTo>
                    <a:pt x="43" y="36"/>
                    <a:pt x="43" y="36"/>
                    <a:pt x="42" y="36"/>
                  </a:cubicBezTo>
                  <a:cubicBezTo>
                    <a:pt x="42" y="36"/>
                    <a:pt x="42" y="36"/>
                    <a:pt x="41" y="36"/>
                  </a:cubicBezTo>
                  <a:cubicBezTo>
                    <a:pt x="41" y="36"/>
                    <a:pt x="41" y="36"/>
                    <a:pt x="41" y="36"/>
                  </a:cubicBezTo>
                  <a:cubicBezTo>
                    <a:pt x="41" y="36"/>
                    <a:pt x="42" y="36"/>
                    <a:pt x="43" y="36"/>
                  </a:cubicBezTo>
                  <a:cubicBezTo>
                    <a:pt x="43" y="36"/>
                    <a:pt x="44" y="35"/>
                    <a:pt x="44" y="35"/>
                  </a:cubicBezTo>
                  <a:cubicBezTo>
                    <a:pt x="44" y="35"/>
                    <a:pt x="44" y="35"/>
                    <a:pt x="45" y="35"/>
                  </a:cubicBezTo>
                  <a:cubicBezTo>
                    <a:pt x="45" y="35"/>
                    <a:pt x="45" y="35"/>
                    <a:pt x="44" y="35"/>
                  </a:cubicBezTo>
                  <a:close/>
                  <a:moveTo>
                    <a:pt x="122" y="16"/>
                  </a:moveTo>
                  <a:cubicBezTo>
                    <a:pt x="122" y="16"/>
                    <a:pt x="122" y="16"/>
                    <a:pt x="122" y="16"/>
                  </a:cubicBezTo>
                  <a:cubicBezTo>
                    <a:pt x="122" y="17"/>
                    <a:pt x="122" y="17"/>
                    <a:pt x="123" y="17"/>
                  </a:cubicBezTo>
                  <a:cubicBezTo>
                    <a:pt x="123" y="17"/>
                    <a:pt x="123" y="17"/>
                    <a:pt x="124" y="18"/>
                  </a:cubicBezTo>
                  <a:cubicBezTo>
                    <a:pt x="124" y="18"/>
                    <a:pt x="124" y="18"/>
                    <a:pt x="124" y="18"/>
                  </a:cubicBezTo>
                  <a:cubicBezTo>
                    <a:pt x="124" y="18"/>
                    <a:pt x="125" y="18"/>
                    <a:pt x="125" y="18"/>
                  </a:cubicBezTo>
                  <a:cubicBezTo>
                    <a:pt x="125" y="18"/>
                    <a:pt x="125" y="18"/>
                    <a:pt x="126" y="18"/>
                  </a:cubicBezTo>
                  <a:cubicBezTo>
                    <a:pt x="126" y="18"/>
                    <a:pt x="126" y="18"/>
                    <a:pt x="126" y="18"/>
                  </a:cubicBezTo>
                  <a:cubicBezTo>
                    <a:pt x="126" y="18"/>
                    <a:pt x="126" y="18"/>
                    <a:pt x="126" y="18"/>
                  </a:cubicBezTo>
                  <a:cubicBezTo>
                    <a:pt x="125" y="17"/>
                    <a:pt x="125" y="17"/>
                    <a:pt x="125" y="17"/>
                  </a:cubicBezTo>
                  <a:cubicBezTo>
                    <a:pt x="125" y="17"/>
                    <a:pt x="125" y="17"/>
                    <a:pt x="125" y="17"/>
                  </a:cubicBezTo>
                  <a:cubicBezTo>
                    <a:pt x="125" y="17"/>
                    <a:pt x="125" y="17"/>
                    <a:pt x="125" y="17"/>
                  </a:cubicBezTo>
                  <a:cubicBezTo>
                    <a:pt x="125" y="16"/>
                    <a:pt x="125" y="16"/>
                    <a:pt x="125" y="16"/>
                  </a:cubicBezTo>
                  <a:cubicBezTo>
                    <a:pt x="124" y="16"/>
                    <a:pt x="124" y="16"/>
                    <a:pt x="124" y="16"/>
                  </a:cubicBezTo>
                  <a:cubicBezTo>
                    <a:pt x="124" y="16"/>
                    <a:pt x="123" y="16"/>
                    <a:pt x="123" y="16"/>
                  </a:cubicBezTo>
                  <a:cubicBezTo>
                    <a:pt x="123" y="16"/>
                    <a:pt x="123" y="16"/>
                    <a:pt x="123" y="15"/>
                  </a:cubicBezTo>
                  <a:cubicBezTo>
                    <a:pt x="122" y="15"/>
                    <a:pt x="122" y="15"/>
                    <a:pt x="122" y="15"/>
                  </a:cubicBezTo>
                  <a:cubicBezTo>
                    <a:pt x="122" y="15"/>
                    <a:pt x="122" y="15"/>
                    <a:pt x="121" y="16"/>
                  </a:cubicBezTo>
                  <a:cubicBezTo>
                    <a:pt x="121" y="16"/>
                    <a:pt x="121" y="16"/>
                    <a:pt x="121" y="16"/>
                  </a:cubicBezTo>
                  <a:cubicBezTo>
                    <a:pt x="121" y="16"/>
                    <a:pt x="122" y="16"/>
                    <a:pt x="122" y="16"/>
                  </a:cubicBezTo>
                  <a:close/>
                  <a:moveTo>
                    <a:pt x="48" y="30"/>
                  </a:moveTo>
                  <a:cubicBezTo>
                    <a:pt x="48" y="30"/>
                    <a:pt x="47" y="30"/>
                    <a:pt x="47" y="30"/>
                  </a:cubicBezTo>
                  <a:cubicBezTo>
                    <a:pt x="47" y="31"/>
                    <a:pt x="47" y="31"/>
                    <a:pt x="47" y="31"/>
                  </a:cubicBezTo>
                  <a:cubicBezTo>
                    <a:pt x="48" y="31"/>
                    <a:pt x="48" y="31"/>
                    <a:pt x="48" y="31"/>
                  </a:cubicBezTo>
                  <a:cubicBezTo>
                    <a:pt x="48" y="30"/>
                    <a:pt x="48" y="30"/>
                    <a:pt x="49" y="30"/>
                  </a:cubicBezTo>
                  <a:cubicBezTo>
                    <a:pt x="49" y="30"/>
                    <a:pt x="49" y="30"/>
                    <a:pt x="49" y="30"/>
                  </a:cubicBezTo>
                  <a:cubicBezTo>
                    <a:pt x="48" y="30"/>
                    <a:pt x="48" y="30"/>
                    <a:pt x="48" y="30"/>
                  </a:cubicBezTo>
                  <a:close/>
                  <a:moveTo>
                    <a:pt x="60" y="31"/>
                  </a:moveTo>
                  <a:cubicBezTo>
                    <a:pt x="59" y="31"/>
                    <a:pt x="59" y="31"/>
                    <a:pt x="59" y="31"/>
                  </a:cubicBezTo>
                  <a:cubicBezTo>
                    <a:pt x="59" y="31"/>
                    <a:pt x="58" y="31"/>
                    <a:pt x="58" y="32"/>
                  </a:cubicBezTo>
                  <a:cubicBezTo>
                    <a:pt x="58" y="32"/>
                    <a:pt x="58" y="32"/>
                    <a:pt x="58" y="32"/>
                  </a:cubicBezTo>
                  <a:cubicBezTo>
                    <a:pt x="57" y="32"/>
                    <a:pt x="57" y="32"/>
                    <a:pt x="57" y="32"/>
                  </a:cubicBezTo>
                  <a:cubicBezTo>
                    <a:pt x="57" y="32"/>
                    <a:pt x="57" y="32"/>
                    <a:pt x="57" y="32"/>
                  </a:cubicBezTo>
                  <a:cubicBezTo>
                    <a:pt x="57" y="32"/>
                    <a:pt x="57" y="33"/>
                    <a:pt x="56" y="33"/>
                  </a:cubicBezTo>
                  <a:cubicBezTo>
                    <a:pt x="57" y="33"/>
                    <a:pt x="57" y="33"/>
                    <a:pt x="57" y="33"/>
                  </a:cubicBezTo>
                  <a:cubicBezTo>
                    <a:pt x="57" y="33"/>
                    <a:pt x="58" y="33"/>
                    <a:pt x="58" y="32"/>
                  </a:cubicBezTo>
                  <a:cubicBezTo>
                    <a:pt x="58" y="32"/>
                    <a:pt x="58" y="32"/>
                    <a:pt x="59" y="32"/>
                  </a:cubicBezTo>
                  <a:cubicBezTo>
                    <a:pt x="59" y="32"/>
                    <a:pt x="59" y="32"/>
                    <a:pt x="59" y="32"/>
                  </a:cubicBezTo>
                  <a:cubicBezTo>
                    <a:pt x="59" y="32"/>
                    <a:pt x="60" y="31"/>
                    <a:pt x="60" y="31"/>
                  </a:cubicBezTo>
                  <a:cubicBezTo>
                    <a:pt x="60" y="31"/>
                    <a:pt x="60" y="31"/>
                    <a:pt x="60" y="31"/>
                  </a:cubicBezTo>
                  <a:close/>
                  <a:moveTo>
                    <a:pt x="115" y="14"/>
                  </a:moveTo>
                  <a:cubicBezTo>
                    <a:pt x="116" y="14"/>
                    <a:pt x="116" y="14"/>
                    <a:pt x="116" y="14"/>
                  </a:cubicBezTo>
                  <a:cubicBezTo>
                    <a:pt x="116" y="14"/>
                    <a:pt x="116" y="14"/>
                    <a:pt x="115" y="14"/>
                  </a:cubicBezTo>
                  <a:cubicBezTo>
                    <a:pt x="115" y="14"/>
                    <a:pt x="115" y="14"/>
                    <a:pt x="115" y="14"/>
                  </a:cubicBezTo>
                  <a:cubicBezTo>
                    <a:pt x="116" y="15"/>
                    <a:pt x="116" y="15"/>
                    <a:pt x="116" y="15"/>
                  </a:cubicBezTo>
                  <a:cubicBezTo>
                    <a:pt x="116" y="15"/>
                    <a:pt x="116" y="15"/>
                    <a:pt x="116" y="15"/>
                  </a:cubicBezTo>
                  <a:cubicBezTo>
                    <a:pt x="117" y="15"/>
                    <a:pt x="117" y="15"/>
                    <a:pt x="117" y="15"/>
                  </a:cubicBezTo>
                  <a:cubicBezTo>
                    <a:pt x="117" y="15"/>
                    <a:pt x="117" y="15"/>
                    <a:pt x="118" y="15"/>
                  </a:cubicBezTo>
                  <a:cubicBezTo>
                    <a:pt x="118" y="15"/>
                    <a:pt x="118" y="15"/>
                    <a:pt x="118" y="15"/>
                  </a:cubicBezTo>
                  <a:cubicBezTo>
                    <a:pt x="119" y="15"/>
                    <a:pt x="119" y="15"/>
                    <a:pt x="119" y="15"/>
                  </a:cubicBezTo>
                  <a:cubicBezTo>
                    <a:pt x="119" y="16"/>
                    <a:pt x="119" y="16"/>
                    <a:pt x="120" y="16"/>
                  </a:cubicBezTo>
                  <a:cubicBezTo>
                    <a:pt x="120" y="16"/>
                    <a:pt x="120" y="16"/>
                    <a:pt x="121" y="16"/>
                  </a:cubicBezTo>
                  <a:cubicBezTo>
                    <a:pt x="121" y="16"/>
                    <a:pt x="121" y="16"/>
                    <a:pt x="121" y="16"/>
                  </a:cubicBezTo>
                  <a:cubicBezTo>
                    <a:pt x="121" y="16"/>
                    <a:pt x="121" y="16"/>
                    <a:pt x="121" y="16"/>
                  </a:cubicBezTo>
                  <a:cubicBezTo>
                    <a:pt x="121" y="16"/>
                    <a:pt x="121" y="16"/>
                    <a:pt x="121" y="15"/>
                  </a:cubicBezTo>
                  <a:cubicBezTo>
                    <a:pt x="120" y="15"/>
                    <a:pt x="120" y="15"/>
                    <a:pt x="120" y="15"/>
                  </a:cubicBezTo>
                  <a:cubicBezTo>
                    <a:pt x="120" y="15"/>
                    <a:pt x="120" y="15"/>
                    <a:pt x="120" y="15"/>
                  </a:cubicBezTo>
                  <a:cubicBezTo>
                    <a:pt x="119" y="15"/>
                    <a:pt x="119" y="15"/>
                    <a:pt x="119" y="14"/>
                  </a:cubicBezTo>
                  <a:cubicBezTo>
                    <a:pt x="119" y="14"/>
                    <a:pt x="119" y="14"/>
                    <a:pt x="119" y="14"/>
                  </a:cubicBezTo>
                  <a:cubicBezTo>
                    <a:pt x="118" y="14"/>
                    <a:pt x="118" y="14"/>
                    <a:pt x="118" y="14"/>
                  </a:cubicBezTo>
                  <a:cubicBezTo>
                    <a:pt x="118" y="14"/>
                    <a:pt x="118" y="14"/>
                    <a:pt x="118" y="14"/>
                  </a:cubicBezTo>
                  <a:cubicBezTo>
                    <a:pt x="117" y="14"/>
                    <a:pt x="117" y="13"/>
                    <a:pt x="116" y="13"/>
                  </a:cubicBezTo>
                  <a:cubicBezTo>
                    <a:pt x="116" y="13"/>
                    <a:pt x="116" y="13"/>
                    <a:pt x="115" y="13"/>
                  </a:cubicBezTo>
                  <a:cubicBezTo>
                    <a:pt x="115" y="13"/>
                    <a:pt x="115" y="13"/>
                    <a:pt x="115" y="13"/>
                  </a:cubicBezTo>
                  <a:cubicBezTo>
                    <a:pt x="115" y="13"/>
                    <a:pt x="115" y="13"/>
                    <a:pt x="115" y="14"/>
                  </a:cubicBezTo>
                  <a:cubicBezTo>
                    <a:pt x="115" y="14"/>
                    <a:pt x="115" y="14"/>
                    <a:pt x="115" y="14"/>
                  </a:cubicBezTo>
                  <a:close/>
                  <a:moveTo>
                    <a:pt x="145" y="46"/>
                  </a:moveTo>
                  <a:cubicBezTo>
                    <a:pt x="145" y="46"/>
                    <a:pt x="145" y="46"/>
                    <a:pt x="145" y="46"/>
                  </a:cubicBezTo>
                  <a:cubicBezTo>
                    <a:pt x="145" y="46"/>
                    <a:pt x="145" y="46"/>
                    <a:pt x="145" y="46"/>
                  </a:cubicBezTo>
                  <a:cubicBezTo>
                    <a:pt x="145" y="46"/>
                    <a:pt x="145" y="46"/>
                    <a:pt x="145" y="46"/>
                  </a:cubicBezTo>
                  <a:cubicBezTo>
                    <a:pt x="145" y="46"/>
                    <a:pt x="145" y="46"/>
                    <a:pt x="145" y="46"/>
                  </a:cubicBezTo>
                  <a:close/>
                  <a:moveTo>
                    <a:pt x="148" y="46"/>
                  </a:moveTo>
                  <a:cubicBezTo>
                    <a:pt x="148" y="46"/>
                    <a:pt x="148" y="46"/>
                    <a:pt x="148" y="47"/>
                  </a:cubicBezTo>
                  <a:cubicBezTo>
                    <a:pt x="148" y="46"/>
                    <a:pt x="148" y="46"/>
                    <a:pt x="148" y="46"/>
                  </a:cubicBezTo>
                  <a:cubicBezTo>
                    <a:pt x="148" y="46"/>
                    <a:pt x="148" y="46"/>
                    <a:pt x="148" y="45"/>
                  </a:cubicBezTo>
                  <a:cubicBezTo>
                    <a:pt x="148" y="46"/>
                    <a:pt x="148" y="46"/>
                    <a:pt x="148" y="46"/>
                  </a:cubicBezTo>
                  <a:close/>
                  <a:moveTo>
                    <a:pt x="123" y="96"/>
                  </a:moveTo>
                  <a:cubicBezTo>
                    <a:pt x="121" y="95"/>
                    <a:pt x="121" y="96"/>
                    <a:pt x="123" y="97"/>
                  </a:cubicBezTo>
                  <a:cubicBezTo>
                    <a:pt x="124" y="98"/>
                    <a:pt x="124" y="97"/>
                    <a:pt x="124" y="97"/>
                  </a:cubicBezTo>
                  <a:cubicBezTo>
                    <a:pt x="124" y="97"/>
                    <a:pt x="124" y="96"/>
                    <a:pt x="123" y="96"/>
                  </a:cubicBezTo>
                  <a:close/>
                  <a:moveTo>
                    <a:pt x="134" y="39"/>
                  </a:moveTo>
                  <a:cubicBezTo>
                    <a:pt x="134" y="40"/>
                    <a:pt x="134" y="40"/>
                    <a:pt x="134" y="40"/>
                  </a:cubicBezTo>
                  <a:cubicBezTo>
                    <a:pt x="134" y="40"/>
                    <a:pt x="135" y="41"/>
                    <a:pt x="135" y="40"/>
                  </a:cubicBezTo>
                  <a:cubicBezTo>
                    <a:pt x="135" y="39"/>
                    <a:pt x="134" y="39"/>
                    <a:pt x="134" y="39"/>
                  </a:cubicBezTo>
                  <a:close/>
                  <a:moveTo>
                    <a:pt x="132" y="47"/>
                  </a:moveTo>
                  <a:cubicBezTo>
                    <a:pt x="132" y="47"/>
                    <a:pt x="133" y="47"/>
                    <a:pt x="134" y="47"/>
                  </a:cubicBezTo>
                  <a:cubicBezTo>
                    <a:pt x="134" y="47"/>
                    <a:pt x="134" y="47"/>
                    <a:pt x="134" y="46"/>
                  </a:cubicBezTo>
                  <a:cubicBezTo>
                    <a:pt x="133" y="46"/>
                    <a:pt x="133" y="47"/>
                    <a:pt x="133" y="47"/>
                  </a:cubicBezTo>
                  <a:cubicBezTo>
                    <a:pt x="132" y="47"/>
                    <a:pt x="132" y="47"/>
                    <a:pt x="132" y="47"/>
                  </a:cubicBezTo>
                  <a:close/>
                  <a:moveTo>
                    <a:pt x="157" y="68"/>
                  </a:moveTo>
                  <a:cubicBezTo>
                    <a:pt x="157" y="67"/>
                    <a:pt x="157" y="67"/>
                    <a:pt x="157" y="67"/>
                  </a:cubicBezTo>
                  <a:cubicBezTo>
                    <a:pt x="157" y="66"/>
                    <a:pt x="157" y="66"/>
                    <a:pt x="157" y="66"/>
                  </a:cubicBezTo>
                  <a:cubicBezTo>
                    <a:pt x="156" y="66"/>
                    <a:pt x="156" y="65"/>
                    <a:pt x="156" y="65"/>
                  </a:cubicBezTo>
                  <a:cubicBezTo>
                    <a:pt x="155" y="65"/>
                    <a:pt x="155" y="65"/>
                    <a:pt x="155" y="65"/>
                  </a:cubicBezTo>
                  <a:cubicBezTo>
                    <a:pt x="155" y="64"/>
                    <a:pt x="155" y="64"/>
                    <a:pt x="155" y="64"/>
                  </a:cubicBezTo>
                  <a:cubicBezTo>
                    <a:pt x="154" y="64"/>
                    <a:pt x="154" y="64"/>
                    <a:pt x="154" y="64"/>
                  </a:cubicBezTo>
                  <a:cubicBezTo>
                    <a:pt x="154" y="63"/>
                    <a:pt x="155" y="63"/>
                    <a:pt x="155" y="63"/>
                  </a:cubicBezTo>
                  <a:cubicBezTo>
                    <a:pt x="155" y="62"/>
                    <a:pt x="155" y="62"/>
                    <a:pt x="155" y="62"/>
                  </a:cubicBezTo>
                  <a:cubicBezTo>
                    <a:pt x="154" y="62"/>
                    <a:pt x="154" y="62"/>
                    <a:pt x="153" y="63"/>
                  </a:cubicBezTo>
                  <a:cubicBezTo>
                    <a:pt x="153" y="63"/>
                    <a:pt x="152" y="64"/>
                    <a:pt x="152" y="64"/>
                  </a:cubicBezTo>
                  <a:cubicBezTo>
                    <a:pt x="151" y="64"/>
                    <a:pt x="151" y="64"/>
                    <a:pt x="151" y="64"/>
                  </a:cubicBezTo>
                  <a:cubicBezTo>
                    <a:pt x="151" y="64"/>
                    <a:pt x="151" y="64"/>
                    <a:pt x="152" y="65"/>
                  </a:cubicBezTo>
                  <a:cubicBezTo>
                    <a:pt x="151" y="65"/>
                    <a:pt x="151" y="65"/>
                    <a:pt x="151" y="66"/>
                  </a:cubicBezTo>
                  <a:cubicBezTo>
                    <a:pt x="151" y="66"/>
                    <a:pt x="152" y="66"/>
                    <a:pt x="152" y="66"/>
                  </a:cubicBezTo>
                  <a:cubicBezTo>
                    <a:pt x="153" y="66"/>
                    <a:pt x="153" y="66"/>
                    <a:pt x="153" y="67"/>
                  </a:cubicBezTo>
                  <a:cubicBezTo>
                    <a:pt x="154" y="67"/>
                    <a:pt x="154" y="67"/>
                    <a:pt x="155" y="67"/>
                  </a:cubicBezTo>
                  <a:cubicBezTo>
                    <a:pt x="154" y="67"/>
                    <a:pt x="154" y="67"/>
                    <a:pt x="153" y="67"/>
                  </a:cubicBezTo>
                  <a:cubicBezTo>
                    <a:pt x="154" y="68"/>
                    <a:pt x="154" y="68"/>
                    <a:pt x="155" y="68"/>
                  </a:cubicBezTo>
                  <a:cubicBezTo>
                    <a:pt x="155" y="68"/>
                    <a:pt x="155" y="68"/>
                    <a:pt x="156" y="68"/>
                  </a:cubicBezTo>
                  <a:cubicBezTo>
                    <a:pt x="156" y="68"/>
                    <a:pt x="156" y="68"/>
                    <a:pt x="156" y="69"/>
                  </a:cubicBezTo>
                  <a:cubicBezTo>
                    <a:pt x="156" y="69"/>
                    <a:pt x="156" y="69"/>
                    <a:pt x="157" y="69"/>
                  </a:cubicBezTo>
                  <a:cubicBezTo>
                    <a:pt x="157" y="69"/>
                    <a:pt x="157" y="69"/>
                    <a:pt x="157" y="68"/>
                  </a:cubicBezTo>
                  <a:cubicBezTo>
                    <a:pt x="157" y="68"/>
                    <a:pt x="157" y="68"/>
                    <a:pt x="157" y="68"/>
                  </a:cubicBezTo>
                  <a:close/>
                  <a:moveTo>
                    <a:pt x="132" y="98"/>
                  </a:moveTo>
                  <a:cubicBezTo>
                    <a:pt x="132" y="98"/>
                    <a:pt x="132" y="97"/>
                    <a:pt x="131" y="96"/>
                  </a:cubicBezTo>
                  <a:cubicBezTo>
                    <a:pt x="130" y="96"/>
                    <a:pt x="129" y="96"/>
                    <a:pt x="129" y="96"/>
                  </a:cubicBezTo>
                  <a:cubicBezTo>
                    <a:pt x="129" y="95"/>
                    <a:pt x="128" y="96"/>
                    <a:pt x="128" y="96"/>
                  </a:cubicBezTo>
                  <a:cubicBezTo>
                    <a:pt x="128" y="96"/>
                    <a:pt x="129" y="96"/>
                    <a:pt x="128" y="97"/>
                  </a:cubicBezTo>
                  <a:cubicBezTo>
                    <a:pt x="127" y="97"/>
                    <a:pt x="129" y="97"/>
                    <a:pt x="129" y="97"/>
                  </a:cubicBezTo>
                  <a:cubicBezTo>
                    <a:pt x="129" y="97"/>
                    <a:pt x="128" y="98"/>
                    <a:pt x="128" y="97"/>
                  </a:cubicBezTo>
                  <a:cubicBezTo>
                    <a:pt x="127" y="97"/>
                    <a:pt x="126" y="96"/>
                    <a:pt x="126" y="97"/>
                  </a:cubicBezTo>
                  <a:cubicBezTo>
                    <a:pt x="126" y="98"/>
                    <a:pt x="127" y="98"/>
                    <a:pt x="127" y="98"/>
                  </a:cubicBezTo>
                  <a:cubicBezTo>
                    <a:pt x="128" y="98"/>
                    <a:pt x="128" y="98"/>
                    <a:pt x="129" y="98"/>
                  </a:cubicBezTo>
                  <a:cubicBezTo>
                    <a:pt x="129" y="98"/>
                    <a:pt x="129" y="99"/>
                    <a:pt x="129" y="99"/>
                  </a:cubicBezTo>
                  <a:cubicBezTo>
                    <a:pt x="130" y="99"/>
                    <a:pt x="130" y="98"/>
                    <a:pt x="130" y="98"/>
                  </a:cubicBezTo>
                  <a:cubicBezTo>
                    <a:pt x="131" y="99"/>
                    <a:pt x="131" y="99"/>
                    <a:pt x="131" y="99"/>
                  </a:cubicBezTo>
                  <a:cubicBezTo>
                    <a:pt x="131" y="99"/>
                    <a:pt x="133" y="100"/>
                    <a:pt x="133" y="99"/>
                  </a:cubicBezTo>
                  <a:cubicBezTo>
                    <a:pt x="133" y="98"/>
                    <a:pt x="132" y="98"/>
                    <a:pt x="132" y="98"/>
                  </a:cubicBezTo>
                  <a:close/>
                  <a:moveTo>
                    <a:pt x="127" y="94"/>
                  </a:moveTo>
                  <a:cubicBezTo>
                    <a:pt x="127" y="94"/>
                    <a:pt x="126" y="93"/>
                    <a:pt x="126" y="93"/>
                  </a:cubicBezTo>
                  <a:cubicBezTo>
                    <a:pt x="126" y="93"/>
                    <a:pt x="125" y="93"/>
                    <a:pt x="125" y="92"/>
                  </a:cubicBezTo>
                  <a:cubicBezTo>
                    <a:pt x="124" y="91"/>
                    <a:pt x="124" y="91"/>
                    <a:pt x="124" y="90"/>
                  </a:cubicBezTo>
                  <a:cubicBezTo>
                    <a:pt x="123" y="90"/>
                    <a:pt x="123" y="90"/>
                    <a:pt x="123" y="90"/>
                  </a:cubicBezTo>
                  <a:cubicBezTo>
                    <a:pt x="123" y="90"/>
                    <a:pt x="123" y="89"/>
                    <a:pt x="121" y="88"/>
                  </a:cubicBezTo>
                  <a:cubicBezTo>
                    <a:pt x="119" y="87"/>
                    <a:pt x="116" y="88"/>
                    <a:pt x="116" y="88"/>
                  </a:cubicBezTo>
                  <a:cubicBezTo>
                    <a:pt x="116" y="88"/>
                    <a:pt x="116" y="89"/>
                    <a:pt x="117" y="89"/>
                  </a:cubicBezTo>
                  <a:cubicBezTo>
                    <a:pt x="117" y="89"/>
                    <a:pt x="118" y="89"/>
                    <a:pt x="119" y="89"/>
                  </a:cubicBezTo>
                  <a:cubicBezTo>
                    <a:pt x="120" y="89"/>
                    <a:pt x="120" y="90"/>
                    <a:pt x="120" y="90"/>
                  </a:cubicBezTo>
                  <a:cubicBezTo>
                    <a:pt x="120" y="90"/>
                    <a:pt x="121" y="90"/>
                    <a:pt x="121" y="91"/>
                  </a:cubicBezTo>
                  <a:cubicBezTo>
                    <a:pt x="121" y="91"/>
                    <a:pt x="122" y="91"/>
                    <a:pt x="122" y="91"/>
                  </a:cubicBezTo>
                  <a:cubicBezTo>
                    <a:pt x="122" y="91"/>
                    <a:pt x="123" y="93"/>
                    <a:pt x="123" y="93"/>
                  </a:cubicBezTo>
                  <a:cubicBezTo>
                    <a:pt x="124" y="93"/>
                    <a:pt x="124" y="93"/>
                    <a:pt x="124" y="93"/>
                  </a:cubicBezTo>
                  <a:cubicBezTo>
                    <a:pt x="124" y="93"/>
                    <a:pt x="124" y="93"/>
                    <a:pt x="123" y="93"/>
                  </a:cubicBezTo>
                  <a:cubicBezTo>
                    <a:pt x="123" y="94"/>
                    <a:pt x="123" y="94"/>
                    <a:pt x="123" y="94"/>
                  </a:cubicBezTo>
                  <a:cubicBezTo>
                    <a:pt x="124" y="94"/>
                    <a:pt x="124" y="94"/>
                    <a:pt x="125" y="95"/>
                  </a:cubicBezTo>
                  <a:cubicBezTo>
                    <a:pt x="125" y="95"/>
                    <a:pt x="127" y="95"/>
                    <a:pt x="127" y="95"/>
                  </a:cubicBezTo>
                  <a:cubicBezTo>
                    <a:pt x="127" y="95"/>
                    <a:pt x="127" y="95"/>
                    <a:pt x="127" y="94"/>
                  </a:cubicBezTo>
                  <a:close/>
                  <a:moveTo>
                    <a:pt x="124" y="19"/>
                  </a:moveTo>
                  <a:cubicBezTo>
                    <a:pt x="124" y="19"/>
                    <a:pt x="124" y="20"/>
                    <a:pt x="123" y="19"/>
                  </a:cubicBezTo>
                  <a:cubicBezTo>
                    <a:pt x="123" y="19"/>
                    <a:pt x="123" y="19"/>
                    <a:pt x="123" y="19"/>
                  </a:cubicBezTo>
                  <a:cubicBezTo>
                    <a:pt x="123" y="19"/>
                    <a:pt x="122" y="19"/>
                    <a:pt x="122" y="19"/>
                  </a:cubicBezTo>
                  <a:cubicBezTo>
                    <a:pt x="122" y="19"/>
                    <a:pt x="122" y="19"/>
                    <a:pt x="122" y="19"/>
                  </a:cubicBezTo>
                  <a:cubicBezTo>
                    <a:pt x="122" y="19"/>
                    <a:pt x="121" y="19"/>
                    <a:pt x="121" y="18"/>
                  </a:cubicBezTo>
                  <a:cubicBezTo>
                    <a:pt x="121" y="18"/>
                    <a:pt x="121" y="18"/>
                    <a:pt x="121" y="18"/>
                  </a:cubicBezTo>
                  <a:cubicBezTo>
                    <a:pt x="121" y="18"/>
                    <a:pt x="121" y="18"/>
                    <a:pt x="121" y="17"/>
                  </a:cubicBezTo>
                  <a:cubicBezTo>
                    <a:pt x="121" y="17"/>
                    <a:pt x="121" y="17"/>
                    <a:pt x="120" y="17"/>
                  </a:cubicBezTo>
                  <a:cubicBezTo>
                    <a:pt x="120" y="17"/>
                    <a:pt x="120" y="17"/>
                    <a:pt x="120" y="17"/>
                  </a:cubicBezTo>
                  <a:cubicBezTo>
                    <a:pt x="120" y="17"/>
                    <a:pt x="120" y="17"/>
                    <a:pt x="120" y="17"/>
                  </a:cubicBezTo>
                  <a:cubicBezTo>
                    <a:pt x="120" y="17"/>
                    <a:pt x="119" y="17"/>
                    <a:pt x="119" y="17"/>
                  </a:cubicBezTo>
                  <a:cubicBezTo>
                    <a:pt x="119" y="17"/>
                    <a:pt x="119" y="17"/>
                    <a:pt x="118" y="17"/>
                  </a:cubicBezTo>
                  <a:cubicBezTo>
                    <a:pt x="118" y="17"/>
                    <a:pt x="119" y="18"/>
                    <a:pt x="119" y="18"/>
                  </a:cubicBezTo>
                  <a:cubicBezTo>
                    <a:pt x="119" y="18"/>
                    <a:pt x="118" y="17"/>
                    <a:pt x="118" y="17"/>
                  </a:cubicBezTo>
                  <a:cubicBezTo>
                    <a:pt x="118" y="17"/>
                    <a:pt x="118" y="17"/>
                    <a:pt x="118" y="17"/>
                  </a:cubicBezTo>
                  <a:cubicBezTo>
                    <a:pt x="118" y="17"/>
                    <a:pt x="117" y="17"/>
                    <a:pt x="117" y="17"/>
                  </a:cubicBezTo>
                  <a:cubicBezTo>
                    <a:pt x="117" y="17"/>
                    <a:pt x="117" y="17"/>
                    <a:pt x="117" y="17"/>
                  </a:cubicBezTo>
                  <a:cubicBezTo>
                    <a:pt x="117" y="17"/>
                    <a:pt x="117" y="17"/>
                    <a:pt x="117" y="17"/>
                  </a:cubicBezTo>
                  <a:cubicBezTo>
                    <a:pt x="117" y="17"/>
                    <a:pt x="117" y="17"/>
                    <a:pt x="116" y="17"/>
                  </a:cubicBezTo>
                  <a:cubicBezTo>
                    <a:pt x="116" y="16"/>
                    <a:pt x="116" y="16"/>
                    <a:pt x="116" y="16"/>
                  </a:cubicBezTo>
                  <a:cubicBezTo>
                    <a:pt x="116" y="16"/>
                    <a:pt x="116" y="16"/>
                    <a:pt x="116" y="16"/>
                  </a:cubicBezTo>
                  <a:cubicBezTo>
                    <a:pt x="115" y="16"/>
                    <a:pt x="115" y="16"/>
                    <a:pt x="115" y="16"/>
                  </a:cubicBezTo>
                  <a:cubicBezTo>
                    <a:pt x="115" y="16"/>
                    <a:pt x="115" y="16"/>
                    <a:pt x="115" y="16"/>
                  </a:cubicBezTo>
                  <a:cubicBezTo>
                    <a:pt x="115" y="16"/>
                    <a:pt x="115" y="16"/>
                    <a:pt x="115" y="17"/>
                  </a:cubicBezTo>
                  <a:cubicBezTo>
                    <a:pt x="115" y="17"/>
                    <a:pt x="115" y="17"/>
                    <a:pt x="115" y="17"/>
                  </a:cubicBezTo>
                  <a:cubicBezTo>
                    <a:pt x="115" y="17"/>
                    <a:pt x="115" y="17"/>
                    <a:pt x="116" y="17"/>
                  </a:cubicBezTo>
                  <a:cubicBezTo>
                    <a:pt x="116" y="17"/>
                    <a:pt x="116" y="17"/>
                    <a:pt x="116" y="18"/>
                  </a:cubicBezTo>
                  <a:cubicBezTo>
                    <a:pt x="116" y="18"/>
                    <a:pt x="116" y="18"/>
                    <a:pt x="116" y="18"/>
                  </a:cubicBezTo>
                  <a:cubicBezTo>
                    <a:pt x="117" y="18"/>
                    <a:pt x="117" y="18"/>
                    <a:pt x="117" y="18"/>
                  </a:cubicBezTo>
                  <a:cubicBezTo>
                    <a:pt x="118" y="18"/>
                    <a:pt x="118" y="18"/>
                    <a:pt x="118" y="18"/>
                  </a:cubicBezTo>
                  <a:cubicBezTo>
                    <a:pt x="118" y="19"/>
                    <a:pt x="118" y="19"/>
                    <a:pt x="118" y="19"/>
                  </a:cubicBezTo>
                  <a:cubicBezTo>
                    <a:pt x="119" y="19"/>
                    <a:pt x="119" y="19"/>
                    <a:pt x="119" y="19"/>
                  </a:cubicBezTo>
                  <a:cubicBezTo>
                    <a:pt x="119" y="19"/>
                    <a:pt x="119" y="19"/>
                    <a:pt x="120" y="19"/>
                  </a:cubicBezTo>
                  <a:cubicBezTo>
                    <a:pt x="120" y="19"/>
                    <a:pt x="120" y="19"/>
                    <a:pt x="121" y="20"/>
                  </a:cubicBezTo>
                  <a:cubicBezTo>
                    <a:pt x="121" y="19"/>
                    <a:pt x="121" y="19"/>
                    <a:pt x="121" y="19"/>
                  </a:cubicBezTo>
                  <a:cubicBezTo>
                    <a:pt x="121" y="19"/>
                    <a:pt x="121" y="19"/>
                    <a:pt x="121" y="19"/>
                  </a:cubicBezTo>
                  <a:cubicBezTo>
                    <a:pt x="121" y="19"/>
                    <a:pt x="122" y="19"/>
                    <a:pt x="122" y="19"/>
                  </a:cubicBezTo>
                  <a:cubicBezTo>
                    <a:pt x="122" y="19"/>
                    <a:pt x="122" y="19"/>
                    <a:pt x="122" y="19"/>
                  </a:cubicBezTo>
                  <a:cubicBezTo>
                    <a:pt x="122" y="19"/>
                    <a:pt x="122" y="19"/>
                    <a:pt x="122" y="20"/>
                  </a:cubicBezTo>
                  <a:cubicBezTo>
                    <a:pt x="122" y="20"/>
                    <a:pt x="122" y="20"/>
                    <a:pt x="122" y="20"/>
                  </a:cubicBezTo>
                  <a:cubicBezTo>
                    <a:pt x="122" y="20"/>
                    <a:pt x="122" y="20"/>
                    <a:pt x="122" y="20"/>
                  </a:cubicBezTo>
                  <a:cubicBezTo>
                    <a:pt x="123" y="20"/>
                    <a:pt x="123" y="21"/>
                    <a:pt x="123" y="21"/>
                  </a:cubicBezTo>
                  <a:cubicBezTo>
                    <a:pt x="123" y="21"/>
                    <a:pt x="123" y="21"/>
                    <a:pt x="123" y="21"/>
                  </a:cubicBezTo>
                  <a:cubicBezTo>
                    <a:pt x="124" y="21"/>
                    <a:pt x="124" y="21"/>
                    <a:pt x="125" y="21"/>
                  </a:cubicBezTo>
                  <a:cubicBezTo>
                    <a:pt x="125" y="21"/>
                    <a:pt x="125" y="21"/>
                    <a:pt x="125" y="20"/>
                  </a:cubicBezTo>
                  <a:cubicBezTo>
                    <a:pt x="125" y="20"/>
                    <a:pt x="124" y="19"/>
                    <a:pt x="124" y="19"/>
                  </a:cubicBezTo>
                  <a:close/>
                  <a:moveTo>
                    <a:pt x="139" y="35"/>
                  </a:moveTo>
                  <a:cubicBezTo>
                    <a:pt x="139" y="35"/>
                    <a:pt x="139" y="35"/>
                    <a:pt x="140" y="35"/>
                  </a:cubicBezTo>
                  <a:cubicBezTo>
                    <a:pt x="140" y="35"/>
                    <a:pt x="140" y="35"/>
                    <a:pt x="140" y="35"/>
                  </a:cubicBezTo>
                  <a:cubicBezTo>
                    <a:pt x="140" y="34"/>
                    <a:pt x="139" y="34"/>
                    <a:pt x="139" y="34"/>
                  </a:cubicBezTo>
                  <a:cubicBezTo>
                    <a:pt x="139" y="34"/>
                    <a:pt x="138" y="34"/>
                    <a:pt x="138" y="34"/>
                  </a:cubicBezTo>
                  <a:cubicBezTo>
                    <a:pt x="138" y="34"/>
                    <a:pt x="138" y="34"/>
                    <a:pt x="138" y="34"/>
                  </a:cubicBezTo>
                  <a:cubicBezTo>
                    <a:pt x="138" y="35"/>
                    <a:pt x="138" y="35"/>
                    <a:pt x="139" y="35"/>
                  </a:cubicBezTo>
                  <a:close/>
                  <a:moveTo>
                    <a:pt x="117" y="24"/>
                  </a:moveTo>
                  <a:cubicBezTo>
                    <a:pt x="117" y="24"/>
                    <a:pt x="117" y="24"/>
                    <a:pt x="117" y="24"/>
                  </a:cubicBezTo>
                  <a:cubicBezTo>
                    <a:pt x="117" y="24"/>
                    <a:pt x="117" y="24"/>
                    <a:pt x="117" y="23"/>
                  </a:cubicBezTo>
                  <a:cubicBezTo>
                    <a:pt x="117" y="23"/>
                    <a:pt x="117" y="23"/>
                    <a:pt x="116" y="23"/>
                  </a:cubicBezTo>
                  <a:cubicBezTo>
                    <a:pt x="116" y="23"/>
                    <a:pt x="116" y="23"/>
                    <a:pt x="116" y="24"/>
                  </a:cubicBezTo>
                  <a:cubicBezTo>
                    <a:pt x="116" y="24"/>
                    <a:pt x="117" y="24"/>
                    <a:pt x="117" y="24"/>
                  </a:cubicBezTo>
                  <a:close/>
                  <a:moveTo>
                    <a:pt x="116" y="18"/>
                  </a:moveTo>
                  <a:cubicBezTo>
                    <a:pt x="116" y="17"/>
                    <a:pt x="115" y="17"/>
                    <a:pt x="115" y="17"/>
                  </a:cubicBezTo>
                  <a:cubicBezTo>
                    <a:pt x="114" y="17"/>
                    <a:pt x="114" y="17"/>
                    <a:pt x="114" y="18"/>
                  </a:cubicBezTo>
                  <a:cubicBezTo>
                    <a:pt x="114" y="18"/>
                    <a:pt x="114" y="18"/>
                    <a:pt x="114" y="18"/>
                  </a:cubicBezTo>
                  <a:cubicBezTo>
                    <a:pt x="114" y="18"/>
                    <a:pt x="115" y="19"/>
                    <a:pt x="116" y="18"/>
                  </a:cubicBezTo>
                  <a:close/>
                  <a:moveTo>
                    <a:pt x="113" y="21"/>
                  </a:moveTo>
                  <a:cubicBezTo>
                    <a:pt x="113" y="21"/>
                    <a:pt x="113" y="21"/>
                    <a:pt x="113" y="21"/>
                  </a:cubicBezTo>
                  <a:cubicBezTo>
                    <a:pt x="113" y="20"/>
                    <a:pt x="113" y="20"/>
                    <a:pt x="113" y="20"/>
                  </a:cubicBezTo>
                  <a:cubicBezTo>
                    <a:pt x="114" y="20"/>
                    <a:pt x="114" y="20"/>
                    <a:pt x="114" y="20"/>
                  </a:cubicBezTo>
                  <a:cubicBezTo>
                    <a:pt x="114" y="20"/>
                    <a:pt x="114" y="19"/>
                    <a:pt x="114" y="19"/>
                  </a:cubicBezTo>
                  <a:cubicBezTo>
                    <a:pt x="113" y="19"/>
                    <a:pt x="113" y="19"/>
                    <a:pt x="113" y="19"/>
                  </a:cubicBezTo>
                  <a:cubicBezTo>
                    <a:pt x="113" y="19"/>
                    <a:pt x="112" y="19"/>
                    <a:pt x="112" y="19"/>
                  </a:cubicBezTo>
                  <a:cubicBezTo>
                    <a:pt x="112" y="19"/>
                    <a:pt x="112" y="19"/>
                    <a:pt x="112" y="19"/>
                  </a:cubicBezTo>
                  <a:cubicBezTo>
                    <a:pt x="111" y="19"/>
                    <a:pt x="111" y="19"/>
                    <a:pt x="111" y="19"/>
                  </a:cubicBezTo>
                  <a:cubicBezTo>
                    <a:pt x="111" y="19"/>
                    <a:pt x="111" y="19"/>
                    <a:pt x="110" y="19"/>
                  </a:cubicBezTo>
                  <a:cubicBezTo>
                    <a:pt x="110" y="20"/>
                    <a:pt x="110" y="21"/>
                    <a:pt x="110" y="21"/>
                  </a:cubicBezTo>
                  <a:cubicBezTo>
                    <a:pt x="110" y="21"/>
                    <a:pt x="110" y="21"/>
                    <a:pt x="110" y="21"/>
                  </a:cubicBezTo>
                  <a:cubicBezTo>
                    <a:pt x="110" y="21"/>
                    <a:pt x="110" y="21"/>
                    <a:pt x="110" y="20"/>
                  </a:cubicBezTo>
                  <a:cubicBezTo>
                    <a:pt x="110" y="20"/>
                    <a:pt x="110" y="20"/>
                    <a:pt x="110" y="20"/>
                  </a:cubicBezTo>
                  <a:cubicBezTo>
                    <a:pt x="110" y="20"/>
                    <a:pt x="110" y="20"/>
                    <a:pt x="109" y="20"/>
                  </a:cubicBezTo>
                  <a:cubicBezTo>
                    <a:pt x="110" y="20"/>
                    <a:pt x="110" y="20"/>
                    <a:pt x="110" y="20"/>
                  </a:cubicBezTo>
                  <a:cubicBezTo>
                    <a:pt x="110" y="20"/>
                    <a:pt x="110" y="20"/>
                    <a:pt x="110" y="20"/>
                  </a:cubicBezTo>
                  <a:cubicBezTo>
                    <a:pt x="109" y="20"/>
                    <a:pt x="109" y="20"/>
                    <a:pt x="109" y="19"/>
                  </a:cubicBezTo>
                  <a:cubicBezTo>
                    <a:pt x="109" y="19"/>
                    <a:pt x="109" y="19"/>
                    <a:pt x="109" y="19"/>
                  </a:cubicBezTo>
                  <a:cubicBezTo>
                    <a:pt x="109" y="19"/>
                    <a:pt x="109" y="19"/>
                    <a:pt x="109" y="19"/>
                  </a:cubicBezTo>
                  <a:cubicBezTo>
                    <a:pt x="108" y="19"/>
                    <a:pt x="108" y="19"/>
                    <a:pt x="108" y="19"/>
                  </a:cubicBezTo>
                  <a:cubicBezTo>
                    <a:pt x="108" y="19"/>
                    <a:pt x="108" y="19"/>
                    <a:pt x="108" y="19"/>
                  </a:cubicBezTo>
                  <a:cubicBezTo>
                    <a:pt x="108" y="19"/>
                    <a:pt x="108" y="19"/>
                    <a:pt x="108" y="19"/>
                  </a:cubicBezTo>
                  <a:cubicBezTo>
                    <a:pt x="107" y="19"/>
                    <a:pt x="107" y="19"/>
                    <a:pt x="107" y="19"/>
                  </a:cubicBezTo>
                  <a:cubicBezTo>
                    <a:pt x="107" y="19"/>
                    <a:pt x="106" y="19"/>
                    <a:pt x="106" y="19"/>
                  </a:cubicBezTo>
                  <a:cubicBezTo>
                    <a:pt x="106" y="19"/>
                    <a:pt x="106" y="19"/>
                    <a:pt x="105" y="18"/>
                  </a:cubicBezTo>
                  <a:cubicBezTo>
                    <a:pt x="105" y="19"/>
                    <a:pt x="105" y="19"/>
                    <a:pt x="105" y="19"/>
                  </a:cubicBezTo>
                  <a:cubicBezTo>
                    <a:pt x="105" y="19"/>
                    <a:pt x="105" y="18"/>
                    <a:pt x="105" y="18"/>
                  </a:cubicBezTo>
                  <a:cubicBezTo>
                    <a:pt x="105" y="18"/>
                    <a:pt x="105" y="18"/>
                    <a:pt x="104" y="18"/>
                  </a:cubicBezTo>
                  <a:cubicBezTo>
                    <a:pt x="104" y="18"/>
                    <a:pt x="104" y="18"/>
                    <a:pt x="104" y="18"/>
                  </a:cubicBezTo>
                  <a:cubicBezTo>
                    <a:pt x="104" y="18"/>
                    <a:pt x="104" y="18"/>
                    <a:pt x="103" y="17"/>
                  </a:cubicBezTo>
                  <a:cubicBezTo>
                    <a:pt x="103" y="17"/>
                    <a:pt x="103" y="17"/>
                    <a:pt x="103" y="17"/>
                  </a:cubicBezTo>
                  <a:cubicBezTo>
                    <a:pt x="102" y="17"/>
                    <a:pt x="102" y="17"/>
                    <a:pt x="102" y="17"/>
                  </a:cubicBezTo>
                  <a:cubicBezTo>
                    <a:pt x="101" y="17"/>
                    <a:pt x="101" y="17"/>
                    <a:pt x="101" y="16"/>
                  </a:cubicBezTo>
                  <a:cubicBezTo>
                    <a:pt x="100" y="16"/>
                    <a:pt x="99" y="16"/>
                    <a:pt x="99" y="16"/>
                  </a:cubicBezTo>
                  <a:cubicBezTo>
                    <a:pt x="98" y="16"/>
                    <a:pt x="98" y="16"/>
                    <a:pt x="97" y="16"/>
                  </a:cubicBezTo>
                  <a:cubicBezTo>
                    <a:pt x="96" y="16"/>
                    <a:pt x="96" y="16"/>
                    <a:pt x="95" y="16"/>
                  </a:cubicBezTo>
                  <a:cubicBezTo>
                    <a:pt x="95" y="16"/>
                    <a:pt x="95" y="16"/>
                    <a:pt x="95" y="17"/>
                  </a:cubicBezTo>
                  <a:cubicBezTo>
                    <a:pt x="96" y="17"/>
                    <a:pt x="96" y="17"/>
                    <a:pt x="96" y="17"/>
                  </a:cubicBezTo>
                  <a:cubicBezTo>
                    <a:pt x="95" y="17"/>
                    <a:pt x="95" y="17"/>
                    <a:pt x="95" y="17"/>
                  </a:cubicBezTo>
                  <a:cubicBezTo>
                    <a:pt x="95" y="17"/>
                    <a:pt x="95" y="17"/>
                    <a:pt x="95" y="17"/>
                  </a:cubicBezTo>
                  <a:cubicBezTo>
                    <a:pt x="94" y="17"/>
                    <a:pt x="94" y="17"/>
                    <a:pt x="94" y="18"/>
                  </a:cubicBezTo>
                  <a:cubicBezTo>
                    <a:pt x="94" y="18"/>
                    <a:pt x="93" y="18"/>
                    <a:pt x="93" y="18"/>
                  </a:cubicBezTo>
                  <a:cubicBezTo>
                    <a:pt x="94" y="18"/>
                    <a:pt x="94" y="19"/>
                    <a:pt x="94" y="19"/>
                  </a:cubicBezTo>
                  <a:cubicBezTo>
                    <a:pt x="95" y="19"/>
                    <a:pt x="95" y="19"/>
                    <a:pt x="95" y="19"/>
                  </a:cubicBezTo>
                  <a:cubicBezTo>
                    <a:pt x="95" y="19"/>
                    <a:pt x="95" y="19"/>
                    <a:pt x="95" y="19"/>
                  </a:cubicBezTo>
                  <a:cubicBezTo>
                    <a:pt x="95" y="19"/>
                    <a:pt x="95" y="20"/>
                    <a:pt x="96" y="20"/>
                  </a:cubicBezTo>
                  <a:cubicBezTo>
                    <a:pt x="96" y="19"/>
                    <a:pt x="96" y="19"/>
                    <a:pt x="96" y="19"/>
                  </a:cubicBezTo>
                  <a:cubicBezTo>
                    <a:pt x="97" y="19"/>
                    <a:pt x="97" y="19"/>
                    <a:pt x="97" y="19"/>
                  </a:cubicBezTo>
                  <a:cubicBezTo>
                    <a:pt x="98" y="19"/>
                    <a:pt x="98" y="19"/>
                    <a:pt x="98" y="19"/>
                  </a:cubicBezTo>
                  <a:cubicBezTo>
                    <a:pt x="98" y="19"/>
                    <a:pt x="98" y="19"/>
                    <a:pt x="98" y="19"/>
                  </a:cubicBezTo>
                  <a:cubicBezTo>
                    <a:pt x="99" y="19"/>
                    <a:pt x="99" y="19"/>
                    <a:pt x="99" y="19"/>
                  </a:cubicBezTo>
                  <a:cubicBezTo>
                    <a:pt x="100" y="18"/>
                    <a:pt x="100" y="18"/>
                    <a:pt x="100" y="18"/>
                  </a:cubicBezTo>
                  <a:cubicBezTo>
                    <a:pt x="101" y="18"/>
                    <a:pt x="102" y="18"/>
                    <a:pt x="102" y="18"/>
                  </a:cubicBezTo>
                  <a:cubicBezTo>
                    <a:pt x="102" y="18"/>
                    <a:pt x="101" y="18"/>
                    <a:pt x="101" y="18"/>
                  </a:cubicBezTo>
                  <a:cubicBezTo>
                    <a:pt x="100" y="19"/>
                    <a:pt x="100" y="19"/>
                    <a:pt x="100" y="19"/>
                  </a:cubicBezTo>
                  <a:cubicBezTo>
                    <a:pt x="100" y="19"/>
                    <a:pt x="99" y="19"/>
                    <a:pt x="99" y="19"/>
                  </a:cubicBezTo>
                  <a:cubicBezTo>
                    <a:pt x="99" y="19"/>
                    <a:pt x="100" y="19"/>
                    <a:pt x="100" y="20"/>
                  </a:cubicBezTo>
                  <a:cubicBezTo>
                    <a:pt x="100" y="20"/>
                    <a:pt x="100" y="20"/>
                    <a:pt x="101" y="20"/>
                  </a:cubicBezTo>
                  <a:cubicBezTo>
                    <a:pt x="100" y="20"/>
                    <a:pt x="100" y="20"/>
                    <a:pt x="100" y="20"/>
                  </a:cubicBezTo>
                  <a:cubicBezTo>
                    <a:pt x="100" y="20"/>
                    <a:pt x="100" y="20"/>
                    <a:pt x="101" y="20"/>
                  </a:cubicBezTo>
                  <a:cubicBezTo>
                    <a:pt x="102" y="21"/>
                    <a:pt x="103" y="21"/>
                    <a:pt x="105" y="21"/>
                  </a:cubicBezTo>
                  <a:cubicBezTo>
                    <a:pt x="104" y="21"/>
                    <a:pt x="103" y="21"/>
                    <a:pt x="101" y="21"/>
                  </a:cubicBezTo>
                  <a:cubicBezTo>
                    <a:pt x="100" y="21"/>
                    <a:pt x="100" y="21"/>
                    <a:pt x="100" y="21"/>
                  </a:cubicBezTo>
                  <a:cubicBezTo>
                    <a:pt x="100" y="21"/>
                    <a:pt x="100" y="21"/>
                    <a:pt x="100" y="22"/>
                  </a:cubicBezTo>
                  <a:cubicBezTo>
                    <a:pt x="101" y="22"/>
                    <a:pt x="101" y="22"/>
                    <a:pt x="101" y="22"/>
                  </a:cubicBezTo>
                  <a:cubicBezTo>
                    <a:pt x="101" y="22"/>
                    <a:pt x="103" y="22"/>
                    <a:pt x="103" y="23"/>
                  </a:cubicBezTo>
                  <a:cubicBezTo>
                    <a:pt x="103" y="23"/>
                    <a:pt x="104" y="23"/>
                    <a:pt x="104" y="23"/>
                  </a:cubicBezTo>
                  <a:cubicBezTo>
                    <a:pt x="105" y="23"/>
                    <a:pt x="105" y="24"/>
                    <a:pt x="106" y="24"/>
                  </a:cubicBezTo>
                  <a:cubicBezTo>
                    <a:pt x="106" y="24"/>
                    <a:pt x="107" y="24"/>
                    <a:pt x="107" y="24"/>
                  </a:cubicBezTo>
                  <a:cubicBezTo>
                    <a:pt x="108" y="24"/>
                    <a:pt x="108" y="24"/>
                    <a:pt x="108" y="24"/>
                  </a:cubicBezTo>
                  <a:cubicBezTo>
                    <a:pt x="108" y="24"/>
                    <a:pt x="109" y="24"/>
                    <a:pt x="109" y="24"/>
                  </a:cubicBezTo>
                  <a:cubicBezTo>
                    <a:pt x="110" y="24"/>
                    <a:pt x="110" y="24"/>
                    <a:pt x="110" y="24"/>
                  </a:cubicBezTo>
                  <a:cubicBezTo>
                    <a:pt x="111" y="24"/>
                    <a:pt x="111" y="24"/>
                    <a:pt x="111" y="24"/>
                  </a:cubicBezTo>
                  <a:cubicBezTo>
                    <a:pt x="112" y="24"/>
                    <a:pt x="112" y="24"/>
                    <a:pt x="112" y="24"/>
                  </a:cubicBezTo>
                  <a:cubicBezTo>
                    <a:pt x="112" y="25"/>
                    <a:pt x="112" y="25"/>
                    <a:pt x="113" y="25"/>
                  </a:cubicBezTo>
                  <a:cubicBezTo>
                    <a:pt x="113" y="25"/>
                    <a:pt x="114" y="25"/>
                    <a:pt x="114" y="25"/>
                  </a:cubicBezTo>
                  <a:cubicBezTo>
                    <a:pt x="114" y="25"/>
                    <a:pt x="114" y="25"/>
                    <a:pt x="115" y="26"/>
                  </a:cubicBezTo>
                  <a:cubicBezTo>
                    <a:pt x="115" y="25"/>
                    <a:pt x="115" y="25"/>
                    <a:pt x="115" y="25"/>
                  </a:cubicBezTo>
                  <a:cubicBezTo>
                    <a:pt x="116" y="25"/>
                    <a:pt x="116" y="25"/>
                    <a:pt x="116" y="25"/>
                  </a:cubicBezTo>
                  <a:cubicBezTo>
                    <a:pt x="116" y="24"/>
                    <a:pt x="116" y="24"/>
                    <a:pt x="116" y="24"/>
                  </a:cubicBezTo>
                  <a:cubicBezTo>
                    <a:pt x="116" y="24"/>
                    <a:pt x="115" y="24"/>
                    <a:pt x="115" y="24"/>
                  </a:cubicBezTo>
                  <a:cubicBezTo>
                    <a:pt x="115" y="23"/>
                    <a:pt x="115" y="23"/>
                    <a:pt x="115" y="23"/>
                  </a:cubicBezTo>
                  <a:cubicBezTo>
                    <a:pt x="114" y="23"/>
                    <a:pt x="114" y="23"/>
                    <a:pt x="114" y="23"/>
                  </a:cubicBezTo>
                  <a:cubicBezTo>
                    <a:pt x="114" y="22"/>
                    <a:pt x="114" y="22"/>
                    <a:pt x="113" y="22"/>
                  </a:cubicBezTo>
                  <a:cubicBezTo>
                    <a:pt x="113" y="22"/>
                    <a:pt x="113" y="22"/>
                    <a:pt x="113" y="21"/>
                  </a:cubicBezTo>
                  <a:close/>
                  <a:moveTo>
                    <a:pt x="131" y="37"/>
                  </a:moveTo>
                  <a:cubicBezTo>
                    <a:pt x="130" y="37"/>
                    <a:pt x="130" y="38"/>
                    <a:pt x="130" y="38"/>
                  </a:cubicBezTo>
                  <a:cubicBezTo>
                    <a:pt x="131" y="39"/>
                    <a:pt x="132" y="39"/>
                    <a:pt x="132" y="39"/>
                  </a:cubicBezTo>
                  <a:cubicBezTo>
                    <a:pt x="132" y="38"/>
                    <a:pt x="132" y="38"/>
                    <a:pt x="132" y="38"/>
                  </a:cubicBezTo>
                  <a:cubicBezTo>
                    <a:pt x="132" y="38"/>
                    <a:pt x="132" y="37"/>
                    <a:pt x="131" y="37"/>
                  </a:cubicBezTo>
                  <a:close/>
                  <a:moveTo>
                    <a:pt x="136" y="32"/>
                  </a:moveTo>
                  <a:cubicBezTo>
                    <a:pt x="136" y="32"/>
                    <a:pt x="136" y="32"/>
                    <a:pt x="136" y="33"/>
                  </a:cubicBezTo>
                  <a:cubicBezTo>
                    <a:pt x="136" y="33"/>
                    <a:pt x="136" y="33"/>
                    <a:pt x="137" y="33"/>
                  </a:cubicBezTo>
                  <a:cubicBezTo>
                    <a:pt x="137" y="33"/>
                    <a:pt x="137" y="32"/>
                    <a:pt x="137" y="32"/>
                  </a:cubicBezTo>
                  <a:cubicBezTo>
                    <a:pt x="137" y="32"/>
                    <a:pt x="138" y="32"/>
                    <a:pt x="138" y="32"/>
                  </a:cubicBezTo>
                  <a:cubicBezTo>
                    <a:pt x="138" y="31"/>
                    <a:pt x="137" y="31"/>
                    <a:pt x="137" y="31"/>
                  </a:cubicBezTo>
                  <a:cubicBezTo>
                    <a:pt x="137" y="32"/>
                    <a:pt x="136" y="32"/>
                    <a:pt x="136" y="32"/>
                  </a:cubicBezTo>
                  <a:close/>
                  <a:moveTo>
                    <a:pt x="116" y="25"/>
                  </a:moveTo>
                  <a:cubicBezTo>
                    <a:pt x="116" y="26"/>
                    <a:pt x="115" y="26"/>
                    <a:pt x="115" y="26"/>
                  </a:cubicBezTo>
                  <a:cubicBezTo>
                    <a:pt x="116" y="26"/>
                    <a:pt x="116" y="26"/>
                    <a:pt x="116" y="26"/>
                  </a:cubicBezTo>
                  <a:cubicBezTo>
                    <a:pt x="116" y="26"/>
                    <a:pt x="116" y="26"/>
                    <a:pt x="116" y="26"/>
                  </a:cubicBezTo>
                  <a:cubicBezTo>
                    <a:pt x="116" y="26"/>
                    <a:pt x="117" y="26"/>
                    <a:pt x="117" y="26"/>
                  </a:cubicBezTo>
                  <a:cubicBezTo>
                    <a:pt x="117" y="26"/>
                    <a:pt x="117" y="25"/>
                    <a:pt x="116" y="25"/>
                  </a:cubicBezTo>
                  <a:cubicBezTo>
                    <a:pt x="116" y="25"/>
                    <a:pt x="116" y="25"/>
                    <a:pt x="116" y="25"/>
                  </a:cubicBezTo>
                  <a:close/>
                </a:path>
              </a:pathLst>
            </a:custGeom>
            <a:solidFill>
              <a:srgbClr val="2FA598"/>
            </a:solidFill>
            <a:ln>
              <a:noFill/>
            </a:ln>
          </p:spPr>
          <p:txBody>
            <a:bodyPr vert="horz" wrap="square" lIns="68580" tIns="34290" rIns="68580" bIns="34290" numCol="1" anchor="t" anchorCtr="0" compatLnSpc="1"/>
            <a:lstStyle/>
            <a:p>
              <a:endParaRPr lang="zh-CN" altLang="en-US" sz="1015"/>
            </a:p>
          </p:txBody>
        </p:sp>
      </p:grpSp>
      <p:sp>
        <p:nvSpPr>
          <p:cNvPr id="37" name="矩形 36"/>
          <p:cNvSpPr/>
          <p:nvPr/>
        </p:nvSpPr>
        <p:spPr>
          <a:xfrm>
            <a:off x="1452158" y="1207054"/>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38" name="矩形 37"/>
          <p:cNvSpPr/>
          <p:nvPr/>
        </p:nvSpPr>
        <p:spPr>
          <a:xfrm>
            <a:off x="1452155" y="1482088"/>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452157" y="1942367"/>
            <a:ext cx="2146527"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452158" y="2280228"/>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1" name="矩形 40"/>
          <p:cNvSpPr/>
          <p:nvPr/>
        </p:nvSpPr>
        <p:spPr>
          <a:xfrm>
            <a:off x="1452155" y="2555261"/>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452157" y="3015540"/>
            <a:ext cx="2146527"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452158" y="3385516"/>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4" name="矩形 43"/>
          <p:cNvSpPr/>
          <p:nvPr/>
        </p:nvSpPr>
        <p:spPr>
          <a:xfrm>
            <a:off x="1452155" y="3660550"/>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1452157" y="4120829"/>
            <a:ext cx="2146527"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5527379" y="1207054"/>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47" name="矩形 46"/>
          <p:cNvSpPr/>
          <p:nvPr/>
        </p:nvSpPr>
        <p:spPr>
          <a:xfrm>
            <a:off x="5527377" y="1482088"/>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5527379" y="1942367"/>
            <a:ext cx="2146527"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5527379" y="2280228"/>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0" name="矩形 49"/>
          <p:cNvSpPr/>
          <p:nvPr/>
        </p:nvSpPr>
        <p:spPr>
          <a:xfrm>
            <a:off x="5527377" y="2555261"/>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5527379" y="3015540"/>
            <a:ext cx="2146527"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527379" y="3385516"/>
            <a:ext cx="1723549" cy="323165"/>
          </a:xfrm>
          <a:prstGeom prst="rect">
            <a:avLst/>
          </a:prstGeom>
        </p:spPr>
        <p:txBody>
          <a:bodyPr wrap="none">
            <a:spAutoFit/>
          </a:bodyPr>
          <a:lstStyle/>
          <a:p>
            <a:r>
              <a:rPr lang="zh-CN" altLang="en-US" sz="15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1500" b="1" dirty="0">
              <a:solidFill>
                <a:schemeClr val="bg1"/>
              </a:solidFill>
              <a:latin typeface="方正正纤黑简体" panose="02000000000000000000" pitchFamily="2" charset="-122"/>
              <a:ea typeface="方正正纤黑简体" panose="02000000000000000000" pitchFamily="2" charset="-122"/>
            </a:endParaRPr>
          </a:p>
        </p:txBody>
      </p:sp>
      <p:sp>
        <p:nvSpPr>
          <p:cNvPr id="53" name="矩形 52"/>
          <p:cNvSpPr/>
          <p:nvPr/>
        </p:nvSpPr>
        <p:spPr>
          <a:xfrm>
            <a:off x="5527377" y="3660550"/>
            <a:ext cx="1261884" cy="480131"/>
          </a:xfrm>
          <a:prstGeom prst="rect">
            <a:avLst/>
          </a:prstGeom>
        </p:spPr>
        <p:txBody>
          <a:bodyPr wrap="none">
            <a:spAutoFit/>
          </a:bodyPr>
          <a:lstStyle/>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en-US" altLang="zh-CN" sz="105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点击此处添加文本</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5527379" y="4120829"/>
            <a:ext cx="2146527"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2383193" y="1179710"/>
            <a:ext cx="4380301" cy="3290523"/>
            <a:chOff x="3185161" y="1356652"/>
            <a:chExt cx="5840401" cy="4387364"/>
          </a:xfrm>
        </p:grpSpPr>
        <p:pic>
          <p:nvPicPr>
            <p:cNvPr id="56" name="图片 55"/>
            <p:cNvPicPr>
              <a:picLocks noChangeAspect="1"/>
            </p:cNvPicPr>
            <p:nvPr/>
          </p:nvPicPr>
          <p:blipFill>
            <a:blip r:embed="rId1" cstate="screen"/>
            <a:stretch>
              <a:fillRect/>
            </a:stretch>
          </p:blipFill>
          <p:spPr>
            <a:xfrm>
              <a:off x="3185161" y="1356652"/>
              <a:ext cx="5840401" cy="4387364"/>
            </a:xfrm>
            <a:prstGeom prst="rect">
              <a:avLst/>
            </a:prstGeom>
          </p:spPr>
        </p:pic>
        <p:pic>
          <p:nvPicPr>
            <p:cNvPr id="57" name="图片 56"/>
            <p:cNvPicPr>
              <a:picLocks noChangeAspect="1"/>
            </p:cNvPicPr>
            <p:nvPr/>
          </p:nvPicPr>
          <p:blipFill rotWithShape="1">
            <a:blip r:embed="rId2" cstate="screen"/>
            <a:srcRect/>
            <a:stretch>
              <a:fillRect/>
            </a:stretch>
          </p:blipFill>
          <p:spPr>
            <a:xfrm>
              <a:off x="5316718" y="2057400"/>
              <a:ext cx="1574620" cy="276225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childTnLst>
                                </p:cTn>
                              </p:par>
                              <p:par>
                                <p:cTn id="19" presetID="12" presetClass="entr" presetSubtype="1"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p:tgtEl>
                                          <p:spTgt spid="38"/>
                                        </p:tgtEl>
                                        <p:attrNameLst>
                                          <p:attrName>ppt_y</p:attrName>
                                        </p:attrNameLst>
                                      </p:cBhvr>
                                      <p:tavLst>
                                        <p:tav tm="0">
                                          <p:val>
                                            <p:strVal val="#ppt_y-#ppt_h*1.125000"/>
                                          </p:val>
                                        </p:tav>
                                        <p:tav tm="100000">
                                          <p:val>
                                            <p:strVal val="#ppt_y"/>
                                          </p:val>
                                        </p:tav>
                                      </p:tavLst>
                                    </p:anim>
                                    <p:animEffect transition="in" filter="wipe(down)">
                                      <p:cBhvr>
                                        <p:cTn id="22" dur="500"/>
                                        <p:tgtEl>
                                          <p:spTgt spid="38"/>
                                        </p:tgtEl>
                                      </p:cBhvr>
                                    </p:animEffect>
                                  </p:childTnLst>
                                </p:cTn>
                              </p:par>
                              <p:par>
                                <p:cTn id="23" presetID="16" presetClass="entr" presetSubtype="37"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arn(outVertical)">
                                      <p:cBhvr>
                                        <p:cTn id="25" dur="500"/>
                                        <p:tgtEl>
                                          <p:spTgt spid="39"/>
                                        </p:tgtEl>
                                      </p:cBhvr>
                                    </p:animEffect>
                                  </p:childTnLst>
                                </p:cTn>
                              </p:par>
                            </p:childTnLst>
                          </p:cTn>
                        </p:par>
                        <p:par>
                          <p:cTn id="26" fill="hold">
                            <p:stCondLst>
                              <p:cond delay="1500"/>
                            </p:stCondLst>
                            <p:childTnLst>
                              <p:par>
                                <p:cTn id="27" presetID="2" presetClass="entr" presetSubtype="2"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3" presetClass="entr" presetSubtype="16"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p:cTn id="34" dur="500" fill="hold"/>
                                        <p:tgtEl>
                                          <p:spTgt spid="46"/>
                                        </p:tgtEl>
                                        <p:attrNameLst>
                                          <p:attrName>ppt_w</p:attrName>
                                        </p:attrNameLst>
                                      </p:cBhvr>
                                      <p:tavLst>
                                        <p:tav tm="0">
                                          <p:val>
                                            <p:fltVal val="0"/>
                                          </p:val>
                                        </p:tav>
                                        <p:tav tm="100000">
                                          <p:val>
                                            <p:strVal val="#ppt_w"/>
                                          </p:val>
                                        </p:tav>
                                      </p:tavLst>
                                    </p:anim>
                                    <p:anim calcmode="lin" valueType="num">
                                      <p:cBhvr>
                                        <p:cTn id="35" dur="500" fill="hold"/>
                                        <p:tgtEl>
                                          <p:spTgt spid="46"/>
                                        </p:tgtEl>
                                        <p:attrNameLst>
                                          <p:attrName>ppt_h</p:attrName>
                                        </p:attrNameLst>
                                      </p:cBhvr>
                                      <p:tavLst>
                                        <p:tav tm="0">
                                          <p:val>
                                            <p:fltVal val="0"/>
                                          </p:val>
                                        </p:tav>
                                        <p:tav tm="100000">
                                          <p:val>
                                            <p:strVal val="#ppt_h"/>
                                          </p:val>
                                        </p:tav>
                                      </p:tavLst>
                                    </p:anim>
                                  </p:childTnLst>
                                </p:cTn>
                              </p:par>
                              <p:par>
                                <p:cTn id="36" presetID="12" presetClass="entr" presetSubtype="1"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p:tgtEl>
                                          <p:spTgt spid="47"/>
                                        </p:tgtEl>
                                        <p:attrNameLst>
                                          <p:attrName>ppt_y</p:attrName>
                                        </p:attrNameLst>
                                      </p:cBhvr>
                                      <p:tavLst>
                                        <p:tav tm="0">
                                          <p:val>
                                            <p:strVal val="#ppt_y-#ppt_h*1.125000"/>
                                          </p:val>
                                        </p:tav>
                                        <p:tav tm="100000">
                                          <p:val>
                                            <p:strVal val="#ppt_y"/>
                                          </p:val>
                                        </p:tav>
                                      </p:tavLst>
                                    </p:anim>
                                    <p:animEffect transition="in" filter="wipe(down)">
                                      <p:cBhvr>
                                        <p:cTn id="39" dur="500"/>
                                        <p:tgtEl>
                                          <p:spTgt spid="47"/>
                                        </p:tgtEl>
                                      </p:cBhvr>
                                    </p:animEffect>
                                  </p:childTnLst>
                                </p:cTn>
                              </p:par>
                              <p:par>
                                <p:cTn id="40" presetID="16" presetClass="entr" presetSubtype="37"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outVertical)">
                                      <p:cBhvr>
                                        <p:cTn id="42" dur="500"/>
                                        <p:tgtEl>
                                          <p:spTgt spid="48"/>
                                        </p:tgtEl>
                                      </p:cBhvr>
                                    </p:animEffect>
                                  </p:childTnLst>
                                </p:cTn>
                              </p:par>
                            </p:childTnLst>
                          </p:cTn>
                        </p:par>
                        <p:par>
                          <p:cTn id="43" fill="hold">
                            <p:stCondLst>
                              <p:cond delay="2500"/>
                            </p:stCondLst>
                            <p:childTnLst>
                              <p:par>
                                <p:cTn id="44" presetID="2" presetClass="entr" presetSubtype="8"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0-#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3" presetClass="entr" presetSubtype="16"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p:cTn id="51" dur="500" fill="hold"/>
                                        <p:tgtEl>
                                          <p:spTgt spid="40"/>
                                        </p:tgtEl>
                                        <p:attrNameLst>
                                          <p:attrName>ppt_w</p:attrName>
                                        </p:attrNameLst>
                                      </p:cBhvr>
                                      <p:tavLst>
                                        <p:tav tm="0">
                                          <p:val>
                                            <p:fltVal val="0"/>
                                          </p:val>
                                        </p:tav>
                                        <p:tav tm="100000">
                                          <p:val>
                                            <p:strVal val="#ppt_w"/>
                                          </p:val>
                                        </p:tav>
                                      </p:tavLst>
                                    </p:anim>
                                    <p:anim calcmode="lin" valueType="num">
                                      <p:cBhvr>
                                        <p:cTn id="52" dur="500" fill="hold"/>
                                        <p:tgtEl>
                                          <p:spTgt spid="40"/>
                                        </p:tgtEl>
                                        <p:attrNameLst>
                                          <p:attrName>ppt_h</p:attrName>
                                        </p:attrNameLst>
                                      </p:cBhvr>
                                      <p:tavLst>
                                        <p:tav tm="0">
                                          <p:val>
                                            <p:fltVal val="0"/>
                                          </p:val>
                                        </p:tav>
                                        <p:tav tm="100000">
                                          <p:val>
                                            <p:strVal val="#ppt_h"/>
                                          </p:val>
                                        </p:tav>
                                      </p:tavLst>
                                    </p:anim>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6" presetClass="entr" presetSubtype="37"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barn(outVertical)">
                                      <p:cBhvr>
                                        <p:cTn id="59" dur="500"/>
                                        <p:tgtEl>
                                          <p:spTgt spid="42"/>
                                        </p:tgtEl>
                                      </p:cBhvr>
                                    </p:animEffect>
                                  </p:childTnLst>
                                </p:cTn>
                              </p:par>
                            </p:childTnLst>
                          </p:cTn>
                        </p:par>
                        <p:par>
                          <p:cTn id="60" fill="hold">
                            <p:stCondLst>
                              <p:cond delay="3500"/>
                            </p:stCondLst>
                            <p:childTnLst>
                              <p:par>
                                <p:cTn id="61" presetID="2" presetClass="entr" presetSubtype="2"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1+#ppt_w/2"/>
                                          </p:val>
                                        </p:tav>
                                        <p:tav tm="100000">
                                          <p:val>
                                            <p:strVal val="#ppt_x"/>
                                          </p:val>
                                        </p:tav>
                                      </p:tavLst>
                                    </p:anim>
                                    <p:anim calcmode="lin" valueType="num">
                                      <p:cBhvr additive="base">
                                        <p:cTn id="64" dur="500" fill="hold"/>
                                        <p:tgtEl>
                                          <p:spTgt spid="31"/>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3" presetClass="entr" presetSubtype="16" fill="hold" grpId="0" nodeType="after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childTnLst>
                                </p:cTn>
                              </p:par>
                              <p:par>
                                <p:cTn id="70" presetID="12" presetClass="entr" presetSubtype="1"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additive="base">
                                        <p:cTn id="72" dur="500"/>
                                        <p:tgtEl>
                                          <p:spTgt spid="50"/>
                                        </p:tgtEl>
                                        <p:attrNameLst>
                                          <p:attrName>ppt_y</p:attrName>
                                        </p:attrNameLst>
                                      </p:cBhvr>
                                      <p:tavLst>
                                        <p:tav tm="0">
                                          <p:val>
                                            <p:strVal val="#ppt_y-#ppt_h*1.125000"/>
                                          </p:val>
                                        </p:tav>
                                        <p:tav tm="100000">
                                          <p:val>
                                            <p:strVal val="#ppt_y"/>
                                          </p:val>
                                        </p:tav>
                                      </p:tavLst>
                                    </p:anim>
                                    <p:animEffect transition="in" filter="wipe(down)">
                                      <p:cBhvr>
                                        <p:cTn id="73" dur="500"/>
                                        <p:tgtEl>
                                          <p:spTgt spid="50"/>
                                        </p:tgtEl>
                                      </p:cBhvr>
                                    </p:animEffect>
                                  </p:childTnLst>
                                </p:cTn>
                              </p:par>
                              <p:par>
                                <p:cTn id="74" presetID="16" presetClass="entr" presetSubtype="37"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arn(outVertical)">
                                      <p:cBhvr>
                                        <p:cTn id="76" dur="500"/>
                                        <p:tgtEl>
                                          <p:spTgt spid="51"/>
                                        </p:tgtEl>
                                      </p:cBhvr>
                                    </p:animEffect>
                                  </p:childTnLst>
                                </p:cTn>
                              </p:par>
                            </p:childTnLst>
                          </p:cTn>
                        </p:par>
                        <p:par>
                          <p:cTn id="77" fill="hold">
                            <p:stCondLst>
                              <p:cond delay="4500"/>
                            </p:stCondLst>
                            <p:childTnLst>
                              <p:par>
                                <p:cTn id="78" presetID="2" presetClass="entr" presetSubtype="8"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0-#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childTnLst>
                          </p:cTn>
                        </p:par>
                        <p:par>
                          <p:cTn id="82" fill="hold">
                            <p:stCondLst>
                              <p:cond delay="5000"/>
                            </p:stCondLst>
                            <p:childTnLst>
                              <p:par>
                                <p:cTn id="83" presetID="23" presetClass="entr" presetSubtype="16"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ppt_w</p:attrName>
                                        </p:attrNameLst>
                                      </p:cBhvr>
                                      <p:tavLst>
                                        <p:tav tm="0">
                                          <p:val>
                                            <p:fltVal val="0"/>
                                          </p:val>
                                        </p:tav>
                                        <p:tav tm="100000">
                                          <p:val>
                                            <p:strVal val="#ppt_w"/>
                                          </p:val>
                                        </p:tav>
                                      </p:tavLst>
                                    </p:anim>
                                    <p:anim calcmode="lin" valueType="num">
                                      <p:cBhvr>
                                        <p:cTn id="86" dur="500" fill="hold"/>
                                        <p:tgtEl>
                                          <p:spTgt spid="43"/>
                                        </p:tgtEl>
                                        <p:attrNameLst>
                                          <p:attrName>ppt_h</p:attrName>
                                        </p:attrNameLst>
                                      </p:cBhvr>
                                      <p:tavLst>
                                        <p:tav tm="0">
                                          <p:val>
                                            <p:fltVal val="0"/>
                                          </p:val>
                                        </p:tav>
                                        <p:tav tm="100000">
                                          <p:val>
                                            <p:strVal val="#ppt_h"/>
                                          </p:val>
                                        </p:tav>
                                      </p:tavLst>
                                    </p:anim>
                                  </p:childTnLst>
                                </p:cTn>
                              </p:par>
                              <p:par>
                                <p:cTn id="87" presetID="12" presetClass="entr" presetSubtype="1"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cBhvr additive="base">
                                        <p:cTn id="89" dur="500"/>
                                        <p:tgtEl>
                                          <p:spTgt spid="44"/>
                                        </p:tgtEl>
                                        <p:attrNameLst>
                                          <p:attrName>ppt_y</p:attrName>
                                        </p:attrNameLst>
                                      </p:cBhvr>
                                      <p:tavLst>
                                        <p:tav tm="0">
                                          <p:val>
                                            <p:strVal val="#ppt_y-#ppt_h*1.125000"/>
                                          </p:val>
                                        </p:tav>
                                        <p:tav tm="100000">
                                          <p:val>
                                            <p:strVal val="#ppt_y"/>
                                          </p:val>
                                        </p:tav>
                                      </p:tavLst>
                                    </p:anim>
                                    <p:animEffect transition="in" filter="wipe(down)">
                                      <p:cBhvr>
                                        <p:cTn id="90" dur="500"/>
                                        <p:tgtEl>
                                          <p:spTgt spid="44"/>
                                        </p:tgtEl>
                                      </p:cBhvr>
                                    </p:animEffect>
                                  </p:childTnLst>
                                </p:cTn>
                              </p:par>
                              <p:par>
                                <p:cTn id="91" presetID="16" presetClass="entr" presetSubtype="37"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barn(outVertical)">
                                      <p:cBhvr>
                                        <p:cTn id="93" dur="500"/>
                                        <p:tgtEl>
                                          <p:spTgt spid="45"/>
                                        </p:tgtEl>
                                      </p:cBhvr>
                                    </p:animEffect>
                                  </p:childTnLst>
                                </p:cTn>
                              </p:par>
                            </p:childTnLst>
                          </p:cTn>
                        </p:par>
                        <p:par>
                          <p:cTn id="94" fill="hold">
                            <p:stCondLst>
                              <p:cond delay="5500"/>
                            </p:stCondLst>
                            <p:childTnLst>
                              <p:par>
                                <p:cTn id="95" presetID="2" presetClass="entr" presetSubtype="2" fill="hold" nodeType="after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500" fill="hold"/>
                                        <p:tgtEl>
                                          <p:spTgt spid="34"/>
                                        </p:tgtEl>
                                        <p:attrNameLst>
                                          <p:attrName>ppt_x</p:attrName>
                                        </p:attrNameLst>
                                      </p:cBhvr>
                                      <p:tavLst>
                                        <p:tav tm="0">
                                          <p:val>
                                            <p:strVal val="1+#ppt_w/2"/>
                                          </p:val>
                                        </p:tav>
                                        <p:tav tm="100000">
                                          <p:val>
                                            <p:strVal val="#ppt_x"/>
                                          </p:val>
                                        </p:tav>
                                      </p:tavLst>
                                    </p:anim>
                                    <p:anim calcmode="lin" valueType="num">
                                      <p:cBhvr additive="base">
                                        <p:cTn id="98" dur="500" fill="hold"/>
                                        <p:tgtEl>
                                          <p:spTgt spid="34"/>
                                        </p:tgtEl>
                                        <p:attrNameLst>
                                          <p:attrName>ppt_y</p:attrName>
                                        </p:attrNameLst>
                                      </p:cBhvr>
                                      <p:tavLst>
                                        <p:tav tm="0">
                                          <p:val>
                                            <p:strVal val="#ppt_y"/>
                                          </p:val>
                                        </p:tav>
                                        <p:tav tm="100000">
                                          <p:val>
                                            <p:strVal val="#ppt_y"/>
                                          </p:val>
                                        </p:tav>
                                      </p:tavLst>
                                    </p:anim>
                                  </p:childTnLst>
                                </p:cTn>
                              </p:par>
                            </p:childTnLst>
                          </p:cTn>
                        </p:par>
                        <p:par>
                          <p:cTn id="99" fill="hold">
                            <p:stCondLst>
                              <p:cond delay="6000"/>
                            </p:stCondLst>
                            <p:childTnLst>
                              <p:par>
                                <p:cTn id="100" presetID="23" presetClass="entr" presetSubtype="16" fill="hold" grpId="0" nodeType="after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p:cTn id="102" dur="500" fill="hold"/>
                                        <p:tgtEl>
                                          <p:spTgt spid="52"/>
                                        </p:tgtEl>
                                        <p:attrNameLst>
                                          <p:attrName>ppt_w</p:attrName>
                                        </p:attrNameLst>
                                      </p:cBhvr>
                                      <p:tavLst>
                                        <p:tav tm="0">
                                          <p:val>
                                            <p:fltVal val="0"/>
                                          </p:val>
                                        </p:tav>
                                        <p:tav tm="100000">
                                          <p:val>
                                            <p:strVal val="#ppt_w"/>
                                          </p:val>
                                        </p:tav>
                                      </p:tavLst>
                                    </p:anim>
                                    <p:anim calcmode="lin" valueType="num">
                                      <p:cBhvr>
                                        <p:cTn id="103" dur="500" fill="hold"/>
                                        <p:tgtEl>
                                          <p:spTgt spid="52"/>
                                        </p:tgtEl>
                                        <p:attrNameLst>
                                          <p:attrName>ppt_h</p:attrName>
                                        </p:attrNameLst>
                                      </p:cBhvr>
                                      <p:tavLst>
                                        <p:tav tm="0">
                                          <p:val>
                                            <p:fltVal val="0"/>
                                          </p:val>
                                        </p:tav>
                                        <p:tav tm="100000">
                                          <p:val>
                                            <p:strVal val="#ppt_h"/>
                                          </p:val>
                                        </p:tav>
                                      </p:tavLst>
                                    </p:anim>
                                  </p:childTnLst>
                                </p:cTn>
                              </p:par>
                              <p:par>
                                <p:cTn id="104" presetID="12" presetClass="entr" presetSubtype="1"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 calcmode="lin" valueType="num">
                                      <p:cBhvr additive="base">
                                        <p:cTn id="106" dur="500"/>
                                        <p:tgtEl>
                                          <p:spTgt spid="53"/>
                                        </p:tgtEl>
                                        <p:attrNameLst>
                                          <p:attrName>ppt_y</p:attrName>
                                        </p:attrNameLst>
                                      </p:cBhvr>
                                      <p:tavLst>
                                        <p:tav tm="0">
                                          <p:val>
                                            <p:strVal val="#ppt_y-#ppt_h*1.125000"/>
                                          </p:val>
                                        </p:tav>
                                        <p:tav tm="100000">
                                          <p:val>
                                            <p:strVal val="#ppt_y"/>
                                          </p:val>
                                        </p:tav>
                                      </p:tavLst>
                                    </p:anim>
                                    <p:animEffect transition="in" filter="wipe(down)">
                                      <p:cBhvr>
                                        <p:cTn id="107" dur="500"/>
                                        <p:tgtEl>
                                          <p:spTgt spid="53"/>
                                        </p:tgtEl>
                                      </p:cBhvr>
                                    </p:animEffect>
                                  </p:childTnLst>
                                </p:cTn>
                              </p:par>
                              <p:par>
                                <p:cTn id="108" presetID="16" presetClass="entr" presetSubtype="37" fill="hold"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barn(outVertical)">
                                      <p:cBhvr>
                                        <p:cTn id="11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0" grpId="0"/>
      <p:bldP spid="41" grpId="0"/>
      <p:bldP spid="43" grpId="0"/>
      <p:bldP spid="44" grpId="0"/>
      <p:bldP spid="46" grpId="0"/>
      <p:bldP spid="47" grpId="0"/>
      <p:bldP spid="49" grpId="0"/>
      <p:bldP spid="50" grpId="0"/>
      <p:bldP spid="52"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183765" y="778331"/>
            <a:ext cx="2806233" cy="252004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p:cNvGrpSpPr/>
          <p:nvPr/>
        </p:nvGrpSpPr>
        <p:grpSpPr>
          <a:xfrm>
            <a:off x="3526210" y="959147"/>
            <a:ext cx="2121342" cy="2031707"/>
            <a:chOff x="4706287" y="1278862"/>
            <a:chExt cx="2828456" cy="2708942"/>
          </a:xfrm>
        </p:grpSpPr>
        <p:sp>
          <p:nvSpPr>
            <p:cNvPr id="6" name="任意多边形 5"/>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框 6"/>
            <p:cNvSpPr txBox="1"/>
            <p:nvPr/>
          </p:nvSpPr>
          <p:spPr>
            <a:xfrm>
              <a:off x="5298815" y="1278862"/>
              <a:ext cx="2212572" cy="2246769"/>
            </a:xfrm>
            <a:prstGeom prst="rect">
              <a:avLst/>
            </a:prstGeom>
            <a:noFill/>
          </p:spPr>
          <p:txBody>
            <a:bodyPr wrap="none" rtlCol="0">
              <a:spAutoFit/>
            </a:bodyPr>
            <a:lstStyle/>
            <a:p>
              <a:r>
                <a:rPr lang="en-US" altLang="zh-CN" sz="10350" dirty="0">
                  <a:solidFill>
                    <a:srgbClr val="2FA598"/>
                  </a:solidFill>
                  <a:latin typeface="Agency FB" panose="020B0503020202020204" pitchFamily="34" charset="0"/>
                </a:rPr>
                <a:t>02</a:t>
              </a:r>
              <a:endParaRPr lang="zh-CN" altLang="en-US" sz="10350" dirty="0">
                <a:solidFill>
                  <a:srgbClr val="2FA598"/>
                </a:solidFill>
                <a:latin typeface="Agency FB" panose="020B0503020202020204" pitchFamily="34" charset="0"/>
              </a:endParaRPr>
            </a:p>
          </p:txBody>
        </p:sp>
        <p:sp>
          <p:nvSpPr>
            <p:cNvPr id="8" name="文本框 7"/>
            <p:cNvSpPr txBox="1"/>
            <p:nvPr/>
          </p:nvSpPr>
          <p:spPr>
            <a:xfrm>
              <a:off x="5379480" y="3195034"/>
              <a:ext cx="1742357" cy="553997"/>
            </a:xfrm>
            <a:prstGeom prst="rect">
              <a:avLst/>
            </a:prstGeom>
            <a:noFill/>
          </p:spPr>
          <p:txBody>
            <a:bodyPr wrap="none" rtlCol="0">
              <a:spAutoFit/>
            </a:bodyPr>
            <a:lstStyle/>
            <a:p>
              <a:r>
                <a:rPr lang="en-US" altLang="zh-CN"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1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9" name="文本框 8"/>
          <p:cNvSpPr txBox="1"/>
          <p:nvPr/>
        </p:nvSpPr>
        <p:spPr>
          <a:xfrm>
            <a:off x="3136143" y="3605899"/>
            <a:ext cx="2967479"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zh-CN" altLang="en-US" sz="2700" b="1" dirty="0">
                <a:solidFill>
                  <a:schemeClr val="bg1"/>
                </a:solidFill>
                <a:latin typeface="方正正纤黑简体" panose="02000000000000000000" pitchFamily="2" charset="-122"/>
                <a:ea typeface="方正正纤黑简体" panose="02000000000000000000" pitchFamily="2" charset="-122"/>
              </a:rPr>
              <a:t>点击此处添加文本</a:t>
            </a:r>
            <a:endParaRPr lang="zh-CN" altLang="en-US" sz="2700" b="1" dirty="0">
              <a:solidFill>
                <a:schemeClr val="bg1"/>
              </a:solidFill>
              <a:latin typeface="方正正纤黑简体" panose="02000000000000000000" pitchFamily="2" charset="-122"/>
              <a:ea typeface="方正正纤黑简体" panose="02000000000000000000" pitchFamily="2" charset="-122"/>
            </a:endParaRPr>
          </a:p>
        </p:txBody>
      </p:sp>
      <p:sp>
        <p:nvSpPr>
          <p:cNvPr id="10" name="文本框 9"/>
          <p:cNvSpPr txBox="1"/>
          <p:nvPr/>
        </p:nvSpPr>
        <p:spPr>
          <a:xfrm>
            <a:off x="3039964" y="4058903"/>
            <a:ext cx="3147015" cy="507831"/>
          </a:xfrm>
          <a:prstGeom prst="rect">
            <a:avLst/>
          </a:prstGeom>
          <a:noFill/>
          <a:effectLst>
            <a:outerShdw blurRad="63500" dist="38100" dir="5400000" algn="t" rotWithShape="0">
              <a:prstClr val="black">
                <a:alpha val="27000"/>
              </a:prstClr>
            </a:outerShdw>
          </a:effectLst>
        </p:spPr>
        <p:txBody>
          <a:bodyPr wrap="none" rtlCol="0">
            <a:spAutoFit/>
          </a:bodyPr>
          <a:lstStyle/>
          <a:p>
            <a:r>
              <a:rPr lang="en-US" altLang="zh-CN"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In the add directory</a:t>
            </a:r>
            <a:endParaRPr lang="zh-CN" altLang="en-US" sz="27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9" presetClass="entr" presetSubtype="0" decel="10000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style.rotation</p:attrName>
                                        </p:attrNameLst>
                                      </p:cBhvr>
                                      <p:tavLst>
                                        <p:tav tm="0">
                                          <p:val>
                                            <p:fltVal val="360"/>
                                          </p:val>
                                        </p:tav>
                                        <p:tav tm="100000">
                                          <p:val>
                                            <p:fltVal val="0"/>
                                          </p:val>
                                        </p:tav>
                                      </p:tavLst>
                                    </p:anim>
                                    <p:animEffect transition="in" filter="fade">
                                      <p:cBhvr>
                                        <p:cTn id="15" dur="500"/>
                                        <p:tgtEl>
                                          <p:spTgt spid="4"/>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600"/>
                                        <p:tgtEl>
                                          <p:spTgt spid="9"/>
                                        </p:tgtEl>
                                      </p:cBhvr>
                                    </p:animEffect>
                                    <p:anim calcmode="lin" valueType="num">
                                      <p:cBhvr>
                                        <p:cTn id="19" dur="600" fill="hold"/>
                                        <p:tgtEl>
                                          <p:spTgt spid="9"/>
                                        </p:tgtEl>
                                        <p:attrNameLst>
                                          <p:attrName>ppt_x</p:attrName>
                                        </p:attrNameLst>
                                      </p:cBhvr>
                                      <p:tavLst>
                                        <p:tav tm="0">
                                          <p:val>
                                            <p:strVal val="#ppt_x"/>
                                          </p:val>
                                        </p:tav>
                                        <p:tav tm="100000">
                                          <p:val>
                                            <p:strVal val="#ppt_x"/>
                                          </p:val>
                                        </p:tav>
                                      </p:tavLst>
                                    </p:anim>
                                    <p:anim calcmode="lin" valueType="num">
                                      <p:cBhvr>
                                        <p:cTn id="20" dur="600" fill="hold"/>
                                        <p:tgtEl>
                                          <p:spTgt spid="9"/>
                                        </p:tgtEl>
                                        <p:attrNameLst>
                                          <p:attrName>ppt_y</p:attrName>
                                        </p:attrNameLst>
                                      </p:cBhvr>
                                      <p:tavLst>
                                        <p:tav tm="0">
                                          <p:val>
                                            <p:strVal val="#ppt_y-.1"/>
                                          </p:val>
                                        </p:tav>
                                        <p:tav tm="100000">
                                          <p:val>
                                            <p:strVal val="#ppt_y"/>
                                          </p:val>
                                        </p:tav>
                                      </p:tavLst>
                                    </p:anim>
                                  </p:childTnLst>
                                </p:cTn>
                              </p:par>
                              <p:par>
                                <p:cTn id="21" presetID="50" presetClass="entr" presetSubtype="0" de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600" fill="hold"/>
                                        <p:tgtEl>
                                          <p:spTgt spid="10"/>
                                        </p:tgtEl>
                                        <p:attrNameLst>
                                          <p:attrName>ppt_w</p:attrName>
                                        </p:attrNameLst>
                                      </p:cBhvr>
                                      <p:tavLst>
                                        <p:tav tm="0">
                                          <p:val>
                                            <p:strVal val="#ppt_w+.3"/>
                                          </p:val>
                                        </p:tav>
                                        <p:tav tm="100000">
                                          <p:val>
                                            <p:strVal val="#ppt_w"/>
                                          </p:val>
                                        </p:tav>
                                      </p:tavLst>
                                    </p:anim>
                                    <p:anim calcmode="lin" valueType="num">
                                      <p:cBhvr>
                                        <p:cTn id="24" dur="600" fill="hold"/>
                                        <p:tgtEl>
                                          <p:spTgt spid="10"/>
                                        </p:tgtEl>
                                        <p:attrNameLst>
                                          <p:attrName>ppt_h</p:attrName>
                                        </p:attrNameLst>
                                      </p:cBhvr>
                                      <p:tavLst>
                                        <p:tav tm="0">
                                          <p:val>
                                            <p:strVal val="#ppt_h"/>
                                          </p:val>
                                        </p:tav>
                                        <p:tav tm="100000">
                                          <p:val>
                                            <p:strVal val="#ppt_h"/>
                                          </p:val>
                                        </p:tav>
                                      </p:tavLst>
                                    </p:anim>
                                    <p:animEffect transition="in" filter="fade">
                                      <p:cBhvr>
                                        <p:cTn id="25" dur="6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4637</Words>
  <Application>WPS 演示</Application>
  <PresentationFormat>全屏显示(16:9)</PresentationFormat>
  <Paragraphs>650</Paragraphs>
  <Slides>26</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26</vt:i4>
      </vt:variant>
    </vt:vector>
  </HeadingPairs>
  <TitlesOfParts>
    <vt:vector size="52" baseType="lpstr">
      <vt:lpstr>Arial</vt:lpstr>
      <vt:lpstr>宋体</vt:lpstr>
      <vt:lpstr>Wingdings</vt:lpstr>
      <vt:lpstr>锐字云字库超粗黑体1.0</vt:lpstr>
      <vt:lpstr>Agency FB</vt:lpstr>
      <vt:lpstr>方正正纤黑简体</vt:lpstr>
      <vt:lpstr>微软雅黑</vt:lpstr>
      <vt:lpstr>Segoe UI Semilight</vt:lpstr>
      <vt:lpstr>Kozuka Gothic Pro L</vt:lpstr>
      <vt:lpstr>Arial Unicode MS</vt:lpstr>
      <vt:lpstr>Gill Sans</vt:lpstr>
      <vt:lpstr>Impact</vt:lpstr>
      <vt:lpstr>时尚中黑简体</vt:lpstr>
      <vt:lpstr>LiHei Pro</vt:lpstr>
      <vt:lpstr>Calibri</vt:lpstr>
      <vt:lpstr>黑体</vt:lpstr>
      <vt:lpstr>Arial Unicode MS</vt:lpstr>
      <vt:lpstr>Calibri Light</vt:lpstr>
      <vt:lpstr>造字工房悦黑体验版细体</vt:lpstr>
      <vt:lpstr>Microsoft JhengHei UI</vt:lpstr>
      <vt:lpstr>Signika</vt:lpstr>
      <vt:lpstr>Open Sans Extrabold</vt:lpstr>
      <vt:lpstr>Lato Light</vt:lpstr>
      <vt:lpstr>Gill Sans MT</vt:lpstr>
      <vt:lpstr>Almonte Snow</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简洁绿色</dc:title>
  <dc:creator>第一PPT模板网：www.1ppt.com</dc:creator>
  <cp:keywords>第一PPT模板网：www.1ppt.com</cp:keywords>
  <cp:lastModifiedBy>StoryBegins</cp:lastModifiedBy>
  <cp:revision>16</cp:revision>
  <dcterms:created xsi:type="dcterms:W3CDTF">2016-10-27T10:34:00Z</dcterms:created>
  <dcterms:modified xsi:type="dcterms:W3CDTF">2017-12-20T11:42:15Z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