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0" r:id="rId4"/>
    <p:sldId id="258" r:id="rId5"/>
    <p:sldId id="267" r:id="rId6"/>
    <p:sldId id="321" r:id="rId7"/>
    <p:sldId id="324" r:id="rId8"/>
    <p:sldId id="323" r:id="rId9"/>
    <p:sldId id="322" r:id="rId10"/>
    <p:sldId id="330" r:id="rId11"/>
    <p:sldId id="325" r:id="rId12"/>
    <p:sldId id="331" r:id="rId13"/>
    <p:sldId id="329" r:id="rId14"/>
    <p:sldId id="333" r:id="rId15"/>
    <p:sldId id="334" r:id="rId16"/>
    <p:sldId id="335" r:id="rId17"/>
    <p:sldId id="336" r:id="rId18"/>
    <p:sldId id="337" r:id="rId19"/>
    <p:sldId id="332" r:id="rId20"/>
    <p:sldId id="328" r:id="rId21"/>
    <p:sldId id="327" r:id="rId22"/>
    <p:sldId id="32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8" autoAdjust="0"/>
    <p:restoredTop sz="94660"/>
  </p:normalViewPr>
  <p:slideViewPr>
    <p:cSldViewPr snapToGrid="0">
      <p:cViewPr>
        <p:scale>
          <a:sx n="66" d="100"/>
          <a:sy n="66" d="100"/>
        </p:scale>
        <p:origin x="54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E4F-DB5E-A331-C8B8-CFFC7F963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55964-4659-C4C1-B1BB-E48DB7CA1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EB18-EE88-6F11-7D05-436CA0A3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2008-5ACE-433D-B114-A87C7F8A118C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8F307-F30A-C278-CB2B-0C1D9E86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1272A-48E0-0415-1CB8-655E448C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C6F9-1AC6-4E06-BBE5-124BC566E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389E-BB2C-0673-5580-44282F01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79872-D88D-044B-ED94-05505560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F3F1E-0FE0-2FD8-33DC-55385231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2008-5ACE-433D-B114-A87C7F8A118C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A7C7-8ED9-D838-6E98-F49E04F3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9721-61B9-B96C-FCB4-88105A2E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C6F9-1AC6-4E06-BBE5-124BC566E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DAE06-E1E0-5955-09C9-089D58073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6BF06-1FAA-0875-59B6-1EE10C601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32D70-2029-96EE-DF94-3C17AA8C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2008-5ACE-433D-B114-A87C7F8A118C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2AF2-EDFE-9E5D-F451-98484D58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7388E-3496-30D4-B726-66E8CBA2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C6F9-1AC6-4E06-BBE5-124BC566E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6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3E3F-B3EA-041B-C8FE-2D2FE39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E6ED-E9C6-6873-551B-724B4BE5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0C5CC-48B4-F106-8A93-CE9917A9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2008-5ACE-433D-B114-A87C7F8A118C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921B-DEE5-093E-69BE-48ECBD0C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73478-95CB-EE42-DFAB-5EEDB088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C6F9-1AC6-4E06-BBE5-124BC566E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0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0B83-6B4D-88D9-45A4-7D550568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EFEC2-CC6B-56D8-B09A-5B6C00A8E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D4C7D-19DE-3705-F828-A3534FB0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2008-5ACE-433D-B114-A87C7F8A118C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3E65C-E540-6232-C18F-1C313E03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43C9-A2FE-FAE3-F3E4-DA92DF3A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C6F9-1AC6-4E06-BBE5-124BC566E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3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7660-8B99-A3AF-30D7-A89D5DFE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07DB-844C-FA39-8602-868E08DB2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DD0A3-17CF-A08A-6231-1DD2C525A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708D2-B5B1-5D54-3ECB-A481B0D7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2008-5ACE-433D-B114-A87C7F8A118C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77749-5512-A362-D677-794EBBE5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7F1EF-DF4C-C4F5-8FCC-7375B9AA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C6F9-1AC6-4E06-BBE5-124BC566E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9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AD12-EF7A-17F1-E9DA-48314B10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72131-614D-2E5F-7589-E64C1E767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C2BCE-5089-BEA8-B605-8DCCAE6A8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BF1D1-4FF0-4D6B-A739-E6872EC65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C3658-1215-33BC-45F6-EA756804D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DC888-CDE3-72DD-4542-2E636DE7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2008-5ACE-433D-B114-A87C7F8A118C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57C27-450E-4152-4DD5-425C3BEF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B6065-18B1-866C-5D39-A956FB01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C6F9-1AC6-4E06-BBE5-124BC566E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9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56F5-93D8-AB1D-E595-D398C6F2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CE9CF-BE4E-4E1D-41F7-948BCCAF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2008-5ACE-433D-B114-A87C7F8A118C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7709D-C8B9-922A-B7F5-4FA0E784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4A719-F45A-99B0-8609-341421FD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C6F9-1AC6-4E06-BBE5-124BC566E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1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09784-9941-DC6C-BCAB-E2DC285D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2008-5ACE-433D-B114-A87C7F8A118C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B72C9-1B62-0599-8884-E68B9593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0C2B4-8CA4-DDFE-DB25-1C73F39B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C6F9-1AC6-4E06-BBE5-124BC566E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7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AE7B-0CE7-6CF5-DAAF-195DA9C6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77F4-C4A9-AB6E-62BD-EB72CD419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6F54D-D967-39A6-B269-FFBA54542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8E88B-355B-2BA7-6CB9-C54CCAAD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2008-5ACE-433D-B114-A87C7F8A118C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EC1C7-9493-F902-6697-3978A665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845CF-576B-6DC8-D9A2-66258BD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C6F9-1AC6-4E06-BBE5-124BC566E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7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298F-C395-D4B9-2213-DE51C140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8552A-18AA-4C73-4C7F-2CA890991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9B009-30B9-AC5B-BE29-29B830EA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A2A67-D414-D396-74AA-E5486B25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2008-5ACE-433D-B114-A87C7F8A118C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CF011-1CCC-162E-4621-BE5E4EA6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A033D-2491-FB87-B127-B5A480B8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C6F9-1AC6-4E06-BBE5-124BC566E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8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BCF40-8062-AE56-C750-91816E46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4C9F4-870D-8FBA-6E39-F07B3BC39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69B73-A257-3CFD-4049-22D670A53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2008-5ACE-433D-B114-A87C7F8A118C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06BD-9557-9F2B-BD87-F2C720808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7CD0B-6D2A-55DA-B75D-90596D0BD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6C6F9-1AC6-4E06-BBE5-124BC566E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6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DE89-CEE5-84B4-B74B-018A24173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AVL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28979-3FD6-08E1-E760-B5DE81BF7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9994"/>
            <a:ext cx="9144000" cy="447805"/>
          </a:xfrm>
        </p:spPr>
        <p:txBody>
          <a:bodyPr/>
          <a:lstStyle/>
          <a:p>
            <a:pPr algn="r"/>
            <a:r>
              <a:rPr lang="en-US" dirty="0"/>
              <a:t>Shoaib Rauf</a:t>
            </a:r>
          </a:p>
        </p:txBody>
      </p:sp>
    </p:spTree>
    <p:extLst>
      <p:ext uri="{BB962C8B-B14F-4D97-AF65-F5344CB8AC3E}">
        <p14:creationId xmlns:p14="http://schemas.microsoft.com/office/powerpoint/2010/main" val="122240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471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Operations on an AVL Tree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4C5E-0BEA-FD7C-B737-F45C46AC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661"/>
            <a:ext cx="10515600" cy="5453214"/>
          </a:xfrm>
        </p:spPr>
        <p:txBody>
          <a:bodyPr/>
          <a:lstStyle/>
          <a:p>
            <a:r>
              <a:rPr lang="en-US" dirty="0"/>
              <a:t>The following operations are performed on AVL tree.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Search:        O(log 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Insertion:    O(log 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Deletion:     O(log 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1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4" y="144658"/>
            <a:ext cx="10865285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Search Operation in AVL Tree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4C5E-0BEA-FD7C-B737-F45C46AC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" y="944454"/>
            <a:ext cx="10865285" cy="5548421"/>
          </a:xfrm>
        </p:spPr>
        <p:txBody>
          <a:bodyPr/>
          <a:lstStyle/>
          <a:p>
            <a:r>
              <a:rPr lang="en-US" dirty="0"/>
              <a:t>The search operation in the AVL tree is similar to the search operation in a Binary search tree.</a:t>
            </a:r>
          </a:p>
          <a:p>
            <a:r>
              <a:rPr lang="en-US" dirty="0"/>
              <a:t>Complexity: O(log n)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24518-8767-D809-D398-15C36B73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82" y="2492679"/>
            <a:ext cx="11495835" cy="41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4" y="144658"/>
            <a:ext cx="10865285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Insertion Operation in AVL Tree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4C5E-0BEA-FD7C-B737-F45C46AC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" y="944454"/>
            <a:ext cx="10865285" cy="5548421"/>
          </a:xfrm>
        </p:spPr>
        <p:txBody>
          <a:bodyPr/>
          <a:lstStyle/>
          <a:p>
            <a:r>
              <a:rPr lang="en-US" dirty="0"/>
              <a:t>In AVL Tree, a new node is always inserted as a leaf node.</a:t>
            </a:r>
          </a:p>
          <a:p>
            <a:r>
              <a:rPr lang="en-US" dirty="0"/>
              <a:t>Complexity: O(log n)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5D016-61F1-213D-78A1-3CBA14948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4" y="2254041"/>
            <a:ext cx="11373634" cy="18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0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65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Construct an AVL Tree: (numbers 1 to 8) </a:t>
            </a:r>
            <a:endParaRPr lang="en-US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7D326-26CF-B1A9-3551-7976D4206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0970"/>
            <a:ext cx="10526535" cy="3735222"/>
          </a:xfrm>
        </p:spPr>
      </p:pic>
    </p:spTree>
    <p:extLst>
      <p:ext uri="{BB962C8B-B14F-4D97-AF65-F5344CB8AC3E}">
        <p14:creationId xmlns:p14="http://schemas.microsoft.com/office/powerpoint/2010/main" val="304257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65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Construct an AVL Tree: (numbers 1 to 8) </a:t>
            </a:r>
            <a:endParaRPr lang="en-US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14FB9-1DDF-CAC8-9460-A99294F7E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72" y="987685"/>
            <a:ext cx="8909855" cy="56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9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65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Construct an AVL Tree: (numbers 1 to 8) </a:t>
            </a:r>
            <a:endParaRPr lang="en-US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0DC52-92E6-E293-0FCC-28E40DA6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99" y="1578279"/>
            <a:ext cx="10405602" cy="41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9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65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Construct an AVL Tree: (numbers 1 to 8) </a:t>
            </a:r>
            <a:endParaRPr lang="en-US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E80F5C-B66C-BA4F-1269-1460CA578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75" y="1903956"/>
            <a:ext cx="10449850" cy="367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9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65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Construct an AVL Tree: (numbers 1 to 8) </a:t>
            </a:r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6161C-BD4D-C722-0056-5F557FF2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9" y="1691417"/>
            <a:ext cx="10926161" cy="384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65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Construct an AVL Tree: (numbers 1 to 8) </a:t>
            </a:r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712FD-08B9-B769-09A8-F6EA189FB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074" y="1457067"/>
            <a:ext cx="6425851" cy="438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4" y="144658"/>
            <a:ext cx="10865285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Deletion Operation in AVL Tree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4C5E-0BEA-FD7C-B737-F45C46AC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" y="944454"/>
            <a:ext cx="10865285" cy="5548421"/>
          </a:xfrm>
        </p:spPr>
        <p:txBody>
          <a:bodyPr/>
          <a:lstStyle/>
          <a:p>
            <a:r>
              <a:rPr lang="en-US" dirty="0"/>
              <a:t>The deletion operation in AVL Tree is similar to deletion operation in BST. </a:t>
            </a:r>
          </a:p>
          <a:p>
            <a:r>
              <a:rPr lang="en-US" dirty="0"/>
              <a:t>But after every deletion operation, we need to check with the Balance Factor condition</a:t>
            </a:r>
          </a:p>
          <a:p>
            <a:r>
              <a:rPr lang="en-US" dirty="0"/>
              <a:t>If the tree is balanced after deletion go for next operation otherwise perform suitable rotation to make the tree Balanced.</a:t>
            </a:r>
          </a:p>
          <a:p>
            <a:r>
              <a:rPr lang="en-US" dirty="0"/>
              <a:t>Complexity: O(log n)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507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AVL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4C5E-0BEA-FD7C-B737-F45C46AC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440"/>
            <a:ext cx="10515600" cy="5077433"/>
          </a:xfrm>
        </p:spPr>
        <p:txBody>
          <a:bodyPr/>
          <a:lstStyle/>
          <a:p>
            <a:r>
              <a:rPr lang="en-US" dirty="0"/>
              <a:t>The AVL tree was introduced in the year 1962 by G.M. Adelson-</a:t>
            </a:r>
            <a:r>
              <a:rPr lang="en-US" dirty="0" err="1"/>
              <a:t>Velsky</a:t>
            </a:r>
            <a:r>
              <a:rPr lang="en-US" dirty="0"/>
              <a:t> and E.M. Landis.</a:t>
            </a:r>
          </a:p>
          <a:p>
            <a:r>
              <a:rPr lang="en-US" dirty="0"/>
              <a:t>AVL tree is a height-balanced binary search tree. </a:t>
            </a:r>
          </a:p>
          <a:p>
            <a:r>
              <a:rPr lang="en-US" dirty="0"/>
              <a:t>That means, an AVL tree is also a binary search tree but it is a balanced tree. </a:t>
            </a:r>
          </a:p>
          <a:p>
            <a:r>
              <a:rPr lang="en-US" dirty="0"/>
              <a:t>A binary tree is said to be balanced if, the difference between the heights of left and right subtrees of every node in the tree is either -1, 0 or +1.</a:t>
            </a:r>
          </a:p>
          <a:p>
            <a:r>
              <a:rPr lang="en-US" dirty="0"/>
              <a:t>In an AVL tree, every node maintains an extra information known as </a:t>
            </a:r>
            <a:r>
              <a:rPr lang="en-US" b="1" dirty="0"/>
              <a:t>balance factor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153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471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Applications Of AVL Trees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4C5E-0BEA-FD7C-B737-F45C46AC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661"/>
            <a:ext cx="10515600" cy="5453214"/>
          </a:xfrm>
        </p:spPr>
        <p:txBody>
          <a:bodyPr/>
          <a:lstStyle/>
          <a:p>
            <a:r>
              <a:rPr lang="en-US" dirty="0"/>
              <a:t>AVL trees are mostly used for in-memory sorts of sets and dictionaries.</a:t>
            </a:r>
          </a:p>
          <a:p>
            <a:endParaRPr lang="en-US" dirty="0"/>
          </a:p>
          <a:p>
            <a:r>
              <a:rPr lang="en-US" dirty="0"/>
              <a:t>AVL trees are also used extensively in database applications in which insertions and deletions are fewer but there are frequent lookups for data required.</a:t>
            </a:r>
          </a:p>
          <a:p>
            <a:endParaRPr lang="en-US" dirty="0"/>
          </a:p>
          <a:p>
            <a:r>
              <a:rPr lang="en-US" dirty="0"/>
              <a:t>It is used in applications that require improved searching apart from the database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8657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471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4. 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4C5E-0BEA-FD7C-B737-F45C46AC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661"/>
            <a:ext cx="10515600" cy="54532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4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471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4. 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4C5E-0BEA-FD7C-B737-F45C46AC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661"/>
            <a:ext cx="10515600" cy="54532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8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AVL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4C5E-0BEA-FD7C-B737-F45C46AC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77433"/>
          </a:xfrm>
        </p:spPr>
        <p:txBody>
          <a:bodyPr/>
          <a:lstStyle/>
          <a:p>
            <a:r>
              <a:rPr lang="en-US" dirty="0"/>
              <a:t>An AVL tree is a balanced binary search tree. In an AVL tree, balance factor of every node is either -1, 0 or +1.</a:t>
            </a:r>
          </a:p>
          <a:p>
            <a:r>
              <a:rPr lang="en-US" dirty="0"/>
              <a:t>Balance factor = </a:t>
            </a:r>
            <a:r>
              <a:rPr lang="en-US" b="1" dirty="0" err="1"/>
              <a:t>heightOfLeftSubtree</a:t>
            </a:r>
            <a:r>
              <a:rPr lang="en-US" b="1" dirty="0"/>
              <a:t> – </a:t>
            </a:r>
            <a:r>
              <a:rPr lang="en-US" b="1" dirty="0" err="1"/>
              <a:t>heightOfRightSubtree</a:t>
            </a:r>
            <a:endParaRPr lang="en-US" b="1" dirty="0"/>
          </a:p>
          <a:p>
            <a:r>
              <a:rPr lang="en-US" dirty="0"/>
              <a:t>Every AVL Tree is a binary search tree but every Binary Search Tree need not be AVL tree.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B5F43-716B-2E64-0308-E38DF558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937" y="3068878"/>
            <a:ext cx="6156132" cy="358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6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796"/>
          </a:xfrm>
        </p:spPr>
        <p:txBody>
          <a:bodyPr/>
          <a:lstStyle/>
          <a:p>
            <a:r>
              <a:rPr lang="en-US" b="1" u="sng" dirty="0"/>
              <a:t>Balance Factor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721D9-BFA4-F07F-8EC3-146E7DF7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1"/>
          </a:xfrm>
        </p:spPr>
        <p:txBody>
          <a:bodyPr/>
          <a:lstStyle/>
          <a:p>
            <a:r>
              <a:rPr lang="en-US" dirty="0"/>
              <a:t>In AVL tree, after performing operations like insertion and deletion we need to check the </a:t>
            </a:r>
            <a:r>
              <a:rPr lang="en-US" b="1" dirty="0"/>
              <a:t>balance factor</a:t>
            </a:r>
            <a:r>
              <a:rPr lang="en-US" dirty="0"/>
              <a:t> of every node in the tree.</a:t>
            </a:r>
          </a:p>
          <a:p>
            <a:endParaRPr lang="en-US" dirty="0"/>
          </a:p>
          <a:p>
            <a:r>
              <a:rPr lang="en-US" dirty="0"/>
              <a:t> If every node satisfies the balance factor condition then we conclude the operation otherwise we must make it balanced.</a:t>
            </a:r>
          </a:p>
          <a:p>
            <a:endParaRPr lang="en-US" dirty="0"/>
          </a:p>
          <a:p>
            <a:r>
              <a:rPr lang="en-US" dirty="0"/>
              <a:t>Whenever the tree becomes imbalanced due to any operation we use </a:t>
            </a:r>
            <a:r>
              <a:rPr lang="en-US" b="1" dirty="0"/>
              <a:t>rotation</a:t>
            </a:r>
            <a:r>
              <a:rPr lang="en-US" dirty="0"/>
              <a:t> operations to make the tree balanced.</a:t>
            </a:r>
          </a:p>
        </p:txBody>
      </p:sp>
    </p:spTree>
    <p:extLst>
      <p:ext uri="{BB962C8B-B14F-4D97-AF65-F5344CB8AC3E}">
        <p14:creationId xmlns:p14="http://schemas.microsoft.com/office/powerpoint/2010/main" val="233902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Balance Factor</a:t>
            </a:r>
            <a:endParaRPr lang="en-US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CAFA7-26B8-183F-3579-CFC8A0FB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4999515"/>
          </a:xfrm>
        </p:spPr>
        <p:txBody>
          <a:bodyPr/>
          <a:lstStyle/>
          <a:p>
            <a:r>
              <a:rPr lang="en-US" dirty="0"/>
              <a:t>Rotation is the process of moving nodes either to left or to right to make the tree balanced.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FB988-B034-60F1-70FB-B99F1D92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35" y="2527908"/>
            <a:ext cx="8520729" cy="31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6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471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1. Single Left Rotation (LL Rotation)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4C5E-0BEA-FD7C-B737-F45C46AC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267"/>
            <a:ext cx="10515600" cy="5338607"/>
          </a:xfrm>
        </p:spPr>
        <p:txBody>
          <a:bodyPr/>
          <a:lstStyle/>
          <a:p>
            <a:r>
              <a:rPr lang="en-US" dirty="0"/>
              <a:t>In LL Rotation, every node moves one position to left from the current position. To understand LL Rotation, let us consider the following insertion operation in AVL Tree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21DC2-C7E9-3836-2112-55EE2AD7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89" y="2843114"/>
            <a:ext cx="8995221" cy="350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0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471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2. Single Right Rotation (RR Rotation)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4C5E-0BEA-FD7C-B737-F45C46AC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267"/>
            <a:ext cx="10515600" cy="5338607"/>
          </a:xfrm>
        </p:spPr>
        <p:txBody>
          <a:bodyPr/>
          <a:lstStyle/>
          <a:p>
            <a:r>
              <a:rPr lang="en-US" dirty="0"/>
              <a:t>In RR Rotation, every node moves one position to right from the current position. To understand RR Rotation, let us consider the following insertion operation in AVL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7BA14-4DBA-BC08-14A2-FF778ABE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57" y="2925625"/>
            <a:ext cx="8326285" cy="325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7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471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3. Left Right Rotation (LR Rotation)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4C5E-0BEA-FD7C-B737-F45C46AC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713"/>
            <a:ext cx="10515600" cy="5428162"/>
          </a:xfrm>
        </p:spPr>
        <p:txBody>
          <a:bodyPr/>
          <a:lstStyle/>
          <a:p>
            <a:r>
              <a:rPr lang="en-US" dirty="0"/>
              <a:t>The LR Rotation is a sequence of single left rotation followed by a single right rotation. </a:t>
            </a:r>
          </a:p>
          <a:p>
            <a:r>
              <a:rPr lang="en-US" dirty="0"/>
              <a:t>In LR Rotation, at first, every node moves one position to the left and one position to right from the current position. </a:t>
            </a:r>
          </a:p>
          <a:p>
            <a:r>
              <a:rPr lang="en-US" dirty="0"/>
              <a:t>To understand LR Rotation, let us consider the following insertion operation in AVL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A5C11-BF43-DA70-9CBD-3A11A788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88" y="3814591"/>
            <a:ext cx="8941869" cy="28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1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6EB-CFD3-0C3B-2693-94B5A417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471"/>
            <a:ext cx="10515600" cy="799796"/>
          </a:xfrm>
        </p:spPr>
        <p:txBody>
          <a:bodyPr>
            <a:normAutofit/>
          </a:bodyPr>
          <a:lstStyle/>
          <a:p>
            <a:r>
              <a:rPr lang="en-US" b="1" u="sng" dirty="0"/>
              <a:t>4. Right Left Rotation (RL Rotation)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4C5E-0BEA-FD7C-B737-F45C46AC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661"/>
            <a:ext cx="10515600" cy="5453214"/>
          </a:xfrm>
        </p:spPr>
        <p:txBody>
          <a:bodyPr/>
          <a:lstStyle/>
          <a:p>
            <a:r>
              <a:rPr lang="en-US" dirty="0"/>
              <a:t>The RL Rotation is sequence of single right rotation followed by single left rotation. </a:t>
            </a:r>
          </a:p>
          <a:p>
            <a:r>
              <a:rPr lang="en-US" dirty="0"/>
              <a:t>In RL Rotation, at first every node moves one position to right and one position to left from the current position.</a:t>
            </a:r>
          </a:p>
          <a:p>
            <a:r>
              <a:rPr lang="en-US" dirty="0"/>
              <a:t> To understand RL Rotation, let us consider the following insertion operation in AVL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83B93-6F7B-5B16-5FD5-9200047AE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91" y="3858016"/>
            <a:ext cx="9319417" cy="27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7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747</Words>
  <Application>Microsoft Office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AVL Tree</vt:lpstr>
      <vt:lpstr>AVL Tree</vt:lpstr>
      <vt:lpstr>AVL Tree</vt:lpstr>
      <vt:lpstr>Balance Factor</vt:lpstr>
      <vt:lpstr>Balance Factor</vt:lpstr>
      <vt:lpstr>1. Single Left Rotation (LL Rotation)</vt:lpstr>
      <vt:lpstr>2. Single Right Rotation (RR Rotation)</vt:lpstr>
      <vt:lpstr>3. Left Right Rotation (LR Rotation)</vt:lpstr>
      <vt:lpstr>4. Right Left Rotation (RL Rotation)</vt:lpstr>
      <vt:lpstr>Operations on an AVL Tree</vt:lpstr>
      <vt:lpstr>Search Operation in AVL Tree</vt:lpstr>
      <vt:lpstr>Insertion Operation in AVL Tree</vt:lpstr>
      <vt:lpstr>Construct an AVL Tree: (numbers 1 to 8) </vt:lpstr>
      <vt:lpstr>Construct an AVL Tree: (numbers 1 to 8) </vt:lpstr>
      <vt:lpstr>Construct an AVL Tree: (numbers 1 to 8) </vt:lpstr>
      <vt:lpstr>Construct an AVL Tree: (numbers 1 to 8) </vt:lpstr>
      <vt:lpstr>Construct an AVL Tree: (numbers 1 to 8) </vt:lpstr>
      <vt:lpstr>Construct an AVL Tree: (numbers 1 to 8) </vt:lpstr>
      <vt:lpstr>Deletion Operation in AVL Tree</vt:lpstr>
      <vt:lpstr>Applications Of AVL Trees</vt:lpstr>
      <vt:lpstr>4. </vt:lpstr>
      <vt:lpstr>4.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</dc:title>
  <dc:creator>Shoaib Rauf</dc:creator>
  <cp:lastModifiedBy>Shoaib Rauf</cp:lastModifiedBy>
  <cp:revision>109</cp:revision>
  <dcterms:created xsi:type="dcterms:W3CDTF">2022-10-22T06:30:29Z</dcterms:created>
  <dcterms:modified xsi:type="dcterms:W3CDTF">2022-11-09T18:09:23Z</dcterms:modified>
</cp:coreProperties>
</file>