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0"/>
  </p:notesMasterIdLst>
  <p:sldIdLst>
    <p:sldId id="256" r:id="rId3"/>
    <p:sldId id="263" r:id="rId4"/>
    <p:sldId id="259" r:id="rId5"/>
    <p:sldId id="266" r:id="rId6"/>
    <p:sldId id="267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7582" autoAdjust="0"/>
  </p:normalViewPr>
  <p:slideViewPr>
    <p:cSldViewPr>
      <p:cViewPr varScale="1">
        <p:scale>
          <a:sx n="82" d="100"/>
          <a:sy n="82" d="100"/>
        </p:scale>
        <p:origin x="18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1F2E2-4A78-452A-958A-008AF077C237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A021-1A76-4EA1-B898-D29B78C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A021-1A76-4EA1-B898-D29B78CD7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1CC624-54D9-4A6A-A7AA-85310978F75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4419600" cy="1676399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u="sng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REPORT </a:t>
            </a:r>
            <a:br>
              <a:rPr lang="en-US" b="0" u="sng" dirty="0">
                <a:solidFill>
                  <a:schemeClr val="accent3"/>
                </a:solidFill>
              </a:rPr>
            </a:br>
            <a:r>
              <a:rPr lang="en-US" sz="3200" i="1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3200" i="1" u="sng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Excel Data Organizer &amp; Cleaner (</a:t>
            </a:r>
            <a:r>
              <a:rPr lang="en-US" sz="3200" i="1" u="sng" spc="-15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ExDOC</a:t>
            </a:r>
            <a:r>
              <a:rPr lang="en-US" sz="3200" i="1" u="sng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3200" i="1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”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0240" y="2331085"/>
            <a:ext cx="3726180" cy="2076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      </a:t>
            </a:r>
            <a:r>
              <a:rPr lang="en-US" sz="2000" b="1" i="1" dirty="0"/>
              <a:t>PRESENTED BY:-</a:t>
            </a:r>
          </a:p>
          <a:p>
            <a:r>
              <a:rPr lang="en-US" sz="2000" b="1" i="1" dirty="0"/>
              <a:t>	“ FTS GROUP ”</a:t>
            </a:r>
            <a:endParaRPr lang="en-US" sz="2000" dirty="0"/>
          </a:p>
          <a:p>
            <a:endParaRPr lang="en-US" b="1" dirty="0"/>
          </a:p>
          <a:p>
            <a:r>
              <a:rPr lang="en-US" b="1" dirty="0"/>
              <a:t>1. Fatima Jamal (19k-1107) </a:t>
            </a:r>
          </a:p>
          <a:p>
            <a:r>
              <a:rPr lang="en-US" b="1" dirty="0"/>
              <a:t>2. Taha Yousuf (19k-1352) </a:t>
            </a:r>
            <a:endParaRPr lang="en-US" dirty="0"/>
          </a:p>
          <a:p>
            <a:r>
              <a:rPr lang="en-US" b="1" dirty="0"/>
              <a:t>3. Shahzaib Khan (19k-0273)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30240" y="2616160"/>
            <a:ext cx="371856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726430" y="2616160"/>
            <a:ext cx="3810" cy="17739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26430" y="4390076"/>
            <a:ext cx="37299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Introduction:-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Situations in which we handle large amounts of information, data cleansing is a must as it properly organizes the data, making algorithms easier to implement and run. So, if we have a well-cleaned dataset, we can get desired results even with a very simple algorithm, which can prove very beneficial at times. </a:t>
            </a:r>
          </a:p>
          <a:p>
            <a:r>
              <a:rPr lang="en-US" dirty="0"/>
              <a:t>Data cleaning is the process consisting of fixing or removing incorrect, corrupted, incorrectly formatted, duplicate, or incomplete data within a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Salient Features:-</a:t>
            </a:r>
            <a:endParaRPr lang="en-US" sz="5400" spc="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The Data will be collected from any website e.g., Kaggle, which contain data-sets in .csv format, and after cleansing, it will be stored in separate .csv file.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Provides ideal solution that is able to cleanse any type of data.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2 level based Cleaning (i.e. first simply parses the file in clean format &amp; 2</a:t>
            </a:r>
            <a:r>
              <a:rPr lang="en-US" sz="2800" baseline="30000" dirty="0"/>
              <a:t>nd</a:t>
            </a:r>
            <a:r>
              <a:rPr lang="en-US" sz="2800" dirty="0"/>
              <a:t> level deals with null values &amp; outliers)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Data is handled efficiently by saving in appropriate structure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Move Semantics are used with dynamic Array structures in order to avoid using heavy node structures like doubly-linked 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4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u="sng" spc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rgbClr val="99987F"/>
                </a:solidFill>
                <a:latin typeface="Arabic Typesetting" pitchFamily="66" charset="-78"/>
                <a:cs typeface="Arabic Typesetting" pitchFamily="66" charset="-78"/>
              </a:rPr>
              <a:t>Work-Load Distribution:-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latin typeface="Arabic Typesetting" pitchFamily="66" charset="-78"/>
                <a:cs typeface="Arabic Typesetting" pitchFamily="66" charset="-78"/>
              </a:rPr>
              <a:t>Shahzaib Khan (19k-0273):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sz="2400" dirty="0"/>
              <a:t>All Custom Structures used inside the project (e.g. Vector, String, AVL)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sz="2400" dirty="0"/>
              <a:t>Complete Manger class with All management Operations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sz="2400" dirty="0"/>
              <a:t>Graphical interface</a:t>
            </a:r>
          </a:p>
          <a:p>
            <a:r>
              <a:rPr lang="en-US" sz="3600" b="1" dirty="0">
                <a:latin typeface="Arabic Typesetting" pitchFamily="66" charset="-78"/>
                <a:cs typeface="Arabic Typesetting" pitchFamily="66" charset="-78"/>
              </a:rPr>
              <a:t>Taha Yousuf (19k-1352):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sz="2400" dirty="0"/>
              <a:t>File Read/Write Operations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sz="2400" dirty="0" err="1"/>
              <a:t>Stoif</a:t>
            </a:r>
            <a:r>
              <a:rPr lang="en-US" sz="2400" dirty="0"/>
              <a:t> function (converts string into float/int)</a:t>
            </a:r>
          </a:p>
          <a:p>
            <a:r>
              <a:rPr lang="en-US" sz="3600" b="1" dirty="0">
                <a:latin typeface="Arabic Typesetting" pitchFamily="66" charset="-78"/>
                <a:cs typeface="Arabic Typesetting" pitchFamily="66" charset="-78"/>
              </a:rPr>
              <a:t>Fatima Jamal (19k-1107)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sz="2400" dirty="0"/>
              <a:t>All sorting </a:t>
            </a:r>
            <a:r>
              <a:rPr lang="en-US" sz="2400" dirty="0" err="1"/>
              <a:t>alorithms</a:t>
            </a:r>
            <a:r>
              <a:rPr lang="en-US" sz="2400" dirty="0"/>
              <a:t> &amp; their helper function</a:t>
            </a:r>
            <a:r>
              <a:rPr lang="en-US" dirty="0"/>
              <a:t>.</a:t>
            </a:r>
          </a:p>
          <a:p>
            <a:pPr marL="880110" lvl="1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  <a:p>
            <a:pPr marL="880110" lvl="1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36638"/>
          </a:xfrm>
        </p:spPr>
        <p:txBody>
          <a:bodyPr/>
          <a:lstStyle/>
          <a:p>
            <a:r>
              <a:rPr lang="en-US" sz="5400" u="sng" spc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rgbClr val="99987F"/>
                </a:solidFill>
                <a:latin typeface="Arabic Typesetting" pitchFamily="66" charset="-78"/>
                <a:cs typeface="Arabic Typesetting" pitchFamily="66" charset="-78"/>
              </a:rPr>
              <a:t>Learned/Covered Topics:-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Sorting Algorithms (Bubble, Insertion, Selection)</a:t>
            </a:r>
          </a:p>
          <a:p>
            <a:r>
              <a:rPr lang="en-US" dirty="0"/>
              <a:t>Dynamic Safe Arrays (as Vector &amp; Strings)</a:t>
            </a:r>
          </a:p>
          <a:p>
            <a:r>
              <a:rPr lang="en-US" dirty="0"/>
              <a:t>Copy Semantics (rule of 3)</a:t>
            </a:r>
          </a:p>
          <a:p>
            <a:r>
              <a:rPr lang="en-US" dirty="0"/>
              <a:t>Move Semantics (rule of 5)</a:t>
            </a:r>
          </a:p>
          <a:p>
            <a:r>
              <a:rPr lang="en-US" dirty="0"/>
              <a:t>Trees (BST,AVL)</a:t>
            </a:r>
          </a:p>
          <a:p>
            <a:r>
              <a:rPr lang="en-US" dirty="0"/>
              <a:t>Stacks (implemented as singly-linked list in LIFO order &amp; in Vectors as FILO order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400" i="1" u="sng" dirty="0"/>
            </a:br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Tools &amp; Technologies Used:-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romanLcParenR"/>
            </a:pPr>
            <a:r>
              <a:rPr lang="en-US" sz="2200" dirty="0">
                <a:effectLst/>
                <a:latin typeface="Times New Roman" panose="02020603050405020304" pitchFamily="18" charset="0"/>
                <a:ea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omic Sans MS" panose="030F0702030302020204" pitchFamily="66" charset="0"/>
                <a:cs typeface="Arial" panose="020B0604020202020204" pitchFamily="34" charset="0"/>
              </a:rPr>
              <a:t>DevC</a:t>
            </a:r>
            <a:r>
              <a:rPr lang="en-US" sz="2200" dirty="0">
                <a:effectLst/>
                <a:latin typeface="Times New Roman" panose="02020603050405020304" pitchFamily="18" charset="0"/>
                <a:ea typeface="Comic Sans MS" panose="030F0702030302020204" pitchFamily="66" charset="0"/>
                <a:cs typeface="Arial" panose="020B0604020202020204" pitchFamily="34" charset="0"/>
              </a:rPr>
              <a:t>++ compiler /Visual studio 2019</a:t>
            </a:r>
            <a:r>
              <a:rPr lang="en-US" sz="22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romanLcParenR"/>
            </a:pPr>
            <a:r>
              <a:rPr lang="en-US" sz="2200" dirty="0">
                <a:effectLst/>
                <a:latin typeface="Times New Roman" panose="02020603050405020304" pitchFamily="18" charset="0"/>
                <a:ea typeface="Comic Sans MS" panose="030F0702030302020204" pitchFamily="66" charset="0"/>
                <a:cs typeface="Arial" panose="020B0604020202020204" pitchFamily="34" charset="0"/>
              </a:rPr>
              <a:t> C++11 programming language</a:t>
            </a:r>
            <a:r>
              <a:rPr lang="en-US" sz="22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romanLcParenR"/>
            </a:pPr>
            <a:r>
              <a:rPr lang="en-US" sz="2200" dirty="0">
                <a:effectLst/>
                <a:latin typeface="Times New Roman" panose="02020603050405020304" pitchFamily="18" charset="0"/>
                <a:ea typeface="Comic Sans MS" panose="030F0702030302020204" pitchFamily="66" charset="0"/>
                <a:cs typeface="Arial" panose="020B0604020202020204" pitchFamily="34" charset="0"/>
              </a:rPr>
              <a:t> Operating System Microsoft Windows 10. </a:t>
            </a:r>
            <a:r>
              <a:rPr lang="en-US" sz="22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romanLcParenR"/>
            </a:pPr>
            <a:r>
              <a:rPr lang="en-US" sz="2200" dirty="0">
                <a:effectLst/>
                <a:latin typeface="Times New Roman" panose="02020603050405020304" pitchFamily="18" charset="0"/>
                <a:ea typeface="Comic Sans MS" panose="030F0702030302020204" pitchFamily="66" charset="0"/>
                <a:cs typeface="Arial" panose="020B0604020202020204" pitchFamily="34" charset="0"/>
              </a:rPr>
              <a:t> All major concepts, algorithms and terms learned in Data Structure course will be applied in best possible way.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09800" y="838200"/>
            <a:ext cx="8062912" cy="154622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6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ndalus" pitchFamily="18" charset="-78"/>
                <a:cs typeface="Andalus" pitchFamily="18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42858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rve">
  <a:themeElements>
    <a:clrScheme name="Custom 7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FFF2C5"/>
      </a:accent1>
      <a:accent2>
        <a:srgbClr val="59B0B9"/>
      </a:accent2>
      <a:accent3>
        <a:srgbClr val="FFE68B"/>
      </a:accent3>
      <a:accent4>
        <a:srgbClr val="B77BB4"/>
      </a:accent4>
      <a:accent5>
        <a:srgbClr val="B7A07D"/>
      </a:accent5>
      <a:accent6>
        <a:srgbClr val="DCD1C0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2443</TotalTime>
  <Words>418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Andalus</vt:lpstr>
      <vt:lpstr>Arabic Typesetting</vt:lpstr>
      <vt:lpstr>Arial</vt:lpstr>
      <vt:lpstr>Calibri</vt:lpstr>
      <vt:lpstr>Century Gothic</vt:lpstr>
      <vt:lpstr>Times New Roman</vt:lpstr>
      <vt:lpstr>Tw Cen MT</vt:lpstr>
      <vt:lpstr>Verdana</vt:lpstr>
      <vt:lpstr>Wingdings</vt:lpstr>
      <vt:lpstr>Wingdings 2</vt:lpstr>
      <vt:lpstr>Thatch</vt:lpstr>
      <vt:lpstr>Verve</vt:lpstr>
      <vt:lpstr>PROJECT REPORT  “Excel Data Organizer &amp; Cleaner (ExDOC)” </vt:lpstr>
      <vt:lpstr>Introduction:-</vt:lpstr>
      <vt:lpstr>Salient Features:-</vt:lpstr>
      <vt:lpstr>Work-Load Distribution:- (Overview)</vt:lpstr>
      <vt:lpstr>Learned/Covered Topics:-</vt:lpstr>
      <vt:lpstr> Tools &amp; Technologies Used:-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 “Snakes And Ladders”</dc:title>
  <dc:creator>SHAHZAIB AHMED</dc:creator>
  <cp:lastModifiedBy>Shahzaib Khan</cp:lastModifiedBy>
  <cp:revision>893</cp:revision>
  <dcterms:created xsi:type="dcterms:W3CDTF">2020-03-26T16:13:25Z</dcterms:created>
  <dcterms:modified xsi:type="dcterms:W3CDTF">2021-07-05T19:39:53Z</dcterms:modified>
</cp:coreProperties>
</file>