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59"/>
            <p14:sldId id="260"/>
          </p14:sldIdLst>
        </p14:section>
        <p14:section name="Tutorial" id="{A3563FA1-D34B-A04C-BBE0-E87336D5C86A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56F"/>
    <a:srgbClr val="073A4C"/>
    <a:srgbClr val="1189B2"/>
    <a:srgbClr val="03D7A1"/>
    <a:srgbClr val="FFD266"/>
    <a:srgbClr val="08D6A2"/>
    <a:srgbClr val="1589B2"/>
    <a:srgbClr val="073A4D"/>
    <a:srgbClr val="EF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69"/>
    <p:restoredTop sz="96928"/>
  </p:normalViewPr>
  <p:slideViewPr>
    <p:cSldViewPr snapToGrid="0" snapToObjects="1" showGuides="1">
      <p:cViewPr varScale="1">
        <p:scale>
          <a:sx n="115" d="100"/>
          <a:sy n="115" d="100"/>
        </p:scale>
        <p:origin x="240" y="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2020-07-15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938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730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7055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539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2020-07-15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3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0.xml"/><Relationship Id="rId2" Type="http://schemas.openxmlformats.org/officeDocument/2006/relationships/notesSlide" Target="../notesSlides/notesSlide10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7.svg"/><Relationship Id="rId5" Type="http://schemas.openxmlformats.org/officeDocument/2006/relationships/image" Target="../media/image3.png"/><Relationship Id="rId15" Type="http://schemas.openxmlformats.org/officeDocument/2006/relationships/image" Target="../media/image29.sv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slide" Target="slide8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slide" Target="slide9.xml"/><Relationship Id="rId27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5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0" Type="http://schemas.openxmlformats.org/officeDocument/2006/relationships/image" Target="../media/image8.svg"/><Relationship Id="rId19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1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1.png"/><Relationship Id="rId27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23.png"/><Relationship Id="rId18" Type="http://schemas.openxmlformats.org/officeDocument/2006/relationships/slide" Target="slide3.xml"/><Relationship Id="rId26" Type="http://schemas.openxmlformats.org/officeDocument/2006/relationships/image" Target="../media/image33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32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9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34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0.xml"/><Relationship Id="rId2" Type="http://schemas.openxmlformats.org/officeDocument/2006/relationships/notesSlide" Target="../notesSlides/notesSlide6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7.png"/><Relationship Id="rId28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slide" Target="slide8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slide" Target="slide9.xml"/><Relationship Id="rId27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25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3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1.png"/><Relationship Id="rId25" Type="http://schemas.openxmlformats.org/officeDocument/2006/relationships/slide" Target="slide10.xml"/><Relationship Id="rId2" Type="http://schemas.openxmlformats.org/officeDocument/2006/relationships/notesSlide" Target="../notesSlides/notesSlide7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35.svg"/><Relationship Id="rId23" Type="http://schemas.openxmlformats.org/officeDocument/2006/relationships/image" Target="../media/image17.pn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slide" Target="slide8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slide" Target="slide9.xml"/><Relationship Id="rId27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0.xml"/><Relationship Id="rId2" Type="http://schemas.openxmlformats.org/officeDocument/2006/relationships/notesSlide" Target="../notesSlides/notesSlide8.xml"/><Relationship Id="rId16" Type="http://schemas.openxmlformats.org/officeDocument/2006/relationships/slide" Target="slide7.xml"/><Relationship Id="rId20" Type="http://schemas.openxmlformats.org/officeDocument/2006/relationships/image" Target="../media/image11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8.svg"/><Relationship Id="rId5" Type="http://schemas.openxmlformats.org/officeDocument/2006/relationships/image" Target="../media/image3.png"/><Relationship Id="rId15" Type="http://schemas.openxmlformats.org/officeDocument/2006/relationships/image" Target="../media/image29.svg"/><Relationship Id="rId23" Type="http://schemas.openxmlformats.org/officeDocument/2006/relationships/image" Target="../media/image17.pn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slide" Target="slide8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slide" Target="slide9.xml"/><Relationship Id="rId27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6.xml"/><Relationship Id="rId18" Type="http://schemas.openxmlformats.org/officeDocument/2006/relationships/image" Target="../media/image14.sv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34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slide" Target="slide10.xml"/><Relationship Id="rId2" Type="http://schemas.openxmlformats.org/officeDocument/2006/relationships/notesSlide" Target="../notesSlides/notesSlide9.xml"/><Relationship Id="rId16" Type="http://schemas.openxmlformats.org/officeDocument/2006/relationships/slide" Target="slide7.xml"/><Relationship Id="rId20" Type="http://schemas.openxmlformats.org/officeDocument/2006/relationships/image" Target="../media/image15.png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1.svg"/><Relationship Id="rId5" Type="http://schemas.openxmlformats.org/officeDocument/2006/relationships/image" Target="../media/image3.png"/><Relationship Id="rId15" Type="http://schemas.openxmlformats.org/officeDocument/2006/relationships/image" Target="../media/image29.svg"/><Relationship Id="rId23" Type="http://schemas.openxmlformats.org/officeDocument/2006/relationships/image" Target="../media/image11.png"/><Relationship Id="rId28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slide" Target="slide8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slide" Target="slide9.xml"/><Relationship Id="rId27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Single gear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Users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Coffee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80" name="Graphic 79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F330AB-BCA1-704C-A57F-05DFD496042D}"/>
              </a:ext>
            </a:extLst>
          </p:cNvPr>
          <p:cNvGrpSpPr/>
          <p:nvPr/>
        </p:nvGrpSpPr>
        <p:grpSpPr>
          <a:xfrm>
            <a:off x="2650967" y="1452566"/>
            <a:ext cx="1252266" cy="2028117"/>
            <a:chOff x="2620956" y="1452566"/>
            <a:chExt cx="1252266" cy="2028117"/>
          </a:xfrm>
        </p:grpSpPr>
        <p:grpSp>
          <p:nvGrpSpPr>
            <p:cNvPr id="98" name="Graphic 4">
              <a:extLst>
                <a:ext uri="{FF2B5EF4-FFF2-40B4-BE49-F238E27FC236}">
                  <a16:creationId xmlns:a16="http://schemas.microsoft.com/office/drawing/2014/main" id="{676ED51B-71D1-1440-830A-A825D9D9B4E6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9A141ED-BF03-D042-9022-2489CEAD800E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8ED0A446-080A-AA4C-BFE3-9198BE7A64FB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D36A277-738B-9945-ABCB-E02EF0ECB1E8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ADD944C-28C2-0B42-9E6D-6AA8B580E0F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F13545D-5715-4449-B14F-F0879D81F953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180EE1A-8DC2-3A4F-97BE-C92F557DE7A9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AFE438EC-0493-C74D-BD8F-413F0BE5A4FA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36D2FD-D66F-154F-9D69-36219AE04EB8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2CE3A8E-24A5-444A-A93D-1D3349CF754A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EC44A87-7AB3-4E49-9762-C692E7239079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C3C7DC25-5855-7749-BED7-41AF3436480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CBD8D1D-491F-7844-8EB8-C1A6D7ECA828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D78D2FA-55A3-5F4E-AE99-8819CD26DB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F831C6-CB6F-0443-8210-EB9182E6966E}"/>
                </a:ext>
              </a:extLst>
            </p:cNvPr>
            <p:cNvSpPr txBox="1"/>
            <p:nvPr/>
          </p:nvSpPr>
          <p:spPr>
            <a:xfrm>
              <a:off x="2620956" y="2633577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D36D8FF-C2E0-AE48-8156-B757195DAA22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20D284-99DA-F049-BE75-21C60BC32AE8}"/>
              </a:ext>
            </a:extLst>
          </p:cNvPr>
          <p:cNvGrpSpPr/>
          <p:nvPr/>
        </p:nvGrpSpPr>
        <p:grpSpPr>
          <a:xfrm>
            <a:off x="2626121" y="3931887"/>
            <a:ext cx="1301959" cy="2028117"/>
            <a:chOff x="2596110" y="1452566"/>
            <a:chExt cx="1301959" cy="2028117"/>
          </a:xfrm>
        </p:grpSpPr>
        <p:grpSp>
          <p:nvGrpSpPr>
            <p:cNvPr id="115" name="Graphic 4">
              <a:extLst>
                <a:ext uri="{FF2B5EF4-FFF2-40B4-BE49-F238E27FC236}">
                  <a16:creationId xmlns:a16="http://schemas.microsoft.com/office/drawing/2014/main" id="{F32653A8-3F94-8745-A995-961A347308BA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45790CAE-6BF6-5C45-B259-042C55FBB481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AE8A551-68DB-EC4C-94C4-49FD1A28EE09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486E796E-F002-2544-A572-37D8EC6792DA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FAACBE3-B837-3746-9D96-EE94F19950D1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A64511E-36AB-8C45-8E3F-1DC3F1A2045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BB4E022-B038-1746-9B19-E2F453A3A1A3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4DEECB5E-81CE-034A-8C3B-47574632F85D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FE3E171D-4CB0-204D-89E0-F5767A7B361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0F2A260-300C-B542-AB9B-EC2149CF67F8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AF4A482-0559-9D47-85C8-86DC0858793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55BABF60-8DE8-0644-AD8D-4BE965DBCA2C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B8DC9B8B-8561-C946-9939-A5D37AC4384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670805F-28A8-E445-BB50-A261D743AEB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F097BE-7BA9-074C-93EF-077EFD4CB9CE}"/>
                </a:ext>
              </a:extLst>
            </p:cNvPr>
            <p:cNvSpPr txBox="1"/>
            <p:nvPr/>
          </p:nvSpPr>
          <p:spPr>
            <a:xfrm>
              <a:off x="2596110" y="2633577"/>
              <a:ext cx="130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FCA395-21F0-E948-BDCF-A898F148E23C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D4B8F63-7B19-4240-AC4F-2B3589E45667}"/>
              </a:ext>
            </a:extLst>
          </p:cNvPr>
          <p:cNvGrpSpPr/>
          <p:nvPr/>
        </p:nvGrpSpPr>
        <p:grpSpPr>
          <a:xfrm>
            <a:off x="8900967" y="1452566"/>
            <a:ext cx="1303562" cy="2028117"/>
            <a:chOff x="2595308" y="1452566"/>
            <a:chExt cx="1303562" cy="2028117"/>
          </a:xfrm>
        </p:grpSpPr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F566A078-10A0-5F4E-8567-D1B9036E74D3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9F961DB-5A69-DD4B-8EBD-A9D846B94A27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0B6138A0-E868-B542-98B6-AC757D3D9B47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62D0E009-2DB9-5F47-B190-AABC72B62C2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0E0B4A-97BB-3E43-A815-9CCA556588F8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CDA4B245-5968-4E44-8A16-AA64A8FACC41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BFF36C-18E0-A944-9ED4-20A3A75249E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7C8AEE45-59E8-CD4B-953D-3D681B92F530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E77D061-B89B-3948-9DD1-E7486EB43C05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CB70A925-D786-5F43-9B97-7C4A26D841DF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9259E23E-7C38-0049-904F-273D77C152F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3CCF439-58EF-5C48-BC79-6758EF925B46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45F8CAC1-AE42-EB47-9042-15F1C15F707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EE6DA69-4C6B-BE41-A1D7-304DADE2B549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D64A62-E3DB-694F-A62D-D9F8F6BEC32F}"/>
                </a:ext>
              </a:extLst>
            </p:cNvPr>
            <p:cNvSpPr txBox="1"/>
            <p:nvPr/>
          </p:nvSpPr>
          <p:spPr>
            <a:xfrm>
              <a:off x="2595308" y="263357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9A4D1D6-2173-4949-83B6-3D2B6F7BC412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42861A4-CE81-1B45-8FFB-D9C1A823AC35}"/>
              </a:ext>
            </a:extLst>
          </p:cNvPr>
          <p:cNvGrpSpPr/>
          <p:nvPr/>
        </p:nvGrpSpPr>
        <p:grpSpPr>
          <a:xfrm>
            <a:off x="8888945" y="3931887"/>
            <a:ext cx="1327608" cy="2028117"/>
            <a:chOff x="2583286" y="1452566"/>
            <a:chExt cx="1327608" cy="2028117"/>
          </a:xfrm>
        </p:grpSpPr>
        <p:grpSp>
          <p:nvGrpSpPr>
            <p:cNvPr id="149" name="Graphic 4">
              <a:extLst>
                <a:ext uri="{FF2B5EF4-FFF2-40B4-BE49-F238E27FC236}">
                  <a16:creationId xmlns:a16="http://schemas.microsoft.com/office/drawing/2014/main" id="{97B32BDD-A9EE-AC4A-8457-E9FB11925409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428B57BE-DAA5-AD4B-95EC-4DB9DBE4594F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C4C6BED-8035-644C-AEA0-82039A0A96F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24D74A73-8658-5C41-9846-095197434B7C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25296D81-E449-0749-844D-F0F6C8105563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B0B13E42-7BC7-924E-89EA-7C17E455C29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CBCED58F-277E-D242-BD82-E0575EECCB66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2797CB9C-4F24-434E-8E6A-06B3572C76F7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B704116D-F473-EE4F-945E-CBCCAD68677A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C4CA4BED-B448-8C44-95DF-C02D67CD99F9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C92CF32-2A08-9C4E-AE45-A19B1009138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B411E04-768D-834B-BFEA-795463D274DA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8CD7E37-0A64-2747-851A-28F7C665C132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50CB18A8-59CE-8B4B-BEF0-42B3C0C1FD90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C3BDC42-8F27-2B45-85BB-7AEBF711D01B}"/>
                </a:ext>
              </a:extLst>
            </p:cNvPr>
            <p:cNvSpPr txBox="1"/>
            <p:nvPr/>
          </p:nvSpPr>
          <p:spPr>
            <a:xfrm>
              <a:off x="2583286" y="2633577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7A85E43-D7E3-6B44-940E-47892F7BCFDE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54582D-4B25-B049-BB6B-EC4E61BF854E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7B3DA2D-B4FA-C24D-B4E8-7624EF486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6B3BAA89-1839-EB44-9B24-BA6C97EEB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D7912C-E040-6A4A-BE6E-6CAD6509E07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475FEE-C144-4548-A8A7-4F513439F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140F157-340D-604A-A162-D3A7E8156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BF6F17-FF08-B54F-9544-FA60A221B2D4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CC6907-4984-2B45-8E22-55D72C351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EC64F5FA-9338-284F-9DC4-84D1D7CF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4E909C-C0AD-0441-BFB4-0D24E6056384}"/>
              </a:ext>
            </a:extLst>
          </p:cNvPr>
          <p:cNvGrpSpPr/>
          <p:nvPr/>
        </p:nvGrpSpPr>
        <p:grpSpPr>
          <a:xfrm>
            <a:off x="945606" y="5462235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ED2165-882A-1240-A14A-473907542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D77F818E-1A52-FD43-9C5B-C0361A06F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C9A606-AE6F-624F-9CAE-64FB7D3728BE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886168-6EB5-3E42-8F9F-09068F010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7BBA70A2-F293-8042-8804-5EB9E580B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75DB4210-1AF3-3745-AE1A-42472C59C598}"/>
              </a:ext>
            </a:extLst>
          </p:cNvPr>
          <p:cNvSpPr/>
          <p:nvPr/>
        </p:nvSpPr>
        <p:spPr>
          <a:xfrm rot="10800000">
            <a:off x="1" y="-4437659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6E80348E-5EB3-754B-86C8-4C4EA07C83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2265410C-8250-D94D-B452-8EC4A7C440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F1D832FF-9311-864A-97A8-8B3E062D71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22" name="Graphic 21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8CC4C579-B232-624D-8C3E-37A2EAF62A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A41F91BD-1F3B-1C43-96EF-08696B54726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ADB62CA-6B25-E549-A6A9-E2FD7060B352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2A2FE-D0FB-6642-A6CB-54AB44DC09A6}"/>
              </a:ext>
            </a:extLst>
          </p:cNvPr>
          <p:cNvSpPr txBox="1"/>
          <p:nvPr/>
        </p:nvSpPr>
        <p:spPr>
          <a:xfrm>
            <a:off x="2335177" y="263357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BFF927-AFBD-D543-93E7-58A4B7A1BD56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3867E-7B8D-2541-BB49-2B96CFFA3A01}"/>
              </a:ext>
            </a:extLst>
          </p:cNvPr>
          <p:cNvSpPr txBox="1"/>
          <p:nvPr/>
        </p:nvSpPr>
        <p:spPr>
          <a:xfrm>
            <a:off x="2310331" y="511289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5A92C4-E643-A248-96C9-F8087B2AB2F6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ED833-4E38-4146-8713-ACA07004574C}"/>
              </a:ext>
            </a:extLst>
          </p:cNvPr>
          <p:cNvSpPr txBox="1"/>
          <p:nvPr/>
        </p:nvSpPr>
        <p:spPr>
          <a:xfrm>
            <a:off x="8585177" y="2633577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EC34B0-8772-DE46-8AA5-2909B00627EA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E54F4A-B5CD-0840-AD3D-6DC69D85D60A}"/>
              </a:ext>
            </a:extLst>
          </p:cNvPr>
          <p:cNvSpPr txBox="1"/>
          <p:nvPr/>
        </p:nvSpPr>
        <p:spPr>
          <a:xfrm>
            <a:off x="8573154" y="5112898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B6D030-08F3-444E-B678-A0AD542E6B3F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33" name="Graphic 43">
            <a:extLst>
              <a:ext uri="{FF2B5EF4-FFF2-40B4-BE49-F238E27FC236}">
                <a16:creationId xmlns:a16="http://schemas.microsoft.com/office/drawing/2014/main" id="{01374798-35F8-6249-99D4-5A94E54335F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9C2B6EE-CE24-344C-805C-9F12790B7D0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1060E63-6F75-B247-9072-68B8F8C7F80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6" name="Graphic 43">
            <a:extLst>
              <a:ext uri="{FF2B5EF4-FFF2-40B4-BE49-F238E27FC236}">
                <a16:creationId xmlns:a16="http://schemas.microsoft.com/office/drawing/2014/main" id="{52516FCD-8897-1B4D-A301-9AC764F042F0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240139D-10F5-1847-8F6B-D244914B21A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5F36E5C-2CC3-CF41-AB08-B04F25A57A3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9" name="Graphic 43">
            <a:extLst>
              <a:ext uri="{FF2B5EF4-FFF2-40B4-BE49-F238E27FC236}">
                <a16:creationId xmlns:a16="http://schemas.microsoft.com/office/drawing/2014/main" id="{A6C4D09B-0EEC-9842-9A74-6E721194D838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57024D7-9FEF-F64E-916F-ACB4D10E089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D19BF31-CC81-9045-ABD8-699DDF9B234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2" name="Graphic 43">
            <a:extLst>
              <a:ext uri="{FF2B5EF4-FFF2-40B4-BE49-F238E27FC236}">
                <a16:creationId xmlns:a16="http://schemas.microsoft.com/office/drawing/2014/main" id="{A8C7CE98-A39C-0942-8C48-34765BC7A4C7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6FF771E-8A52-7448-9A41-B32964D9320D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A405117-FA9D-0448-AD0E-A852A419FC5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720447D5-77CD-6F43-9FA8-F7DBFAF386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46" name="!!lamp">
            <a:extLst>
              <a:ext uri="{FF2B5EF4-FFF2-40B4-BE49-F238E27FC236}">
                <a16:creationId xmlns:a16="http://schemas.microsoft.com/office/drawing/2014/main" id="{4AC41C19-AA33-F44A-A535-69661C537C8D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8FBEB7E-070D-874D-8AE6-57F66546BE20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55F95C52-4C2C-E145-A547-93A8909C369D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F27C5F8-1A62-DC41-A537-39E29CCCD7F8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4590045-C278-EF49-A1D2-DCC5EEA13CED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67E5C2D-07A0-974E-8BBA-3F4CD5243F20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D1573F9-98E3-5C45-B190-C12BA69BBF10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8B0484C9-DC07-6F4D-A036-14A5E6B74F17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418D5F05-5782-0545-9FA0-585877B1D161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B0D678E-CB03-FB4F-9CC0-035C23ED8E84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4585BBBA-D0B8-BD4A-90D1-2C36A8BD5B7A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021B7840-6633-EF46-9F3E-0FD1C45B8C71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AE0A070-919E-5A4F-A313-9C538AEE8B26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14C9768-C90A-D045-B164-16232DCE1A6E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1B922F8D-4F05-804F-BBFC-CCED909798F8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96931C80-48AD-9F44-BE2A-D9191C60366A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8C6B63E6-B674-0E4D-BEF1-F2B01FD084D8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36A56193-357D-A442-9BFB-CE0F8666DC48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18D2ABEE-1F69-BC45-A0B2-A8AD759EED8D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41E8D440-881E-CC4D-A7E5-CB60FF095BCF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BDDB7D2-61D1-234E-B332-45323497513E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DC65270E-533E-4E4D-9045-95B329907B5F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958912AF-E8B4-3141-84D2-9E2CEC2E4E8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CC13A82-3746-0943-9D73-E1FF2B846F74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61BA22E4-D544-1049-9225-F2511ED0821A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37DB742A-42DC-5E4B-BA3B-DCE132CE0910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68D9B95F-1554-714C-852F-69C31B81067E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0C9DDF2B-B20C-F644-B851-B1FD026C1CE2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CCB4DABA-C537-A04E-B883-D9FE882FD4BF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A78C059-E9DA-1341-BC64-D46047BF9052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C6E8C68D-6676-DD49-9794-09AF56C2E8AA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69103E9B-CF87-1E4B-A0D8-4029DB371DDF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C86E63E-3ED8-1A49-BF07-32E06A4C172E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BFC34BD2-8AF2-8C4B-A9BA-59B91F24E68A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515F6AF-A1FF-2F47-B74A-6B4C64926603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01619A6-B1A9-634B-90AC-C87F61358CC4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72B3BFA-0E13-EB43-ABC0-57B4F2B2BC0E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143C139B-0009-A547-AE6D-FC075994A9AB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160E6B6E-AF0F-B343-8744-C3594B509DAA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C9B81A2A-3574-774C-A724-49575A465AA6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209F2BDF-ACED-E84D-9634-A7FD21AB9427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44A831FB-D233-0545-B1B6-AD84F437256F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52EF1BD-B5EC-EB4E-9C30-F513984BC268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25406BEF-5FC1-9A43-BC0A-27C6A032FEF0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F27EF796-0A43-314F-B53F-56BB7262CB1F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10DECB60-AADA-0945-9AFA-E0A565CCA173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9D454F51-AFE6-9647-AD54-3CC2821A9F1C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C846E0DD-C986-A549-9077-7AD1EADA4D5A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529EBFE-550B-5448-BB66-0B688EC78870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48" name="Graphic 177">
              <a:extLst>
                <a:ext uri="{FF2B5EF4-FFF2-40B4-BE49-F238E27FC236}">
                  <a16:creationId xmlns:a16="http://schemas.microsoft.com/office/drawing/2014/main" id="{B20BA1FE-FC1B-CD41-9576-B485E13CA8D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8823165F-B849-5E4D-86DB-6434258EC304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E6F184D6-A5FD-274C-88E7-4B4F987EE2DF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E57FFC21-75BC-3B43-9D7B-6ABFD61D5A26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AF600AB-51D4-4F43-B343-785A3C7D7FD9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CBC5BCB-9FA4-BD4A-9BCE-134A14547F33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0FD3E0E-35A2-284E-BD54-DD37EDC1AC87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35D9A97-6C49-9A4C-8D46-A0AD5F2BE58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2BB28A02-B1BB-6B44-AEF1-62F0E8140E1A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696008BC-27A6-4E4A-B77D-CB98BDF64361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7908BAD-6B7D-D445-A89C-E3B83731DD40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ABA7528-16EA-3B4C-9A51-ADD3F85E6F19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C68B9FA-B5D0-084B-A0FB-D62D5EDCE3A9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DD6F6C7F-2C63-3842-9BB7-6CE721F826AA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67818EF4-82BD-AE4D-87E4-C3BE1A039527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B3DFC2C-F03B-6146-B3D2-9FB0939A3C1E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DCB6A26-0B86-0B41-9617-FD0306E1EF33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9FC20E8C-7906-8D44-99BB-98E04EE82934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4DCD8F7C-46B7-A349-B8EF-D5CD2498AC1A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12C052F8-C6A0-4049-AD5B-4DB9D683DFAA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C3248420-D976-FB47-95D2-F7874380F1F9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2F0FAB03-43DC-E14E-8914-AD4314E2FE48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9EBC2501-591E-D64A-9294-3EA71672F9FA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C7E8DBB9-54A0-6C4D-A5F1-D708AF58F1A6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AD441EB-2CB3-604A-A3D2-E6BFDFE7D378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5C2D193F-5F4B-3C44-A3D0-043651100F02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A4BB8C11-36CC-1E49-87D8-F635A5760DDC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16A2751-93D6-3949-AA08-699AAA61E1C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11F4695-8630-454D-8CEB-D60FA57E1884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010B6133-2D62-2342-A747-CF146863BA7B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2DCB658-07D3-2742-901A-A1416A365F9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46FD6DF-2033-1D4C-8DC5-9CF7D6DE0ED9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76583B8-86B1-0947-B3A4-4B840351C6C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D7AD73A5-84D4-2844-9042-3BA0272B2E42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038FD10-5099-5C48-8CE9-D56B1007981A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E6C38672-378C-7343-9CDF-D3F3AA5C2A9C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5D22A36-2EE2-EB42-BBB1-9F2FF23279BE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59EE380-C79F-7848-8676-97A5FB1DADA2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8AC66900-8B12-1F47-9649-47F12DE6F128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BFDEDE6-6B4F-C247-A3F3-B9FC4A3BE386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CBE199D2-E947-C44F-A02A-AB4EF3A1781F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C44CAA5-3ABF-0149-8FE5-140BAAC9A3FC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AC7C4EA1-BCC4-3249-B8DA-8FF86A610B48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5287CF41-B0EF-0B4B-92C9-2623253020F8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4D3581A0-4F44-884A-9C99-43720806E583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7C65609-CA30-6941-9143-022ADDC1BBA9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D01D134D-8AAD-6349-88BC-B1B855368BDE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89CFEA79-94E0-1642-9D6B-C3F42F360198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524E6FF-5B88-3243-985F-7CE66E41ACBF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EF3AF2CD-E387-D04C-A03E-BFD216ECAF00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84D5862D-80AC-3D4D-9CEF-B4ABC9449F8E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E2B6320-C3D9-D349-BB15-942D9F154C22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9AA6A2B-70C3-2144-9294-6E8FBF32D93D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B860185-08AD-7C4E-A929-0539B3929245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05E1C16-14B6-5D43-B9D5-C325485821C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25047D3-CEDF-B34A-98C9-5FA6DF7886B5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F706240F-1C8D-C44E-B40E-73396E6E7579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C88C63A7-83FA-A040-806C-FCE02B052F2F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8B6AB285-9F76-4443-B1D9-947DE7039347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52F6E6F-88C6-0341-A26B-A73DA4478BB8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94D8659-6E93-B941-8832-1ABF7DA17399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56" name="Graphic 177">
            <a:extLst>
              <a:ext uri="{FF2B5EF4-FFF2-40B4-BE49-F238E27FC236}">
                <a16:creationId xmlns:a16="http://schemas.microsoft.com/office/drawing/2014/main" id="{8548812F-5A52-E14C-BC42-A369827C482B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1850D98-407A-424D-AAFE-B09390D2DBC1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6F37F72-C623-074D-8F99-114E647C96AD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D3E3266E-C437-E04C-95AD-9D98423F03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07618D6E-5370-154C-9BBD-5BAD049637FE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BE16487-CF7B-E642-8A80-0BA539D73B7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7A61BC94-5F93-9349-9C65-52375E94272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A0A1BACA-B882-FE48-8F0F-12DF2DFEBFF5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1632B51-6F39-CB4E-9A82-4FB90E81E4EB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7CF031FC-A51F-E44B-9E22-C83C7301807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DE70736A-92AD-EA47-B6E3-FBA984D3C6DF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3A9CC420-6B10-E74A-9714-7FEC76E858C2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37968FB3-D89E-4C45-8A47-90A3C052CEB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FFD4F1E6-BEC5-8D47-BF69-F75E86C03B6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454170B-DF6C-AC44-AD99-EB890D09024D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516C209-9057-2F4C-BFC7-B25DD5A7D526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BB2E1447-0381-C449-9985-5B400D2DEC50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B58066BC-D5EC-CC4E-8178-34F57A616822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EB6AD5D-BA76-094B-AC02-8019A91FC41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8ED8335-58A1-6B4E-8E68-95AC47974E9E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10D0F772-DD4A-DD46-8D59-693D153FBCF1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C1F80760-6D4F-F64A-9E6B-0DB30E0CFC88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0F97B498-BA88-B042-84BC-166ADAA37DE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7DFB6B81-FC2F-1943-AFA5-FB0B5BD1A885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8A20CE0-6827-3B4C-A825-602F0AE1153A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80B57D3F-0AE6-7D4C-A7C6-FEBA1E896427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F5C234D0-40EE-744B-A2BE-170DE2EFD8C4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C614B6-09CF-DE40-8468-2FB7D1D892B9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92A602A5-2698-D64A-ABEE-8472F9429CA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41298176-F4C0-6A4E-ADE5-493E1B46465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FF86553E-C324-1941-8227-C952197C6099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8B8F1DF8-4C1B-9242-9B59-A58B37431A9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D992AFE-6A2F-8C4C-9E74-DCA29CA6E3D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10073232-1C2B-2B4A-985D-FA0D2C61B468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21315890-5BFD-7846-A8DB-20BAFF04A699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62728E18-19D6-974A-AFC5-482D8D5BA8A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93FA0545-3795-7F43-AB1D-CAFBF364AD08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358C860-ACF1-F54C-8029-0653ACC02144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3269F0F-6472-A047-804B-87AD435ACF2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EC6642F-C6E7-244B-9783-845DC2F9EE6E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6515FDF9-77B5-3C49-8492-C57AD6C788BF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E34B1199-7B11-C342-89BD-BB72AF67827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4DC4679E-DD6A-574D-973B-815306D67E4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AE5E01B-143F-BA42-8677-92116547A713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CD63EE13-B84B-8240-B69A-50C03921E566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77F145E6-7717-874D-B438-ECD7E229233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8237CDE7-EA8B-9D4E-815D-4A9F3D8D2738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C0861634-182E-DC40-BCBB-CDBE351070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0863EAFC-BA75-514D-AD70-FC7624EEE49A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65" name="Graphic 177">
            <a:extLst>
              <a:ext uri="{FF2B5EF4-FFF2-40B4-BE49-F238E27FC236}">
                <a16:creationId xmlns:a16="http://schemas.microsoft.com/office/drawing/2014/main" id="{BF303DAF-5850-0446-AD52-11D26F7AD30F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56CB509D-B9D1-DB44-B46F-CEED8CC67613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BF22DA-22C9-3941-9E34-1B55818DAEE7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B946BC33-7FB9-DB4F-883E-132EB2BABADE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3B40B2AE-720F-EE49-B869-237EA1949741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0822EB08-BDE4-4D4B-BAC4-9CB816BCE941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29334D2-E946-6C40-AC2D-55C0E9A4C97C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C16758AF-6D2D-B248-A13C-D950FE801D6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3B88635-AC74-A546-AE93-E467F4D46C15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8A17DA5-4B75-2D42-B175-AB62DA4297D6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397CD43B-1DE7-B24D-9CFA-6F1DD45DEC7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852B20E1-6314-3F4B-ABB8-A0CBFC713C09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F7372368-6F2B-4E4E-93B8-4FA7F9DA4AC7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583359B7-BD5C-D345-AF57-1E3E4A6A6929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AEC6E18D-28D0-E747-9740-8C0D7C07331B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E330A40D-33D9-B344-8CA7-0DB3FDA9F931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1710AA7-CF22-1E4E-AE48-158CFEFFB6A0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98EF6AC8-9ED8-1E4B-9704-8C627A477A0B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090728DD-C08A-0B43-8E23-8BD33AAEBE05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F877A468-F2EF-2248-986D-01C90BA8BBE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D49F1BFC-B63B-2149-A6F7-F116247DD98D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19F2CB39-6B5D-5C41-A3FC-88F8AA1C3148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960C02AE-E4DC-B247-97D7-D7E271DD6D1C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837F3E1-B824-3F48-A9AE-DF5E704C3E4F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2B7B1CDE-A555-0447-B0ED-FA10AB425D96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DEFF2EA3-EE81-8B4A-9D11-16D3FCBAD242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38EB0C06-BD1B-B847-8790-BC5E2443BD06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D87915E8-FA79-DD4A-93E1-5CE657C2E4F4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1F8E1C14-6136-FC49-8A3B-54B791AF508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6903251B-5F13-AE49-B845-6A36133E3D3C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0D4E51EF-FD19-0943-9A7B-9F2FA976BDFE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A48A79A7-245A-8347-B738-246AF6C2B8A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8CF4EFBC-EABD-4C47-82A6-4048FD1BD92E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3E2A857F-FC62-3343-A9D0-CB6F60B4BEDD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21EE6E94-24AC-AB4F-AB52-534488CEF1F9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9316867D-F5D2-944A-A46C-969B23C5049F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57EBBC06-75AF-3F4F-BDBA-C8816549635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28A44BE9-1873-874A-B615-2F8EE473B265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2F5F7263-33DE-F64A-BAD0-B74D559293F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05D97303-8DF4-D940-A91A-D4105D8637E9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E33E07C9-DFFB-5346-9ADB-F2559A87209F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BF532B-02F3-8C47-8A38-1731C027D40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9019D0E9-80B6-4848-B5C5-CC3E623B33D5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E7D12794-3FCA-FF40-841B-918F2D2F1105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B2192D1-025D-CA4E-92ED-45F716638292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24A96648-0974-F648-8C0B-981887D9DD89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F0FC694-A94C-AE4C-908C-EA69FACFF66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51AA32A-C169-8340-911E-070A0E8208E4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532A275-64D3-8E41-8632-93ED4C197461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8E4FCB41-E1AD-3F49-9B7D-B09697E6A682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7AFDE12E-1FC1-854D-9ACD-8D14712A232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B5AA7486-DB6F-CF4F-991A-88DF5807014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E5DCC24-CAB2-9745-A34E-9767FD09D91F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71401D2A-740F-634F-B9B3-71B1489500FB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587498D-F5D2-4541-95FB-35D6B205AFB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346D13AD-2B49-B941-B23E-CFFC5DC2BA61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ECB44190-0689-9F47-B472-D0C01B6FA268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82678BB2-13A6-5C4D-A5DE-789DFE7ACA50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81EC025C-2F57-7748-B6BE-448FFADF1BC7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2388589C-813E-F84B-8D6C-29BFC005A01E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D050FC0-5A4C-DB41-A62D-EC9E43BA3E8E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2E90EC5-EE0C-E84A-B881-7128BB6ED2E2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11D993E5-4CD0-7C4C-9ABD-F3BA834445C2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78504F1B-D2EB-FB4E-95B6-8C606E9A2A93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9A395C8-B1B7-4E45-BFA0-385E9B8F2E11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24C1B180-8A9A-D047-BF63-FA907F0975BF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FB856E1E-9921-8145-A98A-556A2F6ED7FC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211E6641-A19B-BF4D-9E53-C771F347584E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69085240-762A-054C-AC9D-53E4943DB89D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F56F36CA-CC04-EA49-B4D3-B66878E0E6E5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4616BA8E-604C-8545-BE7B-2B348BBD2FB2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760B8A9-8C82-C042-B71F-D58DDE79AAA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A651C056-C83A-F24F-B2E1-A42C0C03D79A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38BBADF0-C3CD-784E-8F1E-AFAAEBE5D057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22BAAEF7-B70E-2049-A761-AD22407F74BC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D988BC2-5FA3-F64D-A9C4-11CE4121ADBC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15CFA776-36FE-784B-B057-58CD0DB8C8A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8A07BF42-9566-074C-9C34-0DB7DC440CA4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AE5BC66-B982-164F-9DC7-31AB2A70179B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E8A3BECA-D73E-D049-AC41-173EEC5CBC61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0F2B1AFD-6509-EF45-B473-F6573EAF6538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E66850DB-51EE-594A-97FF-8D0FBE5C597E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1C2CB3-7878-BC44-B66A-5B4C0F12EAD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B0235C77-3E18-6444-9C01-D54283D3E8E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8BF8207A-7D9C-D442-B143-D43B1E725ADC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D1D83184-C423-7C4E-B54D-13BE37EB0040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4E08AFD2-85BB-4249-BB38-102825C5FF69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7BF17DA2-A51D-5A4E-99EC-A311BB31746B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5966B990-8BDB-E245-8B32-8F8EFD4ECC62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103FA3FC-5F81-0941-9C74-5E751E22A54B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C8608884-CA84-0B4D-AC9A-C092C1FC163F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CBFB2D92-60D4-A845-8B6B-D82B7114A8F8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21554F02-15B3-A743-967A-18A8D2EB8C2C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BFB9651-FE39-EA4A-AA8E-CD91C3323E71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AAF45D2B-A3EA-3344-9F56-53D758EC732E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51FE1141-38B1-CB41-A2A6-0FEDF4FFC55A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845EE302-A059-274A-8219-B0B290068B3E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B57B78AA-AE28-D34D-8153-05BC1E930B78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DF12028-9B83-7E49-859B-88DA8519639C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557D9384-22B2-8C42-AA0C-14A56926AB31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A223702C-832A-4842-A34E-4EAC77BF9FAC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C45F5D18-2BA1-E543-A432-BDB81748C055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FA9205B-6C59-6D4E-A2A9-7F6D6C76E15A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4B07503D-C5B4-374C-8391-A54BE87C67F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E16CE849-4E74-BB47-A971-E0743FF14A10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50CEE816-E5E6-504D-9AD8-DC9EB5B54DEB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FED9E8CB-DC5C-7C47-A383-90C4C754506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D6163319-C77C-6C43-BF21-9482956EAD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D4F6042C-315C-E647-B3B2-F7895EB3AD25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38095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Single gear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Users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Coffee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65" name="Graphic 64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5290476" y="583080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77908D-C827-2442-9E99-38CA058A329B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9EA61-A8AD-5740-8DE5-D0BB71424D2A}"/>
              </a:ext>
            </a:extLst>
          </p:cNvPr>
          <p:cNvSpPr txBox="1"/>
          <p:nvPr/>
        </p:nvSpPr>
        <p:spPr>
          <a:xfrm>
            <a:off x="8847268" y="511289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WHEN?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7" name="Graphic 142">
            <a:extLst>
              <a:ext uri="{FF2B5EF4-FFF2-40B4-BE49-F238E27FC236}">
                <a16:creationId xmlns:a16="http://schemas.microsoft.com/office/drawing/2014/main" id="{0A3BABE9-09DA-3F4A-970E-C2AB1D1739A1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C1B4E43-2D6C-CB40-A659-C30AF34821E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FD5E82B-C773-4347-8B97-E8FD0C98575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CC87DA2-115A-6241-8403-997FB4A175D0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3E5E962-1D08-0B46-B57C-21C71F9D5D88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33D64553-9703-2E45-A069-89736C83364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66D981D-15F9-BB4D-B516-95A327BA2F7A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2D00199-788A-444B-88A2-39F1E2CBB51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4E47DDF-8C58-6049-938F-C9337C463C2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D703AF9C-10C5-8442-B817-15B343CC21EA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7511582-559C-584D-A3BC-7F68D2CCE99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F1A5EB3-DFDF-E446-B9CA-7A22F6BE44D4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F01EBBB9-B9BC-6A43-A83F-C990CCA253BD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423CAF0-DC43-684F-BAB0-36AB2D4017DD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23A725E-B712-D04D-801A-C4E86CE12C2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03779493-9E16-F440-9755-13009D04A974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C6B6773-0E8C-AB49-85D3-EF6916DCAEF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CC6A8A-74A0-F04B-95BC-DB8A26895A1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5" name="Graphic 142">
            <a:extLst>
              <a:ext uri="{FF2B5EF4-FFF2-40B4-BE49-F238E27FC236}">
                <a16:creationId xmlns:a16="http://schemas.microsoft.com/office/drawing/2014/main" id="{C694A95C-D3F8-3843-94B0-BAB34DBF089B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C7CB53A-2D45-264C-8A26-43284612310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2A98FACB-F8D4-0A40-96A8-B95702F5A9C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81FA864A-F86B-B344-B987-F4FD5D00BC8D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C44E99A-128C-2D4E-A916-7BE805B58C85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D7605-6FF0-FE40-AA48-1FFD58A9B4F7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4AF7AD9-DE86-E044-9CAF-FC510C81DFF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E8051A2-81A5-D446-B43D-3EBA19F63191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DC1792B-C610-C747-A4BC-19D31E4EBE3C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915F9697-0DCA-5B42-8689-2538C16229C4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39190D0-7CE0-B84F-9E83-A1658178CA8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1327CA15-6DF1-C14C-B8D9-9CCAC6D6CAAB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4A7A22B-5F52-F74E-B76C-23946B5A8CC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6548D705-C541-9B4B-8E2B-B7E00758AF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01443B8C-7282-434E-82DD-EB2BDFEC374A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5033184-0886-454F-A832-0DB4B594A68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7DC5EE3-8AFA-BF44-AACE-39101A9B4B77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CC514A92-1F68-514F-8EF8-B7C6FF63362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3" name="Graphic 142">
            <a:extLst>
              <a:ext uri="{FF2B5EF4-FFF2-40B4-BE49-F238E27FC236}">
                <a16:creationId xmlns:a16="http://schemas.microsoft.com/office/drawing/2014/main" id="{5758C76D-70FD-B947-81C4-07A580E9AC1D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60A4F9C-9E6A-5B49-B269-B4CD962F4AB9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BE0C4BC1-757B-484D-9BDB-67ECBE076F33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E5D0EE8-6C17-6149-B0DC-F2AF0079816E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1978D536-DFE3-F04E-A0AC-A2C53C4162CC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97EE9F-8DB3-0B4A-A44D-C3130791571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9C471679-6ECC-E640-8AC8-4F893C8DA659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3189F592-5363-F24B-B794-C199572D35F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BDF3A49-9C38-1E48-B755-E760F13CE6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E913B1D-A423-3F4F-96DE-787B87A6C97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B43C26B-F36C-F84C-A320-09B5BEC983D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415FFFF-611D-1C46-8F89-F75D924CEB7C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CA306FB-1CE7-2148-A491-3E2DD20C51E7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537A009C-360F-5842-8386-A94805E194E2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60938809-278F-EE43-A866-FE0406B1DF8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097CBDD1-4D70-0248-B2A4-0346CFC0B4F1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A211B46C-5377-7440-926C-D508BB06C4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400E0484-A828-C644-9302-A31EFDA23843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1" name="Graphic 142">
            <a:extLst>
              <a:ext uri="{FF2B5EF4-FFF2-40B4-BE49-F238E27FC236}">
                <a16:creationId xmlns:a16="http://schemas.microsoft.com/office/drawing/2014/main" id="{99B6D9A8-24D2-E549-AEF8-96F47D6C4BF2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835F041-A081-E942-8361-B2D5FE9C6194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7300AC5-FF72-7243-9FE7-CF766947CE25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83F95F6-C20E-DC49-8D38-49F6FACC90E6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CF8B608-3CBF-3745-80FA-2178083E77FD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87077A0-B473-5746-95E3-3DC2E292445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EE57D9CE-8406-4945-9A84-7B56D3617EF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ACEA678-BF72-1E47-AE4B-3959CA8A1544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E1DC44A-D926-9646-8E76-BC4E106B13E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60900B5-73CC-9B4D-B198-DF9CF29DA1F5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5296824F-9820-964E-8850-EAC6255F2FB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35926A5-2305-1741-80C1-7765DA624831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5204314-6817-1147-9025-448A95DF89D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8C77FDE2-4224-C94C-9A78-675D85AB95F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86B13B5A-D4B2-634C-8DEE-ED49161AFD1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88026FE-8DA4-CB4F-BAB8-9D972AC1CE57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91ED59A-A991-0443-9AEC-997854A5EF1E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523AFB87-6B81-784A-BB9D-05A75CE2275D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C015C8-62D2-BC46-9682-FCBE2546F35B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F18A0E-2AB4-3A43-8082-8399ABA60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1" name="Graphic 40" descr="Single gear">
              <a:extLst>
                <a:ext uri="{FF2B5EF4-FFF2-40B4-BE49-F238E27FC236}">
                  <a16:creationId xmlns:a16="http://schemas.microsoft.com/office/drawing/2014/main" id="{6250E137-8917-6446-828A-413562A1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Users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Coffee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3A1236-0885-C44D-937C-9BC64BFE41A9}"/>
              </a:ext>
            </a:extLst>
          </p:cNvPr>
          <p:cNvSpPr txBox="1"/>
          <p:nvPr/>
        </p:nvSpPr>
        <p:spPr>
          <a:xfrm>
            <a:off x="2272661" y="2633577"/>
            <a:ext cx="200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PRODUCTS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B71ED1-C86B-514B-B62B-6ABC3180B913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085908-652F-764F-80BA-458FB6022487}"/>
              </a:ext>
            </a:extLst>
          </p:cNvPr>
          <p:cNvSpPr txBox="1"/>
          <p:nvPr/>
        </p:nvSpPr>
        <p:spPr>
          <a:xfrm>
            <a:off x="2370444" y="51128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SERVICES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FAA9DE-1447-E340-9B96-00A7DCBCFF6C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D1C03-B795-9B41-8C4C-11493AFAE9D5}"/>
              </a:ext>
            </a:extLst>
          </p:cNvPr>
          <p:cNvSpPr txBox="1"/>
          <p:nvPr/>
        </p:nvSpPr>
        <p:spPr>
          <a:xfrm>
            <a:off x="8384805" y="2633577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INNOVATION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9A360-F20B-C740-A9A2-AF5397042A9E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10DA66-2AA2-1C4B-8896-F8D12CDACEC9}"/>
              </a:ext>
            </a:extLst>
          </p:cNvPr>
          <p:cNvSpPr txBox="1"/>
          <p:nvPr/>
        </p:nvSpPr>
        <p:spPr>
          <a:xfrm>
            <a:off x="8673343" y="5112898"/>
            <a:ext cx="175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SUPPORT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250FDA-DE69-C748-9507-A245EDE34E48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63" name="Graphic 43">
            <a:extLst>
              <a:ext uri="{FF2B5EF4-FFF2-40B4-BE49-F238E27FC236}">
                <a16:creationId xmlns:a16="http://schemas.microsoft.com/office/drawing/2014/main" id="{2391C1DC-A460-D448-A383-5453DC668519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5EAEF6-98AC-5742-B558-0515DE51B4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A6E1CB7-BFC2-E84A-A57E-2079AD23486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aphic 43">
            <a:extLst>
              <a:ext uri="{FF2B5EF4-FFF2-40B4-BE49-F238E27FC236}">
                <a16:creationId xmlns:a16="http://schemas.microsoft.com/office/drawing/2014/main" id="{C85A166D-D8E2-BD49-9374-E25C2F77856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7B1B1FD-851E-D842-BD88-5B61F665666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259BC59-DB09-CD49-8CE5-08A30989418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aphic 43">
            <a:extLst>
              <a:ext uri="{FF2B5EF4-FFF2-40B4-BE49-F238E27FC236}">
                <a16:creationId xmlns:a16="http://schemas.microsoft.com/office/drawing/2014/main" id="{88B4B94C-1E81-A941-B417-DD44CE71F4DB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7F6B65E-7FA2-2F43-9A86-D82E0B49D0C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1A9B240-D818-684D-9CD8-53DC49A3B80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id="{0E1CEEB8-505A-9A41-B08E-D0ADDF49106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9F00883-B817-AE4E-B02D-226AC4C53D6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9F0C199-375F-ED43-833A-3A364BAAA48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76" name="!!lamp">
            <a:extLst>
              <a:ext uri="{FF2B5EF4-FFF2-40B4-BE49-F238E27FC236}">
                <a16:creationId xmlns:a16="http://schemas.microsoft.com/office/drawing/2014/main" id="{64B4A710-062B-BA45-97F7-EB1BF5AFEE21}"/>
              </a:ext>
            </a:extLst>
          </p:cNvPr>
          <p:cNvGrpSpPr/>
          <p:nvPr/>
        </p:nvGrpSpPr>
        <p:grpSpPr>
          <a:xfrm>
            <a:off x="5495858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5684E59-001B-F94D-ADBF-700163FC2519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D38751F-C508-CA4D-B971-1721A4FF628A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2D2A168-88FE-2049-9CDD-A84A27967E80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B8A53E-EAEA-CF47-8D84-7557330C7F2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AE3C3F8-5A7F-F441-9453-71EA1D113E9C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8" name="Graphic 2">
            <a:extLst>
              <a:ext uri="{FF2B5EF4-FFF2-40B4-BE49-F238E27FC236}">
                <a16:creationId xmlns:a16="http://schemas.microsoft.com/office/drawing/2014/main" id="{A2A90DC7-A5BD-4546-8D12-FCCDE8B3FA5F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4D1AD086-03D1-8A4C-8C21-42DC30E47D7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0AA2F84-922F-5E4D-8A93-4226195A0AE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E457E83E-7F53-A84A-BBAD-330378C0EE92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B9203C2-8D90-8B4B-A9E2-08C77E6A8D4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A3AADF0-A59B-D848-A60B-5A3C5752656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2">
            <a:extLst>
              <a:ext uri="{FF2B5EF4-FFF2-40B4-BE49-F238E27FC236}">
                <a16:creationId xmlns:a16="http://schemas.microsoft.com/office/drawing/2014/main" id="{64C5A317-40E9-CC47-BE74-3CF66A4F19A5}"/>
              </a:ext>
            </a:extLst>
          </p:cNvPr>
          <p:cNvGrpSpPr/>
          <p:nvPr/>
        </p:nvGrpSpPr>
        <p:grpSpPr>
          <a:xfrm>
            <a:off x="9208217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BCF29A2-4516-0947-8AAC-FA7955540EA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BB0AC94-80D8-544D-B790-F9C20B4976FC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585381-8BD1-4342-A9A5-CA0BAF6ECD0F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17D610C-7E6F-5046-8896-B202E591731E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351A54D-AC50-8740-B387-AA832E8A362E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EA1DA1-572D-B245-92EB-61A2A047B751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68EA0C-789C-3347-B6A8-E15F5D431AAE}"/>
              </a:ext>
            </a:extLst>
          </p:cNvPr>
          <p:cNvSpPr txBox="1"/>
          <p:nvPr/>
        </p:nvSpPr>
        <p:spPr>
          <a:xfrm>
            <a:off x="2642151" y="263357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594B5-DCFE-B040-B639-11289CE101BD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FC868-5893-B849-9781-55B71CB5CA35}"/>
              </a:ext>
            </a:extLst>
          </p:cNvPr>
          <p:cNvSpPr txBox="1"/>
          <p:nvPr/>
        </p:nvSpPr>
        <p:spPr>
          <a:xfrm>
            <a:off x="2617305" y="5112898"/>
            <a:ext cx="1319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1F473-0378-1E48-85CA-85EC07840C2C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DBA952-862B-5F44-905C-45F445697ADE}"/>
              </a:ext>
            </a:extLst>
          </p:cNvPr>
          <p:cNvSpPr txBox="1"/>
          <p:nvPr/>
        </p:nvSpPr>
        <p:spPr>
          <a:xfrm>
            <a:off x="8892150" y="2633577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E1247B-20BA-694A-999C-D3C010130C90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4286C-C507-784C-92DE-AC43B04F4310}"/>
              </a:ext>
            </a:extLst>
          </p:cNvPr>
          <p:cNvSpPr txBox="1"/>
          <p:nvPr/>
        </p:nvSpPr>
        <p:spPr>
          <a:xfrm>
            <a:off x="8880129" y="5112898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CA459F-0A36-4C48-A6D0-1997CECE140A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7251C5B3-8865-8648-8E58-BAEDD8F0A253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E452365-C244-BF4D-A93C-1012104124F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431269C-929B-314E-BC39-0CFAAC0D8CF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B84ECF4B-84E3-DF4E-BB6E-F86CFBFD705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D38C79-8A61-2042-9F8F-3234681A1F9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67C7498-97A4-3C48-B861-751AED3F611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2B524607-E17C-1440-82A6-159F5D5C6EE7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BC5ED0C-126C-FC43-9F7A-3D62890A21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2794B94-D992-BB4E-9C2D-1397A29AC9F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5BAB5CBC-B660-324C-BB51-20FA989BC212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C6A76D-0412-3049-8E6F-E8799387CD7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074F27A-A333-E342-B51B-5249EA62599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092E1391-7379-534C-95EA-5FDCFA24946F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E818357-9A56-3F44-A3F9-1776BADE0B61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CFC472-6F3F-3C42-B894-6D32D8D42C32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DD6C1C5-2E50-6843-8243-332FC6C94D18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7AC6F4D-5E6A-3D44-A387-F5014D14B480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5D0E7E3-A59A-0246-B1D4-BB9481E0DF4F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A4B02A9-A7BC-8041-90F7-5FD719B2307C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3986B33-457D-CB48-9EE9-82663E31C3D3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EB4064-CD57-EB48-92E1-C43206E8659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066E511-DCD2-7541-A8DF-97991A66EF6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9AC4242-71E5-AF4A-A82A-80CC44D65541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18D4FC26-DE5B-6C42-BB98-A5F68A0B4E50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6E6C581-5BDC-D245-AEEC-8C65FB554BDA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C45416D-DB64-244E-8073-9AA2FF4CC1F9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AD1E513-86D6-5E4E-83FD-6C758EACE6D2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FCAF749-AAEA-2046-BBB9-6FE8BC81879D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8F091EF5-1C76-194B-A3E5-0B36A3B4125B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C968A35-5BFD-1843-AE11-51855A7E1B8D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C407B14-2C30-4442-97EC-F5454CAA04AF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C61E91-B372-F442-B078-4FDBC790BDF7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13F24DF-055F-4B43-9064-389A61DC0D7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E143AE6-99CB-C94F-BE72-5F79D7989256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01A92291-8065-B842-BC04-38D2A5696D0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CCD6A91-9A90-1041-90C6-3651717CFED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2B34445-488D-E544-91E2-837D95F61791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FCD132-04A8-5144-B74A-2AEAB44AE30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5474F91-AF8E-F845-B12F-7F17E8F36BBF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13D878C-4C3A-B545-9E35-0FCD9BE5FA7D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FDBE0B1-0FB8-6243-BE81-BFA7DFC5C83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3E502F-5308-8244-8113-9FB3ACB22D8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4762A06-BC04-0A4F-8BFE-2774619B5033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3D49018-577C-9545-91ED-6B1C4515C63A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12E11F-6893-924E-B422-E69D7D628A99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C4C768-4DA7-D542-9512-155048CFC4EF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6964565-40CA-1E48-9325-1F2BF3EA0D8D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807B64C-68C2-4241-9BA3-AA94249607BC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17E04F3-C0C3-304A-B67E-AE091B8897E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DEFC8A-3907-EF44-8FBB-74F9A0ABB03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809F9A-D8F6-8447-9AF7-5BCA973D76C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A68018F1-797D-184F-87A7-FDC6182DE51D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EEC75A2-4B65-6643-8277-47B07D28F761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96F8FEE-D3AC-ED47-ADF7-F4D0FE3658B3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BBE3346-3180-A742-B3C5-6D8115B377FA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BE7C289F-6A22-8A48-B680-647725319758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DBA4046-E3DD-9148-9E84-95209AB31AB8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D27836B-B83B-A540-9B0B-0E0023A03978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A34050-CC29-7445-898F-5C07DFCD3743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62197EE-9081-9B41-A0D8-ADF48F3BF49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0DC553-8042-8842-937A-8059BAF5FF06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0C2C82B-2398-7743-8E1E-E424B0F8105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D90B0E5-5FAC-5241-AD29-EB79EC72956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86E6F4DF-F988-8B43-A7C9-16716274E4C6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FF84E0F-00E9-7541-B3F0-974E7C691794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835D0FDD-26F2-1249-8CE9-FAF46C8753D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2E01EBD3-6A97-A44A-B4AC-2631A8760A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12641DD-B680-C44C-AC5F-F7DF88C505E9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7917B55-E523-EE40-9155-459A1E08A8AC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21D5268-A380-8242-88EC-5BD44EE90C41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1C2870F-8C29-7F47-8812-35D19843896B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B4181A1-B171-B248-9666-6CE423B605DF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817762B-0C50-3846-B4BF-345EF2AF0D95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B7593D87-F4CC-4344-8C21-8BB4E3768854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F5D7953B-781D-5841-94D6-AA0DCCF34908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5887B77-56E5-D94C-9318-0458BB490E2E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E6404FA-56BD-3946-A7B6-898D8763077E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C255E58-418E-C044-8C43-4E7308C93BF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18DF26E6-C81A-E64A-9224-695577FF050E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7B167095-87CD-9B49-A4C4-5D1D6F7858A8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EAB73C8-CBE6-DA46-9DB4-DB50F95CF2D6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9F3F17-9DC3-BA48-B8E5-CAF8D6FEE2A5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64748D1-B9F5-3C40-9A3A-6FC51C809AE3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20A099A8-1963-9244-BF59-7F4337011CFE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7D4A71-0448-E747-AF96-75BD1675C28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6B7DB30-B3DC-D140-8AAE-BCDEB7BE8430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80293" y="4363185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Coffee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98172" y="3065465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5066057" y="58308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9193F-82B7-F942-B129-9A334DC7FC6C}"/>
              </a:ext>
            </a:extLst>
          </p:cNvPr>
          <p:cNvSpPr txBox="1"/>
          <p:nvPr/>
        </p:nvSpPr>
        <p:spPr>
          <a:xfrm>
            <a:off x="2335177" y="2633577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F644E9-73CF-D845-84F0-69E0B1B80C5D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FF2D29-9577-EC48-9172-2DD4504B00E2}"/>
              </a:ext>
            </a:extLst>
          </p:cNvPr>
          <p:cNvSpPr txBox="1"/>
          <p:nvPr/>
        </p:nvSpPr>
        <p:spPr>
          <a:xfrm>
            <a:off x="2310331" y="5112898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B2518-5CF6-754C-ADFD-E0FA4F864C6B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26CC9E-7366-104E-ADB1-8ABEA7CD4B6A}"/>
              </a:ext>
            </a:extLst>
          </p:cNvPr>
          <p:cNvSpPr txBox="1"/>
          <p:nvPr/>
        </p:nvSpPr>
        <p:spPr>
          <a:xfrm>
            <a:off x="8585177" y="2633577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195A42-27A8-094C-BA83-F911FB70BB86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702226-72CD-D343-946A-ED25CB1CD199}"/>
              </a:ext>
            </a:extLst>
          </p:cNvPr>
          <p:cNvSpPr txBox="1"/>
          <p:nvPr/>
        </p:nvSpPr>
        <p:spPr>
          <a:xfrm>
            <a:off x="8573154" y="5112898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A05247-7A12-6E42-9BAF-C07372449A55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id="{29366E1C-F548-154E-B27E-22315CCFDA9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id="{7800A4E2-2763-B04F-A6DC-7F830C714D7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id="{C68A2851-622D-B540-B9E6-39AFCA9DC039}"/>
              </a:ext>
            </a:extLst>
          </p:cNvPr>
          <p:cNvGrpSpPr/>
          <p:nvPr/>
        </p:nvGrpSpPr>
        <p:grpSpPr>
          <a:xfrm>
            <a:off x="5016550" y="1928671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8" name="Graphic 177">
            <a:extLst>
              <a:ext uri="{FF2B5EF4-FFF2-40B4-BE49-F238E27FC236}">
                <a16:creationId xmlns:a16="http://schemas.microsoft.com/office/drawing/2014/main" id="{7C8C996E-6E80-1945-98FC-F1FF51AAE6F6}"/>
              </a:ext>
            </a:extLst>
          </p:cNvPr>
          <p:cNvGrpSpPr/>
          <p:nvPr/>
        </p:nvGrpSpPr>
        <p:grpSpPr>
          <a:xfrm>
            <a:off x="2843825" y="140476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C64DD5A-94DE-6941-B9EC-BF487A26323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B89C2CF-EF02-A441-9A74-6A4AE4CD5009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FCC50013-45D9-4744-864B-A33FE847BC76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8571BC-48D2-014F-A7BD-98AAEC1325A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6DE9912A-6858-2F43-8C7A-6EE2494DBC1D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9A7FDEB-4A62-4E46-A4D7-229341B524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E1C1302-A925-C54D-A8FD-F52359A7A60C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DFF6281-AF71-D247-B9BA-E06C0D85C05B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159CFD-8570-404C-81F4-8ACEBE99E4D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BA074575-5D08-4643-AC9E-A212217A6A28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C8F1C16-8837-0F4C-848E-4D81DA78D26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7D9E1BC0-6B45-C843-99B7-0B560FFC0828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AD1B6B25-467C-A74D-9E20-BCB171527076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B74E0FAE-3090-7C4E-8B9C-15AA13BBBA3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2896BD-DF4B-B341-A622-459702B5DFD8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2E71F60-D1D9-7C4A-9BEE-4B02A1B92FA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AC4FB7B-17BD-BD41-8263-3BB90D6D4F09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FCACE634-A5CC-F04D-A596-95533176F3EA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2CF9A61-47D2-EC4B-B22C-ED0CE9314A49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52934FC-CE3C-A146-BB3C-04F72156D74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E23FA3-D9BF-5847-A941-1C28DB27CA41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1529F343-8864-C04E-82DB-F97994D98B61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894B2FF-8EB0-DD41-BE9C-5481426ABA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014B9640-069F-B645-B682-A7A2DA2287C5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226749FF-7F4F-0649-9FD9-53E9719AF91E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CE5AED76-C3C1-6E4F-AAC5-800D92B751E5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6E617FF0-5425-A04B-B09A-C09CADEE53AB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78DE955-7619-DB42-9BC0-1D5EF823904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71B8D05-C2BC-A649-9910-0A8E1217931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AF28001-95A1-6D47-A2B1-B044C90C7CE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97B2681-1917-B849-BF83-04166C62A23C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82743E0-C494-384D-A3B2-37683953C98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5BAA2B0-9CAF-7C4E-8025-7788F3F5FC1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0F1C921E-AD2F-7542-9F7D-C34C4B9AC720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9C18780-3B51-5D4C-98D0-9D96E22DF720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888BE25D-4E99-CE4C-8554-446B9D238F70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B322ACC-519E-4244-B0B7-F02E6458E92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0D6CDDB-A5FA-C343-8824-7F84825CB986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1647F1D2-F1F4-F349-9525-162D5B675D1B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6D7DF7-BA50-184A-99AE-BB66CFA671A4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48FF9AA-6A85-6546-9C1C-389FACDB0C1D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B2F28D5A-EBD5-9C4D-B384-24565334FCF9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BF140F5-6A35-F843-A5FD-76310F44E4BF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056B835-6F82-0F45-9112-971EB5A3CA41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E83BA014-CB0C-9F48-BAD0-DB873208B6B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9FE9391-B830-104D-A13F-6B2B1EEA660F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AC339E5-E5C0-B24D-BD53-67D8CEA79FCF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0076B0A8-210D-444D-AB82-12F511FE76FC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B9E1821-E16C-7C4D-BA32-8582EB92439C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78039021-7245-3C4E-8730-F5497E36A04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2CCD244-2298-554F-836F-DB0BD7FA5AD5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743C0128-300B-8349-88EB-4C1127A13ED4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6F20A8A-5961-D14A-A869-8E6219B9A6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71807606-12E9-C14E-9634-0F531A00C6CC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2D28B37-6B3B-0141-8494-904D1516A3D4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BECA5845-58BC-0A4F-8F82-90ED078708CC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77498BC4-7054-5742-AB8E-DE5D3029DA0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32B87244-B586-1643-B3EB-0CFE92772FF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7BC1B36E-E7AB-7E41-B220-3796183CE3F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F8B3694A-77A1-3D43-8626-675789F1B569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5A4698C-AA75-FF48-9410-1AFC52459EE5}"/>
              </a:ext>
            </a:extLst>
          </p:cNvPr>
          <p:cNvGrpSpPr/>
          <p:nvPr/>
        </p:nvGrpSpPr>
        <p:grpSpPr>
          <a:xfrm>
            <a:off x="3004059" y="3808610"/>
            <a:ext cx="546081" cy="1285264"/>
            <a:chOff x="6136180" y="2021920"/>
            <a:chExt cx="1063695" cy="2503528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DCB9079-E0EE-044D-A38F-E8EE2D657B90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9C488638-F54E-BA45-947D-06E70ADBB06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DCF64BD0-99CC-8141-8815-68432CA759D8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18ADC87-9343-E749-A018-E8BF318CD142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28F9E9D-342E-8145-9843-03B98E31C11B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9C52EBF7-C518-0F42-AC48-7C00C0A9D963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C8B5CF4-F0F4-694D-8D87-09040851442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FCBB474-5631-2D4C-8D55-85C87F3D36C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158CFF46-6682-DC45-804B-3F5475500639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DFB51CC6-BC33-514F-BC74-4F2C99BEF255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2205957C-4732-7147-BA18-540D9203CF5A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BB1B515A-A09C-1B4A-9398-338AE35552DF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5AAC949A-524E-B140-9C13-2A1B5FB3400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A4AD252-62C3-6F43-9D16-7DAF3B9EE110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C206EAC6-C2FE-DD42-88A3-0F2ED40BD0ED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BDA64F3B-9172-8242-A42F-0487B4B69008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4483F455-33AA-5449-AD95-B8E709BF138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6A4DA77-16AA-A243-A123-635C9B139754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1534F67-350E-1E46-B155-BB79B9C8C388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93E85F33-D653-5146-A209-ABCA291559DA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19C949BD-F624-1847-975A-58C96C837989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56A52EB-4A2E-E542-AD43-C3DF4F87CEE0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B2C6EC0D-8E22-FB48-9E2D-5FB395C9B6D9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037D115F-EE42-2449-9963-6194C9A8D4EB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ED8231A8-874D-1942-B29E-3350DE5CD8C0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1914FF44-B019-5A4A-962E-1AEAA41A15D8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2C02D5D5-936B-AD45-B1BD-257189DE320D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2A97E915-ECA4-CA4C-B489-32FB7B81D9CD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5AD9FDF0-B1EE-D246-A40F-0FA5ED97B956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D5DF254D-CCE6-B44E-864E-CE7EEF09498B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1137E9D-605E-2544-8D5E-D858B8FB2665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A47241F-2DDA-5B45-8FB8-BC9EC19D1347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DD58F721-DBDB-234C-B399-AA14C0295071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31E5172-45F3-5D41-B66C-4E5C071BF105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D6E46344-7D04-034E-95D7-C14EF45C115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231DDE01-5F13-8D47-AA94-A9BEFB77EC3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4613F94-FE92-6045-A098-F2640DCF9AA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A7FA00DE-68D0-6747-A145-A6B797032F5A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36463629-DCC6-6340-AA47-B95097DC46D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B4668F73-FEB3-264C-BB05-ACA13D02D2DF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C87353CE-D93D-6E4B-81F6-E257EB687DF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047B0DB8-CD68-F540-8068-6286A6A0182D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E4BA5066-9A21-3B44-90CE-2573A3410485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07EB7A01-0389-E645-8C45-90BB483F3DE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D54AD8F5-8125-0E46-A9B7-3792163E058D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E919A688-0B4A-BF4C-9BE1-A4102066682E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3BF4A917-035A-274A-963B-B059E3132FF1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7" name="Graphic 177">
            <a:extLst>
              <a:ext uri="{FF2B5EF4-FFF2-40B4-BE49-F238E27FC236}">
                <a16:creationId xmlns:a16="http://schemas.microsoft.com/office/drawing/2014/main" id="{43F16B97-B272-8642-967A-583EE6A3339E}"/>
              </a:ext>
            </a:extLst>
          </p:cNvPr>
          <p:cNvGrpSpPr/>
          <p:nvPr/>
        </p:nvGrpSpPr>
        <p:grpSpPr>
          <a:xfrm>
            <a:off x="9107892" y="3848865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F91612E6-8D67-4A4B-AEE2-E2D39500507E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1EA5205F-B0B8-1F48-B13A-D915B8E2AD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C634EB0C-5C5C-EA43-9D93-D7CC057C4E1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EE0B564-9953-1A41-AF56-095323532FFA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F71999C-3575-5B4E-A55F-6CF1D53BBFA4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DF153FE-5600-2446-AD53-D83F96997190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F7DCF273-ACA2-0F40-9C46-D4639AE7EDAD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830E7F-29DB-7E45-8860-FE3915B5CC86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3F35464-A96E-184C-B6BB-DBFE50D12105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532663D3-E44A-1344-B2F9-EF80BD168405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04ABB6-0089-2440-9562-0A4EA1BCC4F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1E5F318-8562-8C43-9376-081D04BF2E7D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CC78BFCF-F0A5-3D41-9DEB-7EEEE1FA49EF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D863F39-3A4E-B741-984B-7D5497227C7E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EA22B7D-8501-3E41-8BCD-1D2188CA30DC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E1C6541-2CE1-B049-AC00-C9D0B555167C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637AF06D-A6AB-F741-BA68-E5781301D203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979F2134-0F41-F841-B800-211B7CDEC9C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5CA6917-EFFA-ED49-A27F-71FF872621F2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C218F4C1-FB46-7648-9C68-891383B1AF05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B1986F-FBE5-0B47-BB16-9BE79027A006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151CC21-A636-7847-AE72-965DA4A49D42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4B73F41-B7B8-6149-AF63-6362389E0205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2B5C852-85FA-F24B-BBC0-302DEE42194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967CD766-09FF-B940-A040-1A7FCEA25B6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F16A309-2E60-1045-A63D-69174E05128B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3C066FEE-A891-1542-A37E-8C54DF350A1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B5BBFB73-F7E8-C740-99A7-D9F2E3495EDF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C2026878-8BE4-5441-8251-89BEE39C0E6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ED434CD9-D114-BB44-8A18-AFF6CEC2E4C4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AD067BED-0F2C-C548-80DC-A341076077B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5FF1DE05-1848-354D-B008-E017798CB45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AA3796C8-38E6-104B-AAA9-326FA45F4623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4E321076-F384-304A-8F16-69AA51045C4A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F36B0D02-4BB0-944D-9DE3-7720B10F515C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E25CB31D-3750-7F44-A671-47201B32A871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C0EC44EC-29E3-4344-8475-24DBE392F4EC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CECDE070-8503-7649-B4A4-40CA86AFD4B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1AD8D3-9A1D-B545-B5EA-DA9EEA8A9708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DFDAD561-BDC1-E44F-88C7-A543D76F4315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4EAC297F-7C2B-6F4D-9545-A2FD353C9816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5CD0010D-1075-734B-BBA9-A3241D73C948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6F7C92EA-04F7-8F40-AEA2-1B9DA20C1521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475C286B-AAF1-4E4B-AC9D-C1E8EEA90A7A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6CA7F370-B4D0-564A-80EB-EF963F24CD9C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8B0F2AE-40DD-CB48-AC4A-DDCC76B7F0C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E4FEFBC-B059-3C42-9924-176809181D3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AA48566D-8C6C-0D4A-B702-BE6C947035C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94C858F3-2112-5140-B489-8047D45FCA1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941D3A01-F7F1-C547-AE77-B7B52A67F2D2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046DC4E-892A-4144-9962-3FAE462C258A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EB0C12FA-336F-0546-8D83-034A5EA01319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DFB455A7-D1A0-6E4F-B74A-F0E7BB33FB0D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27098DFD-8A3D-0E4B-AE18-A4AC0DF991B6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7C75031-CB9C-314C-903A-67C0507693AA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D077F324-5BAB-C44A-921F-990F7F1EF69A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B91A78E-909A-B446-AEF0-FE78C2B428ED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5D0125B7-A5B0-3246-AA73-A4569955D803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566A8986-5B66-C546-98B9-A52C4E49716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F543DF1D-063A-9A44-A8B7-AB51E48457B6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F8670AB-CE3F-3A41-BE84-655932AB3272}"/>
              </a:ext>
            </a:extLst>
          </p:cNvPr>
          <p:cNvGrpSpPr/>
          <p:nvPr/>
        </p:nvGrpSpPr>
        <p:grpSpPr>
          <a:xfrm>
            <a:off x="9248448" y="1173694"/>
            <a:ext cx="546081" cy="1285264"/>
            <a:chOff x="6136180" y="2021920"/>
            <a:chExt cx="1063695" cy="2503528"/>
          </a:xfrm>
        </p:grpSpPr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B7F500C-9F28-454C-A9B1-6720AC14D38E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CA463B78-3C5E-084B-9389-0EAB42CFAE19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828ECCC1-D044-6A42-B8E6-10C22D1393B2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18894AF0-38E4-7449-A285-4FFC1EF1BD2B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CFC526FA-69FA-0743-B6DF-D21AA164900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9807F2F-9784-BE49-BF69-168B6B87DC99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ED7E5AAF-D557-B144-86D3-B79BAA40B974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D5BEB7B0-69BD-2C40-B3F4-AC72A4EA3418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30483A10-258B-974C-B598-E47A934C681C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B303A02-CC85-B940-8FF0-D3284EF0F50A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CB5BB6E8-498E-224B-ADDC-32B5589F5ACC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CE9F017-28D9-B344-B9B3-0930FA74328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DD0AFBD0-3FB0-8C49-9F60-57D73AA340EE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E0C8267B-822B-1B46-81D3-4F5E42FD6E42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6FBCB533-CB8A-1E47-BDD6-43694C664F95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20065BF-EAC7-2D4C-B104-CE62330AE507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CCC8CF4-A82D-4B45-8703-8E88887F5C78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E6AA3F88-4DF2-C040-9F82-5B0FEA90FF99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3598A93C-259D-3F41-AEE5-942A11C16DB3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96F82179-D01A-F747-A5BB-E72B0DD4A7CF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75BFF3A1-69AF-194D-A07D-F2379A58E86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3477A1F8-D2A7-B847-8AFD-843B62FB2893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B6274CA-73D8-8048-B700-F3C7323A3F6D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340A3B66-BD16-4148-BD1F-A6CA2066C7DA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3421CEDB-9EE9-5746-BE8C-4B8C8A9CE3FA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39F33E46-D991-4546-AB3E-B5F774E8668A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329B40A5-2E62-AC43-A73A-B55F0C388190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81E436A4-5BD6-F745-BE8B-24E31F3BA187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7A552414-CE09-2441-AC3D-60ED4D07151D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CB531337-EE4D-674E-92A3-3766D18F4DC9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8E08DD7B-AB1E-3B49-A1E0-9191E9B8E7BE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E2CCD30-B310-2242-A394-DE542E96C7D5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27A7D9A3-2F88-CF49-9D9C-89E26F0A358A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FE3A2C0C-2DA4-7A4B-A466-DE882BC56E6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861B9ADF-3F16-D246-BAFA-6BC601A9DE86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29FA83-92BC-2746-A5CB-A6EDBF82B126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5805B93C-B096-FE43-A531-8C92669626B0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78069A0F-26C3-7B4F-B932-78AA334C3CCD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57956BBD-FD3A-C249-8C8B-AE84C5D31AFD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E2464D5D-AE86-0E4F-A200-3A211DF20E3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44CD2427-8279-F74A-AD23-CCC70E72500C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65DC1DC5-E554-A247-922D-45DECC8E7457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249392CF-2074-5F44-AB4D-CFACD8D61294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1577F503-CFFB-9343-A67E-891DF4A39448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1908AD3F-0B49-4944-912F-BDCC357E0C0B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C5A56C91-8032-8E41-8DDB-E9861C2752EB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415629C-1382-604C-B9CC-B89B2284B8BC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solidFill>
              <a:schemeClr val="bg1"/>
            </a:solidFill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45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E554224-A3A2-6044-8B97-870EC501488D}"/>
              </a:ext>
            </a:extLst>
          </p:cNvPr>
          <p:cNvGrpSpPr/>
          <p:nvPr/>
        </p:nvGrpSpPr>
        <p:grpSpPr>
          <a:xfrm>
            <a:off x="915094" y="503294"/>
            <a:ext cx="828000" cy="828000"/>
            <a:chOff x="-828000" y="503294"/>
            <a:chExt cx="828000" cy="828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BCD9D6-4EBF-B044-9AC8-6FE2AEF7F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4" name="Graphic 33" descr="Lightbulb">
              <a:extLst>
                <a:ext uri="{FF2B5EF4-FFF2-40B4-BE49-F238E27FC236}">
                  <a16:creationId xmlns:a16="http://schemas.microsoft.com/office/drawing/2014/main" id="{69A111AA-089D-BC47-B236-8D4D616DB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F7DB45-890D-964F-9011-3EB86AB1165D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05948C-4241-B642-BAE6-33070E697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7" name="Graphic 36" descr="Upward trend">
              <a:extLst>
                <a:ext uri="{FF2B5EF4-FFF2-40B4-BE49-F238E27FC236}">
                  <a16:creationId xmlns:a16="http://schemas.microsoft.com/office/drawing/2014/main" id="{6BB0B18E-96F4-5244-B85B-DA58E3A54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A661F-AB0E-4446-9375-3869F60865D8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574B25-D4D4-3B4A-84BD-61F16D114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0" name="Graphic 39" descr="Single gear">
              <a:extLst>
                <a:ext uri="{FF2B5EF4-FFF2-40B4-BE49-F238E27FC236}">
                  <a16:creationId xmlns:a16="http://schemas.microsoft.com/office/drawing/2014/main" id="{BC0B43F6-4773-CF4C-8319-6D8FA505F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B75A1-2F8E-E244-9AB8-8D925AD89B84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C20EFE-6C22-874A-BD0B-C66F6BAD5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3" name="Graphic 42" descr="Users">
              <a:extLst>
                <a:ext uri="{FF2B5EF4-FFF2-40B4-BE49-F238E27FC236}">
                  <a16:creationId xmlns:a16="http://schemas.microsoft.com/office/drawing/2014/main" id="{0C1763B9-C96A-9A48-84E6-2CC0CD240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FF4C94-5DE8-E443-AB2D-3A5B458F85CF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64695-C285-B141-9A1F-AD570E75F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6" name="Graphic 45" descr="Coffee">
              <a:extLst>
                <a:ext uri="{FF2B5EF4-FFF2-40B4-BE49-F238E27FC236}">
                  <a16:creationId xmlns:a16="http://schemas.microsoft.com/office/drawing/2014/main" id="{ADB7183E-7FAE-8042-A01F-DB668553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47" name="Freeform 46">
            <a:extLst>
              <a:ext uri="{FF2B5EF4-FFF2-40B4-BE49-F238E27FC236}">
                <a16:creationId xmlns:a16="http://schemas.microsoft.com/office/drawing/2014/main" id="{23EEECD3-D9B6-A849-80A9-833A93365D91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8" name="Graphic 47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49" name="Graphic 48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8CE52F98-B993-F846-9719-86F17DA7D3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50" name="Graphic 49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47246F37-96EE-4E47-999B-7303F69EC0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51" name="Graphic 50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8F887550-4CF5-DB4F-BAF4-84F2D43CDC1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52" name="Graphic 51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BAB726F9-4C08-AC4C-B61B-A2566AD16C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grpSp>
        <p:nvGrpSpPr>
          <p:cNvPr id="53" name="!!lamp">
            <a:extLst>
              <a:ext uri="{FF2B5EF4-FFF2-40B4-BE49-F238E27FC236}">
                <a16:creationId xmlns:a16="http://schemas.microsoft.com/office/drawing/2014/main" id="{289BA0BD-04D0-6840-8215-882FB2E5540E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04400D9-EC50-2040-89E5-5AEBBDD9BCA8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03444F5-58E5-504F-829F-F5B23DBC351D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BAFEFA7-B31B-6B4E-9B8C-5A46B0231D45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A8A3B44-D4E5-C34F-A341-246D32ADBA49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911CF23-1364-E54C-B29F-C5AD84E1EF53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CB9B73E-5D8D-CD4E-9D67-0C4F312C5F4B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329A6CE-FA61-4A48-AFA5-B0A52CFBD007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0AC9AC51-42B5-394C-B6DE-C02658C67B46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4D4AE9D-1915-124B-BACE-16BA48081A9B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E8E5A53-96B8-1C4D-8B54-B1DEF5243D4B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FC31ECE-F18F-4F40-BF42-36D21DEC06DD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3A9467D-9886-6349-9636-D10144707555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C04F652-2908-7E4A-9D23-042FA9B94C6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58FCBCF-B8E6-7341-9BD9-4C6C1767D015}"/>
              </a:ext>
            </a:extLst>
          </p:cNvPr>
          <p:cNvSpPr txBox="1"/>
          <p:nvPr/>
        </p:nvSpPr>
        <p:spPr>
          <a:xfrm>
            <a:off x="4404015" y="58308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IDEA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6851DE8-FBBD-ED40-9997-5109BE5E0821}"/>
              </a:ext>
            </a:extLst>
          </p:cNvPr>
          <p:cNvGrpSpPr/>
          <p:nvPr/>
        </p:nvGrpSpPr>
        <p:grpSpPr>
          <a:xfrm>
            <a:off x="2650967" y="1452566"/>
            <a:ext cx="1252266" cy="2028117"/>
            <a:chOff x="2620956" y="1452566"/>
            <a:chExt cx="1252266" cy="2028117"/>
          </a:xfrm>
        </p:grpSpPr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2E389949-6B6B-204B-A92C-FA5787AFE06F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1DCEE8A5-9C9D-064C-B878-322E5C9FC2AA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F3CE7114-3C8D-824B-925B-FD533388D438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F5169EF2-5776-2144-9EEA-0E9D1D14C2F9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6686892F-F485-4941-846A-B979804271DB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5EC2662-1F99-6D4F-98BB-E630070A5A76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07B7912-4E7E-0E4D-ADB1-1EE8A1A6BABC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2D8653C-CAAB-D149-AA3E-7E52D66AA594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8843DBB0-C0D8-3E4C-9FEC-D408FDC03E66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20A51BB-426A-A04C-AFA5-954AFCBC47F1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95296DCF-EB96-9842-8D61-CC63F51CF0F0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887FE25-FCAC-D741-94D2-A9EAF275AB54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46E7DAFC-C84B-AA43-95CA-E5F4BDDD273F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94A8917-7E50-1D4A-AC18-E9E9C63E1EBC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F9A02E-5200-3549-8A28-AC73A419BDDC}"/>
                </a:ext>
              </a:extLst>
            </p:cNvPr>
            <p:cNvSpPr txBox="1"/>
            <p:nvPr/>
          </p:nvSpPr>
          <p:spPr>
            <a:xfrm>
              <a:off x="2620956" y="2633577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1CF37B-98A1-D64C-B2AE-07F2E584B696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03D23F-0350-084D-8DDF-2D492A568D8F}"/>
              </a:ext>
            </a:extLst>
          </p:cNvPr>
          <p:cNvGrpSpPr/>
          <p:nvPr/>
        </p:nvGrpSpPr>
        <p:grpSpPr>
          <a:xfrm>
            <a:off x="2626121" y="3931887"/>
            <a:ext cx="1301959" cy="2028117"/>
            <a:chOff x="2596110" y="1452566"/>
            <a:chExt cx="1301959" cy="2028117"/>
          </a:xfrm>
        </p:grpSpPr>
        <p:grpSp>
          <p:nvGrpSpPr>
            <p:cNvPr id="86" name="Graphic 4">
              <a:extLst>
                <a:ext uri="{FF2B5EF4-FFF2-40B4-BE49-F238E27FC236}">
                  <a16:creationId xmlns:a16="http://schemas.microsoft.com/office/drawing/2014/main" id="{AA74A3D4-A233-7A40-BCFF-2BFFE86DC03B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D529CEFA-91F7-0641-B271-40855046BE90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BEB02DBB-395D-0345-8FAA-7DE209D13E3E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94C6BB4-E12D-C34B-885F-2CEC6EFC193E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F480589-EA19-454F-B40C-B10DAEED9FD7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B8950402-2F13-FB47-87E2-417FDD35AFEB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2C1BCB9B-41CE-7B41-BCE7-17F99F18D18D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EC604B7B-FB8E-C242-BFAD-9C328CDBBF4E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662BDC41-BBBF-D84E-98EA-950207F19C61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1D967C41-C52A-2F4E-B982-56258E7FFC2C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9223E1AE-C829-D847-80D9-811B878E3E1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C7982C79-D18E-1247-AA67-72C69D1C1104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B9E4465E-5719-054D-AC88-CF829B6B926B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A0D5C5A-F2E2-4E4E-85C9-A1C80807ADCD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A0E61B5-B0C3-8B4C-8D46-F25E26CF9761}"/>
                </a:ext>
              </a:extLst>
            </p:cNvPr>
            <p:cNvSpPr txBox="1"/>
            <p:nvPr/>
          </p:nvSpPr>
          <p:spPr>
            <a:xfrm>
              <a:off x="2596110" y="2633577"/>
              <a:ext cx="13019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0CE06F8-0C17-9A4A-8753-BECFAF1D0446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CCF62FF-731A-F94E-9D08-04D74543070A}"/>
              </a:ext>
            </a:extLst>
          </p:cNvPr>
          <p:cNvGrpSpPr/>
          <p:nvPr/>
        </p:nvGrpSpPr>
        <p:grpSpPr>
          <a:xfrm>
            <a:off x="8900967" y="1452566"/>
            <a:ext cx="1303562" cy="2028117"/>
            <a:chOff x="2595308" y="1452566"/>
            <a:chExt cx="1303562" cy="2028117"/>
          </a:xfrm>
        </p:grpSpPr>
        <p:grpSp>
          <p:nvGrpSpPr>
            <p:cNvPr id="103" name="Graphic 4">
              <a:extLst>
                <a:ext uri="{FF2B5EF4-FFF2-40B4-BE49-F238E27FC236}">
                  <a16:creationId xmlns:a16="http://schemas.microsoft.com/office/drawing/2014/main" id="{ED472347-3E0A-6C46-8D39-FFD54E58C2E7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9ECA88F6-93AC-6C41-AE33-ABA9BD726B46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68972CFB-9644-1D49-BEBB-C79C58AB5E6E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7F1FAF3-E852-7641-A5E4-E5FCD4136610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0D9E486E-4180-7441-AC4C-CE18CC53A45C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6F9E69F-9C25-8F48-A08C-FA428F5591CE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F2012C44-7092-DE43-9860-57E58D1C0EEB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0C7FF0A1-B040-F640-800A-1D3DEA24EEBF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52660338-09AD-0A40-87B2-4D97E2EFB094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1BB271D6-8236-6A49-B95A-1B1D31453572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D02F4B95-E8EC-5544-A270-B23612EEF5D2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5FAFF5B-293A-9A42-8CA4-86EFDA67BA17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2D3E46C-BE0A-B646-BE46-E4E4FEE75AB0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1FD747C5-81CC-684D-ADBB-0A04ACF43AB7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8A9B65-600E-7847-A80B-8B85E0631C07}"/>
                </a:ext>
              </a:extLst>
            </p:cNvPr>
            <p:cNvSpPr txBox="1"/>
            <p:nvPr/>
          </p:nvSpPr>
          <p:spPr>
            <a:xfrm>
              <a:off x="2595308" y="2633577"/>
              <a:ext cx="1303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E77739-BC79-434C-97F1-2FD8D29D7DF4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38099D4-EDA3-2C4C-BA04-EBC6527951C7}"/>
              </a:ext>
            </a:extLst>
          </p:cNvPr>
          <p:cNvGrpSpPr/>
          <p:nvPr/>
        </p:nvGrpSpPr>
        <p:grpSpPr>
          <a:xfrm>
            <a:off x="8888945" y="3931887"/>
            <a:ext cx="1327608" cy="2028117"/>
            <a:chOff x="2583286" y="1452566"/>
            <a:chExt cx="1327608" cy="2028117"/>
          </a:xfrm>
        </p:grpSpPr>
        <p:grpSp>
          <p:nvGrpSpPr>
            <p:cNvPr id="120" name="Graphic 4">
              <a:extLst>
                <a:ext uri="{FF2B5EF4-FFF2-40B4-BE49-F238E27FC236}">
                  <a16:creationId xmlns:a16="http://schemas.microsoft.com/office/drawing/2014/main" id="{94396034-8E0C-E54E-B3DC-F40266DD8530}"/>
                </a:ext>
              </a:extLst>
            </p:cNvPr>
            <p:cNvGrpSpPr/>
            <p:nvPr/>
          </p:nvGrpSpPr>
          <p:grpSpPr>
            <a:xfrm>
              <a:off x="2791854" y="1452566"/>
              <a:ext cx="910470" cy="1143028"/>
              <a:chOff x="5651500" y="2863849"/>
              <a:chExt cx="887355" cy="1114011"/>
            </a:xfrm>
            <a:solidFill>
              <a:schemeClr val="bg1"/>
            </a:solidFill>
          </p:grpSpPr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FD12E3EF-F82F-1740-890C-FB8E4199EC44}"/>
                  </a:ext>
                </a:extLst>
              </p:cNvPr>
              <p:cNvSpPr/>
              <p:nvPr/>
            </p:nvSpPr>
            <p:spPr>
              <a:xfrm>
                <a:off x="5818376" y="3028309"/>
                <a:ext cx="555527" cy="949552"/>
              </a:xfrm>
              <a:custGeom>
                <a:avLst/>
                <a:gdLst>
                  <a:gd name="connsiteX0" fmla="*/ 152752 w 555527"/>
                  <a:gd name="connsiteY0" fmla="*/ 394768 h 949552"/>
                  <a:gd name="connsiteX1" fmla="*/ 134073 w 555527"/>
                  <a:gd name="connsiteY1" fmla="*/ 390120 h 949552"/>
                  <a:gd name="connsiteX2" fmla="*/ 119257 w 555527"/>
                  <a:gd name="connsiteY2" fmla="*/ 362955 h 949552"/>
                  <a:gd name="connsiteX3" fmla="*/ 123008 w 555527"/>
                  <a:gd name="connsiteY3" fmla="*/ 353111 h 949552"/>
                  <a:gd name="connsiteX4" fmla="*/ 124061 w 555527"/>
                  <a:gd name="connsiteY4" fmla="*/ 352935 h 949552"/>
                  <a:gd name="connsiteX5" fmla="*/ 133081 w 555527"/>
                  <a:gd name="connsiteY5" fmla="*/ 358019 h 949552"/>
                  <a:gd name="connsiteX6" fmla="*/ 147746 w 555527"/>
                  <a:gd name="connsiteY6" fmla="*/ 382616 h 949552"/>
                  <a:gd name="connsiteX7" fmla="*/ 152751 w 555527"/>
                  <a:gd name="connsiteY7" fmla="*/ 394778 h 949552"/>
                  <a:gd name="connsiteX8" fmla="*/ 385106 w 555527"/>
                  <a:gd name="connsiteY8" fmla="*/ 380488 h 949552"/>
                  <a:gd name="connsiteX9" fmla="*/ 405128 w 555527"/>
                  <a:gd name="connsiteY9" fmla="*/ 352177 h 949552"/>
                  <a:gd name="connsiteX10" fmla="*/ 426291 w 555527"/>
                  <a:gd name="connsiteY10" fmla="*/ 346420 h 949552"/>
                  <a:gd name="connsiteX11" fmla="*/ 433190 w 555527"/>
                  <a:gd name="connsiteY11" fmla="*/ 351479 h 949552"/>
                  <a:gd name="connsiteX12" fmla="*/ 419015 w 555527"/>
                  <a:gd name="connsiteY12" fmla="*/ 373971 h 949552"/>
                  <a:gd name="connsiteX13" fmla="*/ 385106 w 555527"/>
                  <a:gd name="connsiteY13" fmla="*/ 380488 h 949552"/>
                  <a:gd name="connsiteX14" fmla="*/ 139693 w 555527"/>
                  <a:gd name="connsiteY14" fmla="*/ 51424 h 949552"/>
                  <a:gd name="connsiteX15" fmla="*/ 498185 w 555527"/>
                  <a:gd name="connsiteY15" fmla="*/ 104344 h 949552"/>
                  <a:gd name="connsiteX16" fmla="*/ 502375 w 555527"/>
                  <a:gd name="connsiteY16" fmla="*/ 409696 h 949552"/>
                  <a:gd name="connsiteX17" fmla="*/ 457653 w 555527"/>
                  <a:gd name="connsiteY17" fmla="*/ 470093 h 949552"/>
                  <a:gd name="connsiteX18" fmla="*/ 441482 w 555527"/>
                  <a:gd name="connsiteY18" fmla="*/ 489183 h 949552"/>
                  <a:gd name="connsiteX19" fmla="*/ 399784 w 555527"/>
                  <a:gd name="connsiteY19" fmla="*/ 587536 h 949552"/>
                  <a:gd name="connsiteX20" fmla="*/ 392595 w 555527"/>
                  <a:gd name="connsiteY20" fmla="*/ 625566 h 949552"/>
                  <a:gd name="connsiteX21" fmla="*/ 331377 w 555527"/>
                  <a:gd name="connsiteY21" fmla="*/ 772753 h 949552"/>
                  <a:gd name="connsiteX22" fmla="*/ 330172 w 555527"/>
                  <a:gd name="connsiteY22" fmla="*/ 774409 h 949552"/>
                  <a:gd name="connsiteX23" fmla="*/ 304856 w 555527"/>
                  <a:gd name="connsiteY23" fmla="*/ 780453 h 949552"/>
                  <a:gd name="connsiteX24" fmla="*/ 374981 w 555527"/>
                  <a:gd name="connsiteY24" fmla="*/ 411689 h 949552"/>
                  <a:gd name="connsiteX25" fmla="*/ 380990 w 555527"/>
                  <a:gd name="connsiteY25" fmla="*/ 391415 h 949552"/>
                  <a:gd name="connsiteX26" fmla="*/ 424094 w 555527"/>
                  <a:gd name="connsiteY26" fmla="*/ 384076 h 949552"/>
                  <a:gd name="connsiteX27" fmla="*/ 443413 w 555527"/>
                  <a:gd name="connsiteY27" fmla="*/ 346556 h 949552"/>
                  <a:gd name="connsiteX28" fmla="*/ 428761 w 555527"/>
                  <a:gd name="connsiteY28" fmla="*/ 335391 h 949552"/>
                  <a:gd name="connsiteX29" fmla="*/ 398014 w 555527"/>
                  <a:gd name="connsiteY29" fmla="*/ 343391 h 949552"/>
                  <a:gd name="connsiteX30" fmla="*/ 373526 w 555527"/>
                  <a:gd name="connsiteY30" fmla="*/ 378780 h 949552"/>
                  <a:gd name="connsiteX31" fmla="*/ 346856 w 555527"/>
                  <a:gd name="connsiteY31" fmla="*/ 365833 h 949552"/>
                  <a:gd name="connsiteX32" fmla="*/ 333320 w 555527"/>
                  <a:gd name="connsiteY32" fmla="*/ 350382 h 949552"/>
                  <a:gd name="connsiteX33" fmla="*/ 357670 w 555527"/>
                  <a:gd name="connsiteY33" fmla="*/ 305722 h 949552"/>
                  <a:gd name="connsiteX34" fmla="*/ 353154 w 555527"/>
                  <a:gd name="connsiteY34" fmla="*/ 278832 h 949552"/>
                  <a:gd name="connsiteX35" fmla="*/ 340810 w 555527"/>
                  <a:gd name="connsiteY35" fmla="*/ 271057 h 949552"/>
                  <a:gd name="connsiteX36" fmla="*/ 314102 w 555527"/>
                  <a:gd name="connsiteY36" fmla="*/ 293984 h 949552"/>
                  <a:gd name="connsiteX37" fmla="*/ 319120 w 555527"/>
                  <a:gd name="connsiteY37" fmla="*/ 347890 h 949552"/>
                  <a:gd name="connsiteX38" fmla="*/ 279930 w 555527"/>
                  <a:gd name="connsiteY38" fmla="*/ 362157 h 949552"/>
                  <a:gd name="connsiteX39" fmla="*/ 279574 w 555527"/>
                  <a:gd name="connsiteY39" fmla="*/ 362157 h 949552"/>
                  <a:gd name="connsiteX40" fmla="*/ 238804 w 555527"/>
                  <a:gd name="connsiteY40" fmla="*/ 344737 h 949552"/>
                  <a:gd name="connsiteX41" fmla="*/ 249090 w 555527"/>
                  <a:gd name="connsiteY41" fmla="*/ 318843 h 949552"/>
                  <a:gd name="connsiteX42" fmla="*/ 245051 w 555527"/>
                  <a:gd name="connsiteY42" fmla="*/ 287430 h 949552"/>
                  <a:gd name="connsiteX43" fmla="*/ 225745 w 555527"/>
                  <a:gd name="connsiteY43" fmla="*/ 281723 h 949552"/>
                  <a:gd name="connsiteX44" fmla="*/ 209072 w 555527"/>
                  <a:gd name="connsiteY44" fmla="*/ 292900 h 949552"/>
                  <a:gd name="connsiteX45" fmla="*/ 214065 w 555527"/>
                  <a:gd name="connsiteY45" fmla="*/ 327616 h 949552"/>
                  <a:gd name="connsiteX46" fmla="*/ 224954 w 555527"/>
                  <a:gd name="connsiteY46" fmla="*/ 346444 h 949552"/>
                  <a:gd name="connsiteX47" fmla="*/ 183908 w 555527"/>
                  <a:gd name="connsiteY47" fmla="*/ 387752 h 949552"/>
                  <a:gd name="connsiteX48" fmla="*/ 164702 w 555527"/>
                  <a:gd name="connsiteY48" fmla="*/ 394069 h 949552"/>
                  <a:gd name="connsiteX49" fmla="*/ 158242 w 555527"/>
                  <a:gd name="connsiteY49" fmla="*/ 378281 h 949552"/>
                  <a:gd name="connsiteX50" fmla="*/ 140767 w 555527"/>
                  <a:gd name="connsiteY50" fmla="*/ 349696 h 949552"/>
                  <a:gd name="connsiteX51" fmla="*/ 118613 w 555527"/>
                  <a:gd name="connsiteY51" fmla="*/ 342706 h 949552"/>
                  <a:gd name="connsiteX52" fmla="*/ 107887 w 555527"/>
                  <a:gd name="connsiteY52" fmla="*/ 362618 h 949552"/>
                  <a:gd name="connsiteX53" fmla="*/ 129063 w 555527"/>
                  <a:gd name="connsiteY53" fmla="*/ 400237 h 949552"/>
                  <a:gd name="connsiteX54" fmla="*/ 157288 w 555527"/>
                  <a:gd name="connsiteY54" fmla="*/ 406081 h 949552"/>
                  <a:gd name="connsiteX55" fmla="*/ 252491 w 555527"/>
                  <a:gd name="connsiteY55" fmla="*/ 779768 h 949552"/>
                  <a:gd name="connsiteX56" fmla="*/ 221957 w 555527"/>
                  <a:gd name="connsiteY56" fmla="*/ 775120 h 949552"/>
                  <a:gd name="connsiteX57" fmla="*/ 220751 w 555527"/>
                  <a:gd name="connsiteY57" fmla="*/ 772803 h 949552"/>
                  <a:gd name="connsiteX58" fmla="*/ 162632 w 555527"/>
                  <a:gd name="connsiteY58" fmla="*/ 632008 h 949552"/>
                  <a:gd name="connsiteX59" fmla="*/ 147929 w 555527"/>
                  <a:gd name="connsiteY59" fmla="*/ 567275 h 949552"/>
                  <a:gd name="connsiteX60" fmla="*/ 86974 w 555527"/>
                  <a:gd name="connsiteY60" fmla="*/ 467676 h 949552"/>
                  <a:gd name="connsiteX61" fmla="*/ 35064 w 555527"/>
                  <a:gd name="connsiteY61" fmla="*/ 391466 h 949552"/>
                  <a:gd name="connsiteX62" fmla="*/ 139687 w 555527"/>
                  <a:gd name="connsiteY62" fmla="*/ 51424 h 949552"/>
                  <a:gd name="connsiteX63" fmla="*/ 325055 w 555527"/>
                  <a:gd name="connsiteY63" fmla="*/ 297026 h 949552"/>
                  <a:gd name="connsiteX64" fmla="*/ 338051 w 555527"/>
                  <a:gd name="connsiteY64" fmla="*/ 282135 h 949552"/>
                  <a:gd name="connsiteX65" fmla="*/ 339068 w 555527"/>
                  <a:gd name="connsiteY65" fmla="*/ 282241 h 949552"/>
                  <a:gd name="connsiteX66" fmla="*/ 343885 w 555527"/>
                  <a:gd name="connsiteY66" fmla="*/ 285367 h 949552"/>
                  <a:gd name="connsiteX67" fmla="*/ 346506 w 555527"/>
                  <a:gd name="connsiteY67" fmla="*/ 303647 h 949552"/>
                  <a:gd name="connsiteX68" fmla="*/ 327915 w 555527"/>
                  <a:gd name="connsiteY68" fmla="*/ 339858 h 949552"/>
                  <a:gd name="connsiteX69" fmla="*/ 325056 w 555527"/>
                  <a:gd name="connsiteY69" fmla="*/ 297042 h 949552"/>
                  <a:gd name="connsiteX70" fmla="*/ 230831 w 555527"/>
                  <a:gd name="connsiteY70" fmla="*/ 335255 h 949552"/>
                  <a:gd name="connsiteX71" fmla="*/ 224683 w 555527"/>
                  <a:gd name="connsiteY71" fmla="*/ 323580 h 949552"/>
                  <a:gd name="connsiteX72" fmla="*/ 219239 w 555527"/>
                  <a:gd name="connsiteY72" fmla="*/ 297960 h 949552"/>
                  <a:gd name="connsiteX73" fmla="*/ 227469 w 555527"/>
                  <a:gd name="connsiteY73" fmla="*/ 292876 h 949552"/>
                  <a:gd name="connsiteX74" fmla="*/ 229688 w 555527"/>
                  <a:gd name="connsiteY74" fmla="*/ 292699 h 949552"/>
                  <a:gd name="connsiteX75" fmla="*/ 236876 w 555527"/>
                  <a:gd name="connsiteY75" fmla="*/ 295278 h 949552"/>
                  <a:gd name="connsiteX76" fmla="*/ 238181 w 555527"/>
                  <a:gd name="connsiteY76" fmla="*/ 315726 h 949552"/>
                  <a:gd name="connsiteX77" fmla="*/ 230829 w 555527"/>
                  <a:gd name="connsiteY77" fmla="*/ 335252 h 949552"/>
                  <a:gd name="connsiteX78" fmla="*/ 233078 w 555527"/>
                  <a:gd name="connsiteY78" fmla="*/ 355030 h 949552"/>
                  <a:gd name="connsiteX79" fmla="*/ 280033 w 555527"/>
                  <a:gd name="connsiteY79" fmla="*/ 373435 h 949552"/>
                  <a:gd name="connsiteX80" fmla="*/ 324642 w 555527"/>
                  <a:gd name="connsiteY80" fmla="*/ 357797 h 949552"/>
                  <a:gd name="connsiteX81" fmla="*/ 339621 w 555527"/>
                  <a:gd name="connsiteY81" fmla="*/ 374544 h 949552"/>
                  <a:gd name="connsiteX82" fmla="*/ 369640 w 555527"/>
                  <a:gd name="connsiteY82" fmla="*/ 389397 h 949552"/>
                  <a:gd name="connsiteX83" fmla="*/ 364020 w 555527"/>
                  <a:gd name="connsiteY83" fmla="*/ 408749 h 949552"/>
                  <a:gd name="connsiteX84" fmla="*/ 293456 w 555527"/>
                  <a:gd name="connsiteY84" fmla="*/ 781301 h 949552"/>
                  <a:gd name="connsiteX85" fmla="*/ 286368 w 555527"/>
                  <a:gd name="connsiteY85" fmla="*/ 781823 h 949552"/>
                  <a:gd name="connsiteX86" fmla="*/ 264152 w 555527"/>
                  <a:gd name="connsiteY86" fmla="*/ 780926 h 949552"/>
                  <a:gd name="connsiteX87" fmla="*/ 168974 w 555527"/>
                  <a:gd name="connsiteY87" fmla="*/ 404761 h 949552"/>
                  <a:gd name="connsiteX88" fmla="*/ 189071 w 555527"/>
                  <a:gd name="connsiteY88" fmla="*/ 397808 h 949552"/>
                  <a:gd name="connsiteX89" fmla="*/ 233078 w 555527"/>
                  <a:gd name="connsiteY89" fmla="*/ 355030 h 949552"/>
                  <a:gd name="connsiteX90" fmla="*/ 356932 w 555527"/>
                  <a:gd name="connsiteY90" fmla="*/ 775893 h 949552"/>
                  <a:gd name="connsiteX91" fmla="*/ 291587 w 555527"/>
                  <a:gd name="connsiteY91" fmla="*/ 799033 h 949552"/>
                  <a:gd name="connsiteX92" fmla="*/ 286193 w 555527"/>
                  <a:gd name="connsiteY92" fmla="*/ 804964 h 949552"/>
                  <a:gd name="connsiteX93" fmla="*/ 291863 w 555527"/>
                  <a:gd name="connsiteY93" fmla="*/ 810310 h 949552"/>
                  <a:gd name="connsiteX94" fmla="*/ 292147 w 555527"/>
                  <a:gd name="connsiteY94" fmla="*/ 810310 h 949552"/>
                  <a:gd name="connsiteX95" fmla="*/ 353291 w 555527"/>
                  <a:gd name="connsiteY95" fmla="*/ 791731 h 949552"/>
                  <a:gd name="connsiteX96" fmla="*/ 346818 w 555527"/>
                  <a:gd name="connsiteY96" fmla="*/ 799593 h 949552"/>
                  <a:gd name="connsiteX97" fmla="*/ 310663 w 555527"/>
                  <a:gd name="connsiteY97" fmla="*/ 812316 h 949552"/>
                  <a:gd name="connsiteX98" fmla="*/ 240036 w 555527"/>
                  <a:gd name="connsiteY98" fmla="*/ 812976 h 949552"/>
                  <a:gd name="connsiteX99" fmla="*/ 209703 w 555527"/>
                  <a:gd name="connsiteY99" fmla="*/ 801974 h 949552"/>
                  <a:gd name="connsiteX100" fmla="*/ 204510 w 555527"/>
                  <a:gd name="connsiteY100" fmla="*/ 786983 h 949552"/>
                  <a:gd name="connsiteX101" fmla="*/ 205552 w 555527"/>
                  <a:gd name="connsiteY101" fmla="*/ 783033 h 949552"/>
                  <a:gd name="connsiteX102" fmla="*/ 212275 w 555527"/>
                  <a:gd name="connsiteY102" fmla="*/ 784902 h 949552"/>
                  <a:gd name="connsiteX103" fmla="*/ 283329 w 555527"/>
                  <a:gd name="connsiteY103" fmla="*/ 793126 h 949552"/>
                  <a:gd name="connsiteX104" fmla="*/ 286540 w 555527"/>
                  <a:gd name="connsiteY104" fmla="*/ 793100 h 949552"/>
                  <a:gd name="connsiteX105" fmla="*/ 356703 w 555527"/>
                  <a:gd name="connsiteY105" fmla="*/ 774559 h 949552"/>
                  <a:gd name="connsiteX106" fmla="*/ 356916 w 555527"/>
                  <a:gd name="connsiteY106" fmla="*/ 775891 h 949552"/>
                  <a:gd name="connsiteX107" fmla="*/ 359290 w 555527"/>
                  <a:gd name="connsiteY107" fmla="*/ 802908 h 949552"/>
                  <a:gd name="connsiteX108" fmla="*/ 359667 w 555527"/>
                  <a:gd name="connsiteY108" fmla="*/ 810908 h 949552"/>
                  <a:gd name="connsiteX109" fmla="*/ 356442 w 555527"/>
                  <a:gd name="connsiteY109" fmla="*/ 812116 h 949552"/>
                  <a:gd name="connsiteX110" fmla="*/ 284096 w 555527"/>
                  <a:gd name="connsiteY110" fmla="*/ 832975 h 949552"/>
                  <a:gd name="connsiteX111" fmla="*/ 277698 w 555527"/>
                  <a:gd name="connsiteY111" fmla="*/ 837810 h 949552"/>
                  <a:gd name="connsiteX112" fmla="*/ 282566 w 555527"/>
                  <a:gd name="connsiteY112" fmla="*/ 844165 h 949552"/>
                  <a:gd name="connsiteX113" fmla="*/ 296089 w 555527"/>
                  <a:gd name="connsiteY113" fmla="*/ 845062 h 949552"/>
                  <a:gd name="connsiteX114" fmla="*/ 352729 w 555527"/>
                  <a:gd name="connsiteY114" fmla="*/ 828639 h 949552"/>
                  <a:gd name="connsiteX115" fmla="*/ 347573 w 555527"/>
                  <a:gd name="connsiteY115" fmla="*/ 834445 h 949552"/>
                  <a:gd name="connsiteX116" fmla="*/ 306689 w 555527"/>
                  <a:gd name="connsiteY116" fmla="*/ 849336 h 949552"/>
                  <a:gd name="connsiteX117" fmla="*/ 249723 w 555527"/>
                  <a:gd name="connsiteY117" fmla="*/ 846793 h 949552"/>
                  <a:gd name="connsiteX118" fmla="*/ 218826 w 555527"/>
                  <a:gd name="connsiteY118" fmla="*/ 836974 h 949552"/>
                  <a:gd name="connsiteX119" fmla="*/ 210772 w 555527"/>
                  <a:gd name="connsiteY119" fmla="*/ 816613 h 949552"/>
                  <a:gd name="connsiteX120" fmla="*/ 238734 w 555527"/>
                  <a:gd name="connsiteY120" fmla="*/ 824177 h 949552"/>
                  <a:gd name="connsiteX121" fmla="*/ 272730 w 555527"/>
                  <a:gd name="connsiteY121" fmla="*/ 826119 h 949552"/>
                  <a:gd name="connsiteX122" fmla="*/ 312172 w 555527"/>
                  <a:gd name="connsiteY122" fmla="*/ 823502 h 949552"/>
                  <a:gd name="connsiteX123" fmla="*/ 354146 w 555527"/>
                  <a:gd name="connsiteY123" fmla="*/ 808238 h 949552"/>
                  <a:gd name="connsiteX124" fmla="*/ 359290 w 555527"/>
                  <a:gd name="connsiteY124" fmla="*/ 802904 h 949552"/>
                  <a:gd name="connsiteX125" fmla="*/ 345717 w 555527"/>
                  <a:gd name="connsiteY125" fmla="*/ 866047 h 949552"/>
                  <a:gd name="connsiteX126" fmla="*/ 285590 w 555527"/>
                  <a:gd name="connsiteY126" fmla="*/ 875367 h 949552"/>
                  <a:gd name="connsiteX127" fmla="*/ 279129 w 555527"/>
                  <a:gd name="connsiteY127" fmla="*/ 880115 h 949552"/>
                  <a:gd name="connsiteX128" fmla="*/ 283909 w 555527"/>
                  <a:gd name="connsiteY128" fmla="*/ 886532 h 949552"/>
                  <a:gd name="connsiteX129" fmla="*/ 300543 w 555527"/>
                  <a:gd name="connsiteY129" fmla="*/ 887740 h 949552"/>
                  <a:gd name="connsiteX130" fmla="*/ 335769 w 555527"/>
                  <a:gd name="connsiteY130" fmla="*/ 882008 h 949552"/>
                  <a:gd name="connsiteX131" fmla="*/ 311081 w 555527"/>
                  <a:gd name="connsiteY131" fmla="*/ 895341 h 949552"/>
                  <a:gd name="connsiteX132" fmla="*/ 269884 w 555527"/>
                  <a:gd name="connsiteY132" fmla="*/ 900862 h 949552"/>
                  <a:gd name="connsiteX133" fmla="*/ 229389 w 555527"/>
                  <a:gd name="connsiteY133" fmla="*/ 886133 h 949552"/>
                  <a:gd name="connsiteX134" fmla="*/ 223355 w 555527"/>
                  <a:gd name="connsiteY134" fmla="*/ 852152 h 949552"/>
                  <a:gd name="connsiteX135" fmla="*/ 248231 w 555527"/>
                  <a:gd name="connsiteY135" fmla="*/ 857984 h 949552"/>
                  <a:gd name="connsiteX136" fmla="*/ 290808 w 555527"/>
                  <a:gd name="connsiteY136" fmla="*/ 861325 h 949552"/>
                  <a:gd name="connsiteX137" fmla="*/ 307756 w 555527"/>
                  <a:gd name="connsiteY137" fmla="*/ 860577 h 949552"/>
                  <a:gd name="connsiteX138" fmla="*/ 345127 w 555527"/>
                  <a:gd name="connsiteY138" fmla="*/ 849885 h 949552"/>
                  <a:gd name="connsiteX139" fmla="*/ 345717 w 555527"/>
                  <a:gd name="connsiteY139" fmla="*/ 866047 h 949552"/>
                  <a:gd name="connsiteX140" fmla="*/ 298636 w 555527"/>
                  <a:gd name="connsiteY140" fmla="*/ 935204 h 949552"/>
                  <a:gd name="connsiteX141" fmla="*/ 258468 w 555527"/>
                  <a:gd name="connsiteY141" fmla="*/ 929273 h 949552"/>
                  <a:gd name="connsiteX142" fmla="*/ 249059 w 555527"/>
                  <a:gd name="connsiteY142" fmla="*/ 908899 h 949552"/>
                  <a:gd name="connsiteX143" fmla="*/ 269394 w 555527"/>
                  <a:gd name="connsiteY143" fmla="*/ 912138 h 949552"/>
                  <a:gd name="connsiteX144" fmla="*/ 275027 w 555527"/>
                  <a:gd name="connsiteY144" fmla="*/ 912244 h 949552"/>
                  <a:gd name="connsiteX145" fmla="*/ 314581 w 555527"/>
                  <a:gd name="connsiteY145" fmla="*/ 906076 h 949552"/>
                  <a:gd name="connsiteX146" fmla="*/ 321782 w 555527"/>
                  <a:gd name="connsiteY146" fmla="*/ 903321 h 949552"/>
                  <a:gd name="connsiteX147" fmla="*/ 298636 w 555527"/>
                  <a:gd name="connsiteY147" fmla="*/ 935196 h 949552"/>
                  <a:gd name="connsiteX148" fmla="*/ 24683 w 555527"/>
                  <a:gd name="connsiteY148" fmla="*/ 396064 h 949552"/>
                  <a:gd name="connsiteX149" fmla="*/ 78149 w 555527"/>
                  <a:gd name="connsiteY149" fmla="*/ 474791 h 949552"/>
                  <a:gd name="connsiteX150" fmla="*/ 137009 w 555527"/>
                  <a:gd name="connsiteY150" fmla="*/ 570415 h 949552"/>
                  <a:gd name="connsiteX151" fmla="*/ 151499 w 555527"/>
                  <a:gd name="connsiteY151" fmla="*/ 634139 h 949552"/>
                  <a:gd name="connsiteX152" fmla="*/ 200047 w 555527"/>
                  <a:gd name="connsiteY152" fmla="*/ 765426 h 949552"/>
                  <a:gd name="connsiteX153" fmla="*/ 198653 w 555527"/>
                  <a:gd name="connsiteY153" fmla="*/ 767644 h 949552"/>
                  <a:gd name="connsiteX154" fmla="*/ 197899 w 555527"/>
                  <a:gd name="connsiteY154" fmla="*/ 774049 h 949552"/>
                  <a:gd name="connsiteX155" fmla="*/ 193207 w 555527"/>
                  <a:gd name="connsiteY155" fmla="*/ 785775 h 949552"/>
                  <a:gd name="connsiteX156" fmla="*/ 201436 w 555527"/>
                  <a:gd name="connsiteY156" fmla="*/ 809662 h 949552"/>
                  <a:gd name="connsiteX157" fmla="*/ 211811 w 555527"/>
                  <a:gd name="connsiteY157" fmla="*/ 845873 h 949552"/>
                  <a:gd name="connsiteX158" fmla="*/ 213379 w 555527"/>
                  <a:gd name="connsiteY158" fmla="*/ 846833 h 949552"/>
                  <a:gd name="connsiteX159" fmla="*/ 221307 w 555527"/>
                  <a:gd name="connsiteY159" fmla="*/ 894085 h 949552"/>
                  <a:gd name="connsiteX160" fmla="*/ 238143 w 555527"/>
                  <a:gd name="connsiteY160" fmla="*/ 905113 h 949552"/>
                  <a:gd name="connsiteX161" fmla="*/ 251139 w 555527"/>
                  <a:gd name="connsiteY161" fmla="*/ 937897 h 949552"/>
                  <a:gd name="connsiteX162" fmla="*/ 283718 w 555527"/>
                  <a:gd name="connsiteY162" fmla="*/ 949460 h 949552"/>
                  <a:gd name="connsiteX163" fmla="*/ 303124 w 555527"/>
                  <a:gd name="connsiteY163" fmla="*/ 945573 h 949552"/>
                  <a:gd name="connsiteX164" fmla="*/ 333282 w 555527"/>
                  <a:gd name="connsiteY164" fmla="*/ 902820 h 949552"/>
                  <a:gd name="connsiteX165" fmla="*/ 331675 w 555527"/>
                  <a:gd name="connsiteY165" fmla="*/ 898596 h 949552"/>
                  <a:gd name="connsiteX166" fmla="*/ 349978 w 555527"/>
                  <a:gd name="connsiteY166" fmla="*/ 883294 h 949552"/>
                  <a:gd name="connsiteX167" fmla="*/ 358107 w 555527"/>
                  <a:gd name="connsiteY167" fmla="*/ 862297 h 949552"/>
                  <a:gd name="connsiteX168" fmla="*/ 354732 w 555527"/>
                  <a:gd name="connsiteY168" fmla="*/ 843170 h 949552"/>
                  <a:gd name="connsiteX169" fmla="*/ 355120 w 555527"/>
                  <a:gd name="connsiteY169" fmla="*/ 842888 h 949552"/>
                  <a:gd name="connsiteX170" fmla="*/ 367978 w 555527"/>
                  <a:gd name="connsiteY170" fmla="*/ 793406 h 949552"/>
                  <a:gd name="connsiteX171" fmla="*/ 366008 w 555527"/>
                  <a:gd name="connsiteY171" fmla="*/ 791213 h 949552"/>
                  <a:gd name="connsiteX172" fmla="*/ 364579 w 555527"/>
                  <a:gd name="connsiteY172" fmla="*/ 763712 h 949552"/>
                  <a:gd name="connsiteX173" fmla="*/ 356813 w 555527"/>
                  <a:gd name="connsiteY173" fmla="*/ 761730 h 949552"/>
                  <a:gd name="connsiteX174" fmla="*/ 403781 w 555527"/>
                  <a:gd name="connsiteY174" fmla="*/ 627502 h 949552"/>
                  <a:gd name="connsiteX175" fmla="*/ 410881 w 555527"/>
                  <a:gd name="connsiteY175" fmla="*/ 589871 h 949552"/>
                  <a:gd name="connsiteX176" fmla="*/ 450285 w 555527"/>
                  <a:gd name="connsiteY176" fmla="*/ 496328 h 949552"/>
                  <a:gd name="connsiteX177" fmla="*/ 466279 w 555527"/>
                  <a:gd name="connsiteY177" fmla="*/ 477413 h 949552"/>
                  <a:gd name="connsiteX178" fmla="*/ 512381 w 555527"/>
                  <a:gd name="connsiteY178" fmla="*/ 415034 h 949552"/>
                  <a:gd name="connsiteX179" fmla="*/ 507189 w 555527"/>
                  <a:gd name="connsiteY179" fmla="*/ 97472 h 949552"/>
                  <a:gd name="connsiteX180" fmla="*/ 133781 w 555527"/>
                  <a:gd name="connsiteY180" fmla="*/ 41773 h 949552"/>
                  <a:gd name="connsiteX181" fmla="*/ 24679 w 555527"/>
                  <a:gd name="connsiteY181" fmla="*/ 396057 h 949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555527" h="949552">
                    <a:moveTo>
                      <a:pt x="152752" y="394768"/>
                    </a:moveTo>
                    <a:cubicBezTo>
                      <a:pt x="146116" y="394450"/>
                      <a:pt x="139756" y="392899"/>
                      <a:pt x="134073" y="390120"/>
                    </a:cubicBezTo>
                    <a:cubicBezTo>
                      <a:pt x="123485" y="384936"/>
                      <a:pt x="118969" y="372401"/>
                      <a:pt x="119257" y="362955"/>
                    </a:cubicBezTo>
                    <a:cubicBezTo>
                      <a:pt x="119435" y="357199"/>
                      <a:pt x="121316" y="353822"/>
                      <a:pt x="123008" y="353111"/>
                    </a:cubicBezTo>
                    <a:cubicBezTo>
                      <a:pt x="123293" y="352970"/>
                      <a:pt x="123648" y="352935"/>
                      <a:pt x="124061" y="352935"/>
                    </a:cubicBezTo>
                    <a:cubicBezTo>
                      <a:pt x="125917" y="352935"/>
                      <a:pt x="128978" y="354256"/>
                      <a:pt x="133081" y="358019"/>
                    </a:cubicBezTo>
                    <a:cubicBezTo>
                      <a:pt x="139667" y="364038"/>
                      <a:pt x="143618" y="372710"/>
                      <a:pt x="147746" y="382616"/>
                    </a:cubicBezTo>
                    <a:cubicBezTo>
                      <a:pt x="149438" y="386654"/>
                      <a:pt x="151095" y="390716"/>
                      <a:pt x="152751" y="394778"/>
                    </a:cubicBezTo>
                    <a:close/>
                    <a:moveTo>
                      <a:pt x="385106" y="380488"/>
                    </a:moveTo>
                    <a:cubicBezTo>
                      <a:pt x="389911" y="369149"/>
                      <a:pt x="396083" y="359429"/>
                      <a:pt x="405128" y="352177"/>
                    </a:cubicBezTo>
                    <a:cubicBezTo>
                      <a:pt x="411074" y="347429"/>
                      <a:pt x="419955" y="345012"/>
                      <a:pt x="426291" y="346420"/>
                    </a:cubicBezTo>
                    <a:cubicBezTo>
                      <a:pt x="429616" y="347155"/>
                      <a:pt x="431886" y="348825"/>
                      <a:pt x="433190" y="351479"/>
                    </a:cubicBezTo>
                    <a:cubicBezTo>
                      <a:pt x="437155" y="359603"/>
                      <a:pt x="427508" y="369759"/>
                      <a:pt x="419015" y="373971"/>
                    </a:cubicBezTo>
                    <a:cubicBezTo>
                      <a:pt x="408615" y="379142"/>
                      <a:pt x="396685" y="381248"/>
                      <a:pt x="385106" y="380488"/>
                    </a:cubicBezTo>
                    <a:close/>
                    <a:moveTo>
                      <a:pt x="139693" y="51424"/>
                    </a:moveTo>
                    <a:cubicBezTo>
                      <a:pt x="244354" y="-11740"/>
                      <a:pt x="413357" y="-5547"/>
                      <a:pt x="498185" y="104344"/>
                    </a:cubicBezTo>
                    <a:cubicBezTo>
                      <a:pt x="567143" y="193700"/>
                      <a:pt x="549982" y="322084"/>
                      <a:pt x="502375" y="409696"/>
                    </a:cubicBezTo>
                    <a:cubicBezTo>
                      <a:pt x="490031" y="432424"/>
                      <a:pt x="474300" y="450717"/>
                      <a:pt x="457653" y="470093"/>
                    </a:cubicBezTo>
                    <a:cubicBezTo>
                      <a:pt x="452271" y="476348"/>
                      <a:pt x="446864" y="482654"/>
                      <a:pt x="441482" y="489183"/>
                    </a:cubicBezTo>
                    <a:cubicBezTo>
                      <a:pt x="416807" y="519188"/>
                      <a:pt x="406558" y="555736"/>
                      <a:pt x="399784" y="587536"/>
                    </a:cubicBezTo>
                    <a:cubicBezTo>
                      <a:pt x="397113" y="600009"/>
                      <a:pt x="394853" y="612756"/>
                      <a:pt x="392595" y="625566"/>
                    </a:cubicBezTo>
                    <a:cubicBezTo>
                      <a:pt x="383137" y="679110"/>
                      <a:pt x="373352" y="734461"/>
                      <a:pt x="331377" y="772753"/>
                    </a:cubicBezTo>
                    <a:cubicBezTo>
                      <a:pt x="330851" y="773226"/>
                      <a:pt x="330474" y="773813"/>
                      <a:pt x="330172" y="774409"/>
                    </a:cubicBezTo>
                    <a:cubicBezTo>
                      <a:pt x="322268" y="777101"/>
                      <a:pt x="313914" y="779281"/>
                      <a:pt x="304856" y="780453"/>
                    </a:cubicBezTo>
                    <a:cubicBezTo>
                      <a:pt x="309272" y="654736"/>
                      <a:pt x="342641" y="531188"/>
                      <a:pt x="374981" y="411689"/>
                    </a:cubicBezTo>
                    <a:cubicBezTo>
                      <a:pt x="376902" y="404623"/>
                      <a:pt x="378820" y="397820"/>
                      <a:pt x="380990" y="391415"/>
                    </a:cubicBezTo>
                    <a:cubicBezTo>
                      <a:pt x="395693" y="392948"/>
                      <a:pt x="410885" y="390631"/>
                      <a:pt x="424094" y="384076"/>
                    </a:cubicBezTo>
                    <a:cubicBezTo>
                      <a:pt x="438998" y="376687"/>
                      <a:pt x="450288" y="360625"/>
                      <a:pt x="443413" y="346556"/>
                    </a:cubicBezTo>
                    <a:cubicBezTo>
                      <a:pt x="440579" y="340762"/>
                      <a:pt x="435510" y="336899"/>
                      <a:pt x="428761" y="335391"/>
                    </a:cubicBezTo>
                    <a:cubicBezTo>
                      <a:pt x="419001" y="333247"/>
                      <a:pt x="406644" y="336462"/>
                      <a:pt x="398014" y="343391"/>
                    </a:cubicBezTo>
                    <a:cubicBezTo>
                      <a:pt x="386359" y="352712"/>
                      <a:pt x="378858" y="365609"/>
                      <a:pt x="373526" y="378780"/>
                    </a:cubicBezTo>
                    <a:cubicBezTo>
                      <a:pt x="363767" y="376487"/>
                      <a:pt x="354533" y="372138"/>
                      <a:pt x="346856" y="365833"/>
                    </a:cubicBezTo>
                    <a:cubicBezTo>
                      <a:pt x="341524" y="361472"/>
                      <a:pt x="336971" y="356213"/>
                      <a:pt x="333320" y="350382"/>
                    </a:cubicBezTo>
                    <a:cubicBezTo>
                      <a:pt x="345489" y="338532"/>
                      <a:pt x="354408" y="322968"/>
                      <a:pt x="357670" y="305722"/>
                    </a:cubicBezTo>
                    <a:cubicBezTo>
                      <a:pt x="359149" y="297872"/>
                      <a:pt x="358747" y="286682"/>
                      <a:pt x="353154" y="278832"/>
                    </a:cubicBezTo>
                    <a:cubicBezTo>
                      <a:pt x="350092" y="274520"/>
                      <a:pt x="345828" y="271842"/>
                      <a:pt x="340810" y="271057"/>
                    </a:cubicBezTo>
                    <a:cubicBezTo>
                      <a:pt x="327399" y="269050"/>
                      <a:pt x="317614" y="281499"/>
                      <a:pt x="314102" y="293984"/>
                    </a:cubicBezTo>
                    <a:cubicBezTo>
                      <a:pt x="309134" y="311691"/>
                      <a:pt x="311292" y="331167"/>
                      <a:pt x="319120" y="347890"/>
                    </a:cubicBezTo>
                    <a:cubicBezTo>
                      <a:pt x="307754" y="356712"/>
                      <a:pt x="294055" y="362045"/>
                      <a:pt x="279930" y="362157"/>
                    </a:cubicBezTo>
                    <a:cubicBezTo>
                      <a:pt x="279823" y="362157"/>
                      <a:pt x="279681" y="362157"/>
                      <a:pt x="279574" y="362157"/>
                    </a:cubicBezTo>
                    <a:cubicBezTo>
                      <a:pt x="264658" y="362157"/>
                      <a:pt x="249805" y="355466"/>
                      <a:pt x="238804" y="344737"/>
                    </a:cubicBezTo>
                    <a:cubicBezTo>
                      <a:pt x="243295" y="335903"/>
                      <a:pt x="246719" y="327030"/>
                      <a:pt x="249090" y="318843"/>
                    </a:cubicBezTo>
                    <a:cubicBezTo>
                      <a:pt x="253117" y="304888"/>
                      <a:pt x="251761" y="294321"/>
                      <a:pt x="245051" y="287430"/>
                    </a:cubicBezTo>
                    <a:cubicBezTo>
                      <a:pt x="240459" y="282720"/>
                      <a:pt x="233246" y="280564"/>
                      <a:pt x="225745" y="281723"/>
                    </a:cubicBezTo>
                    <a:cubicBezTo>
                      <a:pt x="218268" y="282857"/>
                      <a:pt x="212045" y="287031"/>
                      <a:pt x="209072" y="292900"/>
                    </a:cubicBezTo>
                    <a:cubicBezTo>
                      <a:pt x="204883" y="301212"/>
                      <a:pt x="209250" y="315118"/>
                      <a:pt x="214065" y="327616"/>
                    </a:cubicBezTo>
                    <a:cubicBezTo>
                      <a:pt x="216725" y="334482"/>
                      <a:pt x="220438" y="340812"/>
                      <a:pt x="224954" y="346444"/>
                    </a:cubicBezTo>
                    <a:cubicBezTo>
                      <a:pt x="214203" y="364824"/>
                      <a:pt x="199601" y="379814"/>
                      <a:pt x="183908" y="387752"/>
                    </a:cubicBezTo>
                    <a:cubicBezTo>
                      <a:pt x="177648" y="390917"/>
                      <a:pt x="171150" y="393023"/>
                      <a:pt x="164702" y="394069"/>
                    </a:cubicBezTo>
                    <a:cubicBezTo>
                      <a:pt x="162568" y="388798"/>
                      <a:pt x="160425" y="383528"/>
                      <a:pt x="158242" y="378281"/>
                    </a:cubicBezTo>
                    <a:cubicBezTo>
                      <a:pt x="153601" y="367129"/>
                      <a:pt x="149059" y="357285"/>
                      <a:pt x="140767" y="349696"/>
                    </a:cubicBezTo>
                    <a:cubicBezTo>
                      <a:pt x="130669" y="340463"/>
                      <a:pt x="123129" y="340812"/>
                      <a:pt x="118613" y="342706"/>
                    </a:cubicBezTo>
                    <a:cubicBezTo>
                      <a:pt x="112190" y="345383"/>
                      <a:pt x="108188" y="352836"/>
                      <a:pt x="107887" y="362618"/>
                    </a:cubicBezTo>
                    <a:cubicBezTo>
                      <a:pt x="107499" y="375989"/>
                      <a:pt x="113883" y="392811"/>
                      <a:pt x="129063" y="400237"/>
                    </a:cubicBezTo>
                    <a:cubicBezTo>
                      <a:pt x="137581" y="404424"/>
                      <a:pt x="147391" y="406430"/>
                      <a:pt x="157288" y="406081"/>
                    </a:cubicBezTo>
                    <a:cubicBezTo>
                      <a:pt x="203340" y="522378"/>
                      <a:pt x="235292" y="647958"/>
                      <a:pt x="252491" y="779768"/>
                    </a:cubicBezTo>
                    <a:cubicBezTo>
                      <a:pt x="242242" y="778521"/>
                      <a:pt x="232043" y="776864"/>
                      <a:pt x="221957" y="775120"/>
                    </a:cubicBezTo>
                    <a:cubicBezTo>
                      <a:pt x="221743" y="774286"/>
                      <a:pt x="221381" y="773474"/>
                      <a:pt x="220751" y="772803"/>
                    </a:cubicBezTo>
                    <a:cubicBezTo>
                      <a:pt x="181486" y="729477"/>
                      <a:pt x="172341" y="682138"/>
                      <a:pt x="162632" y="632008"/>
                    </a:cubicBezTo>
                    <a:cubicBezTo>
                      <a:pt x="158592" y="611087"/>
                      <a:pt x="154415" y="589455"/>
                      <a:pt x="147929" y="567275"/>
                    </a:cubicBezTo>
                    <a:cubicBezTo>
                      <a:pt x="136601" y="528472"/>
                      <a:pt x="111361" y="497569"/>
                      <a:pt x="86974" y="467676"/>
                    </a:cubicBezTo>
                    <a:cubicBezTo>
                      <a:pt x="67630" y="444000"/>
                      <a:pt x="47646" y="419490"/>
                      <a:pt x="35064" y="391466"/>
                    </a:cubicBezTo>
                    <a:cubicBezTo>
                      <a:pt x="-20635" y="267257"/>
                      <a:pt x="24338" y="121067"/>
                      <a:pt x="139687" y="51424"/>
                    </a:cubicBezTo>
                    <a:close/>
                    <a:moveTo>
                      <a:pt x="325055" y="297026"/>
                    </a:moveTo>
                    <a:cubicBezTo>
                      <a:pt x="327149" y="289574"/>
                      <a:pt x="332318" y="282135"/>
                      <a:pt x="338051" y="282135"/>
                    </a:cubicBezTo>
                    <a:cubicBezTo>
                      <a:pt x="338407" y="282135"/>
                      <a:pt x="338730" y="282160"/>
                      <a:pt x="339068" y="282241"/>
                    </a:cubicBezTo>
                    <a:cubicBezTo>
                      <a:pt x="341049" y="282523"/>
                      <a:pt x="342581" y="283537"/>
                      <a:pt x="343885" y="285367"/>
                    </a:cubicBezTo>
                    <a:cubicBezTo>
                      <a:pt x="346708" y="289342"/>
                      <a:pt x="347799" y="296868"/>
                      <a:pt x="346506" y="303647"/>
                    </a:cubicBezTo>
                    <a:cubicBezTo>
                      <a:pt x="343896" y="317416"/>
                      <a:pt x="337173" y="329952"/>
                      <a:pt x="327915" y="339858"/>
                    </a:cubicBezTo>
                    <a:cubicBezTo>
                      <a:pt x="322407" y="326325"/>
                      <a:pt x="321115" y="311036"/>
                      <a:pt x="325056" y="297042"/>
                    </a:cubicBezTo>
                    <a:close/>
                    <a:moveTo>
                      <a:pt x="230831" y="335255"/>
                    </a:moveTo>
                    <a:cubicBezTo>
                      <a:pt x="228359" y="331617"/>
                      <a:pt x="226290" y="327704"/>
                      <a:pt x="224683" y="323580"/>
                    </a:cubicBezTo>
                    <a:cubicBezTo>
                      <a:pt x="217495" y="304950"/>
                      <a:pt x="218486" y="299455"/>
                      <a:pt x="219239" y="297960"/>
                    </a:cubicBezTo>
                    <a:cubicBezTo>
                      <a:pt x="220544" y="295406"/>
                      <a:pt x="223680" y="293461"/>
                      <a:pt x="227469" y="292876"/>
                    </a:cubicBezTo>
                    <a:cubicBezTo>
                      <a:pt x="228223" y="292770"/>
                      <a:pt x="228962" y="292699"/>
                      <a:pt x="229688" y="292699"/>
                    </a:cubicBezTo>
                    <a:cubicBezTo>
                      <a:pt x="232621" y="292699"/>
                      <a:pt x="235257" y="293621"/>
                      <a:pt x="236876" y="295278"/>
                    </a:cubicBezTo>
                    <a:cubicBezTo>
                      <a:pt x="241467" y="299988"/>
                      <a:pt x="240111" y="308997"/>
                      <a:pt x="238181" y="315726"/>
                    </a:cubicBezTo>
                    <a:cubicBezTo>
                      <a:pt x="236225" y="322430"/>
                      <a:pt x="233752" y="328972"/>
                      <a:pt x="230829" y="335252"/>
                    </a:cubicBezTo>
                    <a:close/>
                    <a:moveTo>
                      <a:pt x="233078" y="355030"/>
                    </a:moveTo>
                    <a:cubicBezTo>
                      <a:pt x="245962" y="366631"/>
                      <a:pt x="262483" y="373772"/>
                      <a:pt x="280033" y="373435"/>
                    </a:cubicBezTo>
                    <a:cubicBezTo>
                      <a:pt x="296040" y="373294"/>
                      <a:pt x="311621" y="367491"/>
                      <a:pt x="324642" y="357797"/>
                    </a:cubicBezTo>
                    <a:cubicBezTo>
                      <a:pt x="328757" y="364089"/>
                      <a:pt x="333800" y="369771"/>
                      <a:pt x="339621" y="374544"/>
                    </a:cubicBezTo>
                    <a:cubicBezTo>
                      <a:pt x="348314" y="381659"/>
                      <a:pt x="358676" y="386656"/>
                      <a:pt x="369640" y="389397"/>
                    </a:cubicBezTo>
                    <a:cubicBezTo>
                      <a:pt x="367421" y="396176"/>
                      <a:pt x="365626" y="402793"/>
                      <a:pt x="364020" y="408749"/>
                    </a:cubicBezTo>
                    <a:cubicBezTo>
                      <a:pt x="331404" y="529269"/>
                      <a:pt x="297734" y="653852"/>
                      <a:pt x="293456" y="781301"/>
                    </a:cubicBezTo>
                    <a:cubicBezTo>
                      <a:pt x="291073" y="781442"/>
                      <a:pt x="288802" y="781788"/>
                      <a:pt x="286368" y="781823"/>
                    </a:cubicBezTo>
                    <a:cubicBezTo>
                      <a:pt x="278967" y="781965"/>
                      <a:pt x="271553" y="781541"/>
                      <a:pt x="264152" y="780926"/>
                    </a:cubicBezTo>
                    <a:cubicBezTo>
                      <a:pt x="247053" y="648294"/>
                      <a:pt x="215101" y="521917"/>
                      <a:pt x="168974" y="404761"/>
                    </a:cubicBezTo>
                    <a:cubicBezTo>
                      <a:pt x="175761" y="403426"/>
                      <a:pt x="182535" y="401109"/>
                      <a:pt x="189071" y="397808"/>
                    </a:cubicBezTo>
                    <a:cubicBezTo>
                      <a:pt x="207926" y="388275"/>
                      <a:pt x="222578" y="372213"/>
                      <a:pt x="233078" y="355030"/>
                    </a:cubicBezTo>
                    <a:close/>
                    <a:moveTo>
                      <a:pt x="356932" y="775893"/>
                    </a:moveTo>
                    <a:cubicBezTo>
                      <a:pt x="338078" y="789612"/>
                      <a:pt x="314933" y="797837"/>
                      <a:pt x="291587" y="799033"/>
                    </a:cubicBezTo>
                    <a:cubicBezTo>
                      <a:pt x="288440" y="799209"/>
                      <a:pt x="286030" y="801848"/>
                      <a:pt x="286193" y="804964"/>
                    </a:cubicBezTo>
                    <a:cubicBezTo>
                      <a:pt x="286371" y="807980"/>
                      <a:pt x="288863" y="810310"/>
                      <a:pt x="291863" y="810310"/>
                    </a:cubicBezTo>
                    <a:cubicBezTo>
                      <a:pt x="291969" y="810310"/>
                      <a:pt x="292076" y="810310"/>
                      <a:pt x="292147" y="810310"/>
                    </a:cubicBezTo>
                    <a:cubicBezTo>
                      <a:pt x="313574" y="809215"/>
                      <a:pt x="334812" y="802659"/>
                      <a:pt x="353291" y="791731"/>
                    </a:cubicBezTo>
                    <a:cubicBezTo>
                      <a:pt x="351534" y="794747"/>
                      <a:pt x="349339" y="797488"/>
                      <a:pt x="346818" y="799593"/>
                    </a:cubicBezTo>
                    <a:cubicBezTo>
                      <a:pt x="336920" y="807868"/>
                      <a:pt x="322982" y="810671"/>
                      <a:pt x="310663" y="812316"/>
                    </a:cubicBezTo>
                    <a:cubicBezTo>
                      <a:pt x="287280" y="815442"/>
                      <a:pt x="263507" y="815668"/>
                      <a:pt x="240036" y="812976"/>
                    </a:cubicBezTo>
                    <a:cubicBezTo>
                      <a:pt x="229223" y="811719"/>
                      <a:pt x="217142" y="809451"/>
                      <a:pt x="209703" y="801974"/>
                    </a:cubicBezTo>
                    <a:cubicBezTo>
                      <a:pt x="206027" y="798285"/>
                      <a:pt x="203932" y="792267"/>
                      <a:pt x="204510" y="786983"/>
                    </a:cubicBezTo>
                    <a:cubicBezTo>
                      <a:pt x="204652" y="785786"/>
                      <a:pt x="204947" y="784390"/>
                      <a:pt x="205552" y="783033"/>
                    </a:cubicBezTo>
                    <a:cubicBezTo>
                      <a:pt x="207998" y="784079"/>
                      <a:pt x="210469" y="784580"/>
                      <a:pt x="212275" y="784902"/>
                    </a:cubicBezTo>
                    <a:cubicBezTo>
                      <a:pt x="235383" y="788952"/>
                      <a:pt x="259218" y="793126"/>
                      <a:pt x="283329" y="793126"/>
                    </a:cubicBezTo>
                    <a:cubicBezTo>
                      <a:pt x="284396" y="793126"/>
                      <a:pt x="285473" y="793126"/>
                      <a:pt x="286540" y="793100"/>
                    </a:cubicBezTo>
                    <a:cubicBezTo>
                      <a:pt x="313700" y="792677"/>
                      <a:pt x="337773" y="786160"/>
                      <a:pt x="356703" y="774559"/>
                    </a:cubicBezTo>
                    <a:cubicBezTo>
                      <a:pt x="356810" y="774993"/>
                      <a:pt x="356881" y="775442"/>
                      <a:pt x="356916" y="775891"/>
                    </a:cubicBezTo>
                    <a:close/>
                    <a:moveTo>
                      <a:pt x="359290" y="802908"/>
                    </a:moveTo>
                    <a:cubicBezTo>
                      <a:pt x="359880" y="805536"/>
                      <a:pt x="359916" y="808229"/>
                      <a:pt x="359667" y="810908"/>
                    </a:cubicBezTo>
                    <a:cubicBezTo>
                      <a:pt x="358536" y="810978"/>
                      <a:pt x="357395" y="811317"/>
                      <a:pt x="356442" y="812116"/>
                    </a:cubicBezTo>
                    <a:cubicBezTo>
                      <a:pt x="336696" y="828626"/>
                      <a:pt x="309600" y="836414"/>
                      <a:pt x="284096" y="832975"/>
                    </a:cubicBezTo>
                    <a:cubicBezTo>
                      <a:pt x="281024" y="832590"/>
                      <a:pt x="278125" y="834720"/>
                      <a:pt x="277698" y="837810"/>
                    </a:cubicBezTo>
                    <a:cubicBezTo>
                      <a:pt x="277286" y="840900"/>
                      <a:pt x="279465" y="843741"/>
                      <a:pt x="282566" y="844165"/>
                    </a:cubicBezTo>
                    <a:cubicBezTo>
                      <a:pt x="287044" y="844762"/>
                      <a:pt x="291573" y="845062"/>
                      <a:pt x="296089" y="845062"/>
                    </a:cubicBezTo>
                    <a:cubicBezTo>
                      <a:pt x="315997" y="845062"/>
                      <a:pt x="335906" y="839230"/>
                      <a:pt x="352729" y="828639"/>
                    </a:cubicBezTo>
                    <a:cubicBezTo>
                      <a:pt x="351161" y="830793"/>
                      <a:pt x="349443" y="832801"/>
                      <a:pt x="347573" y="834445"/>
                    </a:cubicBezTo>
                    <a:cubicBezTo>
                      <a:pt x="338265" y="842657"/>
                      <a:pt x="324503" y="847679"/>
                      <a:pt x="306689" y="849336"/>
                    </a:cubicBezTo>
                    <a:cubicBezTo>
                      <a:pt x="287270" y="851141"/>
                      <a:pt x="267850" y="849159"/>
                      <a:pt x="249723" y="846793"/>
                    </a:cubicBezTo>
                    <a:cubicBezTo>
                      <a:pt x="238120" y="845249"/>
                      <a:pt x="227030" y="843352"/>
                      <a:pt x="218826" y="836974"/>
                    </a:cubicBezTo>
                    <a:cubicBezTo>
                      <a:pt x="212817" y="832313"/>
                      <a:pt x="208790" y="823566"/>
                      <a:pt x="210772" y="816613"/>
                    </a:cubicBezTo>
                    <a:cubicBezTo>
                      <a:pt x="219403" y="821285"/>
                      <a:pt x="229476" y="823117"/>
                      <a:pt x="238734" y="824177"/>
                    </a:cubicBezTo>
                    <a:cubicBezTo>
                      <a:pt x="250025" y="825473"/>
                      <a:pt x="261377" y="826119"/>
                      <a:pt x="272730" y="826119"/>
                    </a:cubicBezTo>
                    <a:cubicBezTo>
                      <a:pt x="285915" y="826119"/>
                      <a:pt x="299099" y="825247"/>
                      <a:pt x="312172" y="823502"/>
                    </a:cubicBezTo>
                    <a:cubicBezTo>
                      <a:pt x="326121" y="821644"/>
                      <a:pt x="342016" y="818368"/>
                      <a:pt x="354146" y="808238"/>
                    </a:cubicBezTo>
                    <a:cubicBezTo>
                      <a:pt x="356002" y="806680"/>
                      <a:pt x="357695" y="804847"/>
                      <a:pt x="359290" y="802904"/>
                    </a:cubicBezTo>
                    <a:close/>
                    <a:moveTo>
                      <a:pt x="345717" y="866047"/>
                    </a:moveTo>
                    <a:cubicBezTo>
                      <a:pt x="327150" y="875043"/>
                      <a:pt x="306000" y="878383"/>
                      <a:pt x="285590" y="875367"/>
                    </a:cubicBezTo>
                    <a:cubicBezTo>
                      <a:pt x="282517" y="874943"/>
                      <a:pt x="279593" y="877013"/>
                      <a:pt x="279129" y="880115"/>
                    </a:cubicBezTo>
                    <a:cubicBezTo>
                      <a:pt x="278663" y="883191"/>
                      <a:pt x="280811" y="886059"/>
                      <a:pt x="283909" y="886532"/>
                    </a:cubicBezTo>
                    <a:cubicBezTo>
                      <a:pt x="289428" y="887341"/>
                      <a:pt x="294998" y="887740"/>
                      <a:pt x="300543" y="887740"/>
                    </a:cubicBezTo>
                    <a:cubicBezTo>
                      <a:pt x="312511" y="887740"/>
                      <a:pt x="324390" y="885660"/>
                      <a:pt x="335769" y="882008"/>
                    </a:cubicBezTo>
                    <a:cubicBezTo>
                      <a:pt x="329735" y="887503"/>
                      <a:pt x="321505" y="892002"/>
                      <a:pt x="311081" y="895341"/>
                    </a:cubicBezTo>
                    <a:cubicBezTo>
                      <a:pt x="297745" y="899603"/>
                      <a:pt x="283946" y="901447"/>
                      <a:pt x="269884" y="900862"/>
                    </a:cubicBezTo>
                    <a:cubicBezTo>
                      <a:pt x="257590" y="900325"/>
                      <a:pt x="240566" y="897347"/>
                      <a:pt x="229389" y="886133"/>
                    </a:cubicBezTo>
                    <a:cubicBezTo>
                      <a:pt x="220947" y="877684"/>
                      <a:pt x="217007" y="862619"/>
                      <a:pt x="223355" y="852152"/>
                    </a:cubicBezTo>
                    <a:cubicBezTo>
                      <a:pt x="231271" y="855317"/>
                      <a:pt x="239839" y="856875"/>
                      <a:pt x="248231" y="857984"/>
                    </a:cubicBezTo>
                    <a:cubicBezTo>
                      <a:pt x="261817" y="859768"/>
                      <a:pt x="276156" y="861325"/>
                      <a:pt x="290808" y="861325"/>
                    </a:cubicBezTo>
                    <a:cubicBezTo>
                      <a:pt x="296416" y="861325"/>
                      <a:pt x="302086" y="861113"/>
                      <a:pt x="307756" y="860577"/>
                    </a:cubicBezTo>
                    <a:cubicBezTo>
                      <a:pt x="322622" y="859192"/>
                      <a:pt x="335091" y="855567"/>
                      <a:pt x="345127" y="849885"/>
                    </a:cubicBezTo>
                    <a:cubicBezTo>
                      <a:pt x="347133" y="854733"/>
                      <a:pt x="347271" y="860390"/>
                      <a:pt x="345717" y="866047"/>
                    </a:cubicBezTo>
                    <a:close/>
                    <a:moveTo>
                      <a:pt x="298636" y="935204"/>
                    </a:moveTo>
                    <a:cubicBezTo>
                      <a:pt x="285502" y="940799"/>
                      <a:pt x="269394" y="938432"/>
                      <a:pt x="258468" y="929273"/>
                    </a:cubicBezTo>
                    <a:cubicBezTo>
                      <a:pt x="252647" y="924400"/>
                      <a:pt x="248093" y="916201"/>
                      <a:pt x="249059" y="908899"/>
                    </a:cubicBezTo>
                    <a:cubicBezTo>
                      <a:pt x="255344" y="910581"/>
                      <a:pt x="262006" y="911813"/>
                      <a:pt x="269394" y="912138"/>
                    </a:cubicBezTo>
                    <a:cubicBezTo>
                      <a:pt x="271265" y="912209"/>
                      <a:pt x="273158" y="912244"/>
                      <a:pt x="275027" y="912244"/>
                    </a:cubicBezTo>
                    <a:cubicBezTo>
                      <a:pt x="288450" y="912244"/>
                      <a:pt x="301722" y="910174"/>
                      <a:pt x="314581" y="906076"/>
                    </a:cubicBezTo>
                    <a:cubicBezTo>
                      <a:pt x="317141" y="905267"/>
                      <a:pt x="319423" y="904268"/>
                      <a:pt x="321782" y="903321"/>
                    </a:cubicBezTo>
                    <a:cubicBezTo>
                      <a:pt x="320526" y="917028"/>
                      <a:pt x="311395" y="929750"/>
                      <a:pt x="298636" y="935196"/>
                    </a:cubicBezTo>
                    <a:close/>
                    <a:moveTo>
                      <a:pt x="24683" y="396064"/>
                    </a:moveTo>
                    <a:cubicBezTo>
                      <a:pt x="37881" y="425446"/>
                      <a:pt x="58353" y="450530"/>
                      <a:pt x="78149" y="474791"/>
                    </a:cubicBezTo>
                    <a:cubicBezTo>
                      <a:pt x="102938" y="505145"/>
                      <a:pt x="126334" y="533805"/>
                      <a:pt x="137009" y="570415"/>
                    </a:cubicBezTo>
                    <a:cubicBezTo>
                      <a:pt x="143344" y="592097"/>
                      <a:pt x="147484" y="613467"/>
                      <a:pt x="151499" y="634139"/>
                    </a:cubicBezTo>
                    <a:cubicBezTo>
                      <a:pt x="160405" y="680269"/>
                      <a:pt x="168948" y="724093"/>
                      <a:pt x="200047" y="765426"/>
                    </a:cubicBezTo>
                    <a:cubicBezTo>
                      <a:pt x="199506" y="766086"/>
                      <a:pt x="199044" y="766821"/>
                      <a:pt x="198653" y="767644"/>
                    </a:cubicBezTo>
                    <a:cubicBezTo>
                      <a:pt x="197750" y="769661"/>
                      <a:pt x="197547" y="771906"/>
                      <a:pt x="197899" y="774049"/>
                    </a:cubicBezTo>
                    <a:cubicBezTo>
                      <a:pt x="195389" y="777302"/>
                      <a:pt x="193696" y="781251"/>
                      <a:pt x="193207" y="785775"/>
                    </a:cubicBezTo>
                    <a:cubicBezTo>
                      <a:pt x="192279" y="794410"/>
                      <a:pt x="195451" y="803519"/>
                      <a:pt x="201436" y="809662"/>
                    </a:cubicBezTo>
                    <a:cubicBezTo>
                      <a:pt x="195164" y="822222"/>
                      <a:pt x="201411" y="837786"/>
                      <a:pt x="211811" y="845873"/>
                    </a:cubicBezTo>
                    <a:cubicBezTo>
                      <a:pt x="212313" y="846258"/>
                      <a:pt x="212878" y="846470"/>
                      <a:pt x="213379" y="846833"/>
                    </a:cubicBezTo>
                    <a:cubicBezTo>
                      <a:pt x="204385" y="862198"/>
                      <a:pt x="209880" y="882634"/>
                      <a:pt x="221307" y="894085"/>
                    </a:cubicBezTo>
                    <a:cubicBezTo>
                      <a:pt x="225887" y="898670"/>
                      <a:pt x="231670" y="902222"/>
                      <a:pt x="238143" y="905113"/>
                    </a:cubicBezTo>
                    <a:cubicBezTo>
                      <a:pt x="235369" y="917200"/>
                      <a:pt x="242019" y="930259"/>
                      <a:pt x="251139" y="937897"/>
                    </a:cubicBezTo>
                    <a:cubicBezTo>
                      <a:pt x="260159" y="945461"/>
                      <a:pt x="271951" y="949460"/>
                      <a:pt x="283718" y="949460"/>
                    </a:cubicBezTo>
                    <a:cubicBezTo>
                      <a:pt x="290367" y="949460"/>
                      <a:pt x="297003" y="948189"/>
                      <a:pt x="303124" y="945573"/>
                    </a:cubicBezTo>
                    <a:cubicBezTo>
                      <a:pt x="320098" y="938321"/>
                      <a:pt x="332216" y="921137"/>
                      <a:pt x="333282" y="902820"/>
                    </a:cubicBezTo>
                    <a:cubicBezTo>
                      <a:pt x="333389" y="901174"/>
                      <a:pt x="332731" y="899694"/>
                      <a:pt x="331675" y="898596"/>
                    </a:cubicBezTo>
                    <a:cubicBezTo>
                      <a:pt x="333481" y="900478"/>
                      <a:pt x="348623" y="885263"/>
                      <a:pt x="349978" y="883294"/>
                    </a:cubicBezTo>
                    <a:cubicBezTo>
                      <a:pt x="353929" y="877487"/>
                      <a:pt x="356965" y="869238"/>
                      <a:pt x="358107" y="862297"/>
                    </a:cubicBezTo>
                    <a:cubicBezTo>
                      <a:pt x="358462" y="860252"/>
                      <a:pt x="355386" y="842609"/>
                      <a:pt x="354732" y="843170"/>
                    </a:cubicBezTo>
                    <a:cubicBezTo>
                      <a:pt x="354874" y="843064"/>
                      <a:pt x="354981" y="842994"/>
                      <a:pt x="355120" y="842888"/>
                    </a:cubicBezTo>
                    <a:cubicBezTo>
                      <a:pt x="367778" y="831698"/>
                      <a:pt x="376271" y="811112"/>
                      <a:pt x="367978" y="793406"/>
                    </a:cubicBezTo>
                    <a:cubicBezTo>
                      <a:pt x="367527" y="792445"/>
                      <a:pt x="366822" y="791760"/>
                      <a:pt x="366008" y="791213"/>
                    </a:cubicBezTo>
                    <a:cubicBezTo>
                      <a:pt x="369394" y="782291"/>
                      <a:pt x="369696" y="772285"/>
                      <a:pt x="364579" y="763712"/>
                    </a:cubicBezTo>
                    <a:cubicBezTo>
                      <a:pt x="363000" y="761020"/>
                      <a:pt x="359498" y="760147"/>
                      <a:pt x="356813" y="761730"/>
                    </a:cubicBezTo>
                    <a:cubicBezTo>
                      <a:pt x="386795" y="723127"/>
                      <a:pt x="395464" y="674654"/>
                      <a:pt x="403781" y="627502"/>
                    </a:cubicBezTo>
                    <a:cubicBezTo>
                      <a:pt x="406039" y="614830"/>
                      <a:pt x="408247" y="602220"/>
                      <a:pt x="410881" y="589871"/>
                    </a:cubicBezTo>
                    <a:cubicBezTo>
                      <a:pt x="417379" y="559404"/>
                      <a:pt x="427139" y="524452"/>
                      <a:pt x="450285" y="496328"/>
                    </a:cubicBezTo>
                    <a:cubicBezTo>
                      <a:pt x="455604" y="489848"/>
                      <a:pt x="460973" y="483606"/>
                      <a:pt x="466279" y="477413"/>
                    </a:cubicBezTo>
                    <a:cubicBezTo>
                      <a:pt x="483340" y="457575"/>
                      <a:pt x="499460" y="438834"/>
                      <a:pt x="512381" y="415034"/>
                    </a:cubicBezTo>
                    <a:cubicBezTo>
                      <a:pt x="561720" y="324246"/>
                      <a:pt x="579258" y="190841"/>
                      <a:pt x="507189" y="97472"/>
                    </a:cubicBezTo>
                    <a:cubicBezTo>
                      <a:pt x="418673" y="-17242"/>
                      <a:pt x="242644" y="-23958"/>
                      <a:pt x="133781" y="41773"/>
                    </a:cubicBezTo>
                    <a:cubicBezTo>
                      <a:pt x="13564" y="114357"/>
                      <a:pt x="-33341" y="266665"/>
                      <a:pt x="24679" y="39605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2DB3CF22-6921-7748-8400-5848DCFEA824}"/>
                  </a:ext>
                </a:extLst>
              </p:cNvPr>
              <p:cNvSpPr/>
              <p:nvPr/>
            </p:nvSpPr>
            <p:spPr>
              <a:xfrm>
                <a:off x="5859545" y="3128279"/>
                <a:ext cx="142589" cy="204679"/>
              </a:xfrm>
              <a:custGeom>
                <a:avLst/>
                <a:gdLst>
                  <a:gd name="connsiteX0" fmla="*/ 69207 w 142589"/>
                  <a:gd name="connsiteY0" fmla="*/ 32523 h 204679"/>
                  <a:gd name="connsiteX1" fmla="*/ 97684 w 142589"/>
                  <a:gd name="connsiteY1" fmla="*/ 11352 h 204679"/>
                  <a:gd name="connsiteX2" fmla="*/ 127753 w 142589"/>
                  <a:gd name="connsiteY2" fmla="*/ 23626 h 204679"/>
                  <a:gd name="connsiteX3" fmla="*/ 33065 w 142589"/>
                  <a:gd name="connsiteY3" fmla="*/ 192233 h 204679"/>
                  <a:gd name="connsiteX4" fmla="*/ 11501 w 142589"/>
                  <a:gd name="connsiteY4" fmla="*/ 187959 h 204679"/>
                  <a:gd name="connsiteX5" fmla="*/ 69207 w 142589"/>
                  <a:gd name="connsiteY5" fmla="*/ 32523 h 204679"/>
                  <a:gd name="connsiteX6" fmla="*/ 4488 w 142589"/>
                  <a:gd name="connsiteY6" fmla="*/ 198077 h 204679"/>
                  <a:gd name="connsiteX7" fmla="*/ 36816 w 142589"/>
                  <a:gd name="connsiteY7" fmla="*/ 204482 h 204679"/>
                  <a:gd name="connsiteX8" fmla="*/ 37933 w 142589"/>
                  <a:gd name="connsiteY8" fmla="*/ 204588 h 204679"/>
                  <a:gd name="connsiteX9" fmla="*/ 41268 w 142589"/>
                  <a:gd name="connsiteY9" fmla="*/ 203503 h 204679"/>
                  <a:gd name="connsiteX10" fmla="*/ 43576 w 142589"/>
                  <a:gd name="connsiteY10" fmla="*/ 199591 h 204679"/>
                  <a:gd name="connsiteX11" fmla="*/ 140309 w 142589"/>
                  <a:gd name="connsiteY11" fmla="*/ 28067 h 204679"/>
                  <a:gd name="connsiteX12" fmla="*/ 142492 w 142589"/>
                  <a:gd name="connsiteY12" fmla="*/ 23706 h 204679"/>
                  <a:gd name="connsiteX13" fmla="*/ 140433 w 142589"/>
                  <a:gd name="connsiteY13" fmla="*/ 19282 h 204679"/>
                  <a:gd name="connsiteX14" fmla="*/ 96401 w 142589"/>
                  <a:gd name="connsiteY14" fmla="*/ 130 h 204679"/>
                  <a:gd name="connsiteX15" fmla="*/ 60185 w 142589"/>
                  <a:gd name="connsiteY15" fmla="*/ 25675 h 204679"/>
                  <a:gd name="connsiteX16" fmla="*/ -93 w 142589"/>
                  <a:gd name="connsiteY16" fmla="*/ 192312 h 204679"/>
                  <a:gd name="connsiteX17" fmla="*/ 4486 w 142589"/>
                  <a:gd name="connsiteY17" fmla="*/ 198070 h 20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589" h="204679">
                    <a:moveTo>
                      <a:pt x="69207" y="32523"/>
                    </a:moveTo>
                    <a:cubicBezTo>
                      <a:pt x="76244" y="23364"/>
                      <a:pt x="85804" y="12686"/>
                      <a:pt x="97684" y="11352"/>
                    </a:cubicBezTo>
                    <a:cubicBezTo>
                      <a:pt x="108221" y="10131"/>
                      <a:pt x="118232" y="16262"/>
                      <a:pt x="127753" y="23626"/>
                    </a:cubicBezTo>
                    <a:cubicBezTo>
                      <a:pt x="76445" y="65868"/>
                      <a:pt x="42298" y="126664"/>
                      <a:pt x="33065" y="192233"/>
                    </a:cubicBezTo>
                    <a:lnTo>
                      <a:pt x="11501" y="187959"/>
                    </a:lnTo>
                    <a:cubicBezTo>
                      <a:pt x="14687" y="132060"/>
                      <a:pt x="35098" y="77046"/>
                      <a:pt x="69207" y="32523"/>
                    </a:cubicBezTo>
                    <a:close/>
                    <a:moveTo>
                      <a:pt x="4488" y="198077"/>
                    </a:moveTo>
                    <a:lnTo>
                      <a:pt x="36816" y="204482"/>
                    </a:lnTo>
                    <a:cubicBezTo>
                      <a:pt x="37193" y="204552"/>
                      <a:pt x="37570" y="204588"/>
                      <a:pt x="37933" y="204588"/>
                    </a:cubicBezTo>
                    <a:cubicBezTo>
                      <a:pt x="39124" y="204588"/>
                      <a:pt x="40305" y="204213"/>
                      <a:pt x="41268" y="203503"/>
                    </a:cubicBezTo>
                    <a:cubicBezTo>
                      <a:pt x="42548" y="202581"/>
                      <a:pt x="43388" y="201161"/>
                      <a:pt x="43576" y="199591"/>
                    </a:cubicBezTo>
                    <a:cubicBezTo>
                      <a:pt x="51404" y="132364"/>
                      <a:pt x="86680" y="69836"/>
                      <a:pt x="140309" y="28067"/>
                    </a:cubicBezTo>
                    <a:cubicBezTo>
                      <a:pt x="141664" y="27022"/>
                      <a:pt x="142467" y="25414"/>
                      <a:pt x="142492" y="23706"/>
                    </a:cubicBezTo>
                    <a:cubicBezTo>
                      <a:pt x="142504" y="21999"/>
                      <a:pt x="141753" y="20366"/>
                      <a:pt x="140433" y="19282"/>
                    </a:cubicBezTo>
                    <a:cubicBezTo>
                      <a:pt x="127525" y="8653"/>
                      <a:pt x="113261" y="-1752"/>
                      <a:pt x="96401" y="130"/>
                    </a:cubicBezTo>
                    <a:cubicBezTo>
                      <a:pt x="80256" y="1950"/>
                      <a:pt x="68564" y="14734"/>
                      <a:pt x="60185" y="25675"/>
                    </a:cubicBezTo>
                    <a:cubicBezTo>
                      <a:pt x="23667" y="73312"/>
                      <a:pt x="2253" y="132488"/>
                      <a:pt x="-93" y="192312"/>
                    </a:cubicBezTo>
                    <a:cubicBezTo>
                      <a:pt x="-200" y="195078"/>
                      <a:pt x="1738" y="197521"/>
                      <a:pt x="4486" y="19807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8F1D86E6-80B0-E24E-A56B-5930CDD8C354}"/>
                  </a:ext>
                </a:extLst>
              </p:cNvPr>
              <p:cNvSpPr/>
              <p:nvPr/>
            </p:nvSpPr>
            <p:spPr>
              <a:xfrm>
                <a:off x="5651500" y="3281988"/>
                <a:ext cx="127873" cy="59002"/>
              </a:xfrm>
              <a:custGeom>
                <a:avLst/>
                <a:gdLst>
                  <a:gd name="connsiteX0" fmla="*/ 12156 w 127873"/>
                  <a:gd name="connsiteY0" fmla="*/ 29839 h 59002"/>
                  <a:gd name="connsiteX1" fmla="*/ 33545 w 127873"/>
                  <a:gd name="connsiteY1" fmla="*/ 12493 h 59002"/>
                  <a:gd name="connsiteX2" fmla="*/ 45613 w 127873"/>
                  <a:gd name="connsiteY2" fmla="*/ 11197 h 59002"/>
                  <a:gd name="connsiteX3" fmla="*/ 89507 w 127873"/>
                  <a:gd name="connsiteY3" fmla="*/ 22399 h 59002"/>
                  <a:gd name="connsiteX4" fmla="*/ 103632 w 127873"/>
                  <a:gd name="connsiteY4" fmla="*/ 27658 h 59002"/>
                  <a:gd name="connsiteX5" fmla="*/ 45061 w 127873"/>
                  <a:gd name="connsiteY5" fmla="*/ 44418 h 59002"/>
                  <a:gd name="connsiteX6" fmla="*/ 28025 w 127873"/>
                  <a:gd name="connsiteY6" fmla="*/ 47621 h 59002"/>
                  <a:gd name="connsiteX7" fmla="*/ 28025 w 127873"/>
                  <a:gd name="connsiteY7" fmla="*/ 53266 h 59002"/>
                  <a:gd name="connsiteX8" fmla="*/ 27197 w 127873"/>
                  <a:gd name="connsiteY8" fmla="*/ 47609 h 59002"/>
                  <a:gd name="connsiteX9" fmla="*/ 14025 w 127873"/>
                  <a:gd name="connsiteY9" fmla="*/ 41889 h 59002"/>
                  <a:gd name="connsiteX10" fmla="*/ 12156 w 127873"/>
                  <a:gd name="connsiteY10" fmla="*/ 29840 h 59002"/>
                  <a:gd name="connsiteX11" fmla="*/ 26858 w 127873"/>
                  <a:gd name="connsiteY11" fmla="*/ 58885 h 59002"/>
                  <a:gd name="connsiteX12" fmla="*/ 28025 w 127873"/>
                  <a:gd name="connsiteY12" fmla="*/ 58910 h 59002"/>
                  <a:gd name="connsiteX13" fmla="*/ 48009 w 127873"/>
                  <a:gd name="connsiteY13" fmla="*/ 55321 h 59002"/>
                  <a:gd name="connsiteX14" fmla="*/ 108011 w 127873"/>
                  <a:gd name="connsiteY14" fmla="*/ 38101 h 59002"/>
                  <a:gd name="connsiteX15" fmla="*/ 124143 w 127873"/>
                  <a:gd name="connsiteY15" fmla="*/ 32306 h 59002"/>
                  <a:gd name="connsiteX16" fmla="*/ 127756 w 127873"/>
                  <a:gd name="connsiteY16" fmla="*/ 26562 h 59002"/>
                  <a:gd name="connsiteX17" fmla="*/ 123240 w 127873"/>
                  <a:gd name="connsiteY17" fmla="*/ 21503 h 59002"/>
                  <a:gd name="connsiteX18" fmla="*/ 93634 w 127873"/>
                  <a:gd name="connsiteY18" fmla="*/ 11883 h 59002"/>
                  <a:gd name="connsiteX19" fmla="*/ 45613 w 127873"/>
                  <a:gd name="connsiteY19" fmla="*/ -92 h 59002"/>
                  <a:gd name="connsiteX20" fmla="*/ 31086 w 127873"/>
                  <a:gd name="connsiteY20" fmla="*/ 1466 h 59002"/>
                  <a:gd name="connsiteX21" fmla="*/ 1505 w 127873"/>
                  <a:gd name="connsiteY21" fmla="*/ 25926 h 59002"/>
                  <a:gd name="connsiteX22" fmla="*/ 4917 w 127873"/>
                  <a:gd name="connsiteY22" fmla="*/ 48655 h 59002"/>
                  <a:gd name="connsiteX23" fmla="*/ 26858 w 127873"/>
                  <a:gd name="connsiteY23" fmla="*/ 58885 h 5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7873" h="59002">
                    <a:moveTo>
                      <a:pt x="12156" y="29839"/>
                    </a:moveTo>
                    <a:cubicBezTo>
                      <a:pt x="15242" y="21614"/>
                      <a:pt x="25704" y="14226"/>
                      <a:pt x="33545" y="12493"/>
                    </a:cubicBezTo>
                    <a:cubicBezTo>
                      <a:pt x="37509" y="11621"/>
                      <a:pt x="41448" y="11197"/>
                      <a:pt x="45613" y="11197"/>
                    </a:cubicBezTo>
                    <a:cubicBezTo>
                      <a:pt x="60453" y="11197"/>
                      <a:pt x="74566" y="16642"/>
                      <a:pt x="89507" y="22399"/>
                    </a:cubicBezTo>
                    <a:cubicBezTo>
                      <a:pt x="94161" y="24194"/>
                      <a:pt x="98865" y="26000"/>
                      <a:pt x="103632" y="27658"/>
                    </a:cubicBezTo>
                    <a:cubicBezTo>
                      <a:pt x="86985" y="33290"/>
                      <a:pt x="67880" y="38748"/>
                      <a:pt x="45061" y="44418"/>
                    </a:cubicBezTo>
                    <a:cubicBezTo>
                      <a:pt x="39754" y="45926"/>
                      <a:pt x="33695" y="47621"/>
                      <a:pt x="28025" y="47621"/>
                    </a:cubicBezTo>
                    <a:lnTo>
                      <a:pt x="28025" y="53266"/>
                    </a:lnTo>
                    <a:lnTo>
                      <a:pt x="27197" y="47609"/>
                    </a:lnTo>
                    <a:cubicBezTo>
                      <a:pt x="21527" y="47432"/>
                      <a:pt x="16597" y="45302"/>
                      <a:pt x="14025" y="41889"/>
                    </a:cubicBezTo>
                    <a:cubicBezTo>
                      <a:pt x="11152" y="38101"/>
                      <a:pt x="10550" y="34151"/>
                      <a:pt x="12156" y="29840"/>
                    </a:cubicBezTo>
                    <a:close/>
                    <a:moveTo>
                      <a:pt x="26858" y="58885"/>
                    </a:moveTo>
                    <a:cubicBezTo>
                      <a:pt x="26922" y="58885"/>
                      <a:pt x="27975" y="58910"/>
                      <a:pt x="28025" y="58910"/>
                    </a:cubicBezTo>
                    <a:cubicBezTo>
                      <a:pt x="35288" y="58910"/>
                      <a:pt x="42125" y="56978"/>
                      <a:pt x="48009" y="55321"/>
                    </a:cubicBezTo>
                    <a:cubicBezTo>
                      <a:pt x="71254" y="49540"/>
                      <a:pt x="90899" y="43907"/>
                      <a:pt x="108011" y="38101"/>
                    </a:cubicBezTo>
                    <a:cubicBezTo>
                      <a:pt x="113468" y="36243"/>
                      <a:pt x="118849" y="34312"/>
                      <a:pt x="124143" y="32306"/>
                    </a:cubicBezTo>
                    <a:cubicBezTo>
                      <a:pt x="126501" y="31395"/>
                      <a:pt x="127969" y="29067"/>
                      <a:pt x="127756" y="26562"/>
                    </a:cubicBezTo>
                    <a:cubicBezTo>
                      <a:pt x="127542" y="24072"/>
                      <a:pt x="125697" y="22001"/>
                      <a:pt x="123240" y="21503"/>
                    </a:cubicBezTo>
                    <a:cubicBezTo>
                      <a:pt x="113405" y="19496"/>
                      <a:pt x="103796" y="15796"/>
                      <a:pt x="93634" y="11883"/>
                    </a:cubicBezTo>
                    <a:cubicBezTo>
                      <a:pt x="78367" y="6002"/>
                      <a:pt x="62573" y="-92"/>
                      <a:pt x="45613" y="-92"/>
                    </a:cubicBezTo>
                    <a:cubicBezTo>
                      <a:pt x="40683" y="-92"/>
                      <a:pt x="35790" y="445"/>
                      <a:pt x="31086" y="1466"/>
                    </a:cubicBezTo>
                    <a:cubicBezTo>
                      <a:pt x="20285" y="3871"/>
                      <a:pt x="6235" y="13241"/>
                      <a:pt x="1505" y="25926"/>
                    </a:cubicBezTo>
                    <a:cubicBezTo>
                      <a:pt x="-1468" y="33876"/>
                      <a:pt x="-289" y="41739"/>
                      <a:pt x="4917" y="48655"/>
                    </a:cubicBezTo>
                    <a:cubicBezTo>
                      <a:pt x="9609" y="54885"/>
                      <a:pt x="17613" y="58611"/>
                      <a:pt x="26858" y="588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5A67153F-F37E-3140-AA20-EF2C2BB45064}"/>
                  </a:ext>
                </a:extLst>
              </p:cNvPr>
              <p:cNvSpPr/>
              <p:nvPr/>
            </p:nvSpPr>
            <p:spPr>
              <a:xfrm>
                <a:off x="5764013" y="3003228"/>
                <a:ext cx="109098" cy="87325"/>
              </a:xfrm>
              <a:custGeom>
                <a:avLst/>
                <a:gdLst>
                  <a:gd name="connsiteX0" fmla="*/ 11742 w 109098"/>
                  <a:gd name="connsiteY0" fmla="*/ 17827 h 87325"/>
                  <a:gd name="connsiteX1" fmla="*/ 23848 w 109098"/>
                  <a:gd name="connsiteY1" fmla="*/ 11186 h 87325"/>
                  <a:gd name="connsiteX2" fmla="*/ 29342 w 109098"/>
                  <a:gd name="connsiteY2" fmla="*/ 12083 h 87325"/>
                  <a:gd name="connsiteX3" fmla="*/ 49477 w 109098"/>
                  <a:gd name="connsiteY3" fmla="*/ 28631 h 87325"/>
                  <a:gd name="connsiteX4" fmla="*/ 75369 w 109098"/>
                  <a:gd name="connsiteY4" fmla="*/ 58250 h 87325"/>
                  <a:gd name="connsiteX5" fmla="*/ 38575 w 109098"/>
                  <a:gd name="connsiteY5" fmla="*/ 41403 h 87325"/>
                  <a:gd name="connsiteX6" fmla="*/ 35013 w 109098"/>
                  <a:gd name="connsiteY6" fmla="*/ 40219 h 87325"/>
                  <a:gd name="connsiteX7" fmla="*/ 18027 w 109098"/>
                  <a:gd name="connsiteY7" fmla="*/ 32556 h 87325"/>
                  <a:gd name="connsiteX8" fmla="*/ 11742 w 109098"/>
                  <a:gd name="connsiteY8" fmla="*/ 17827 h 87325"/>
                  <a:gd name="connsiteX9" fmla="*/ 11102 w 109098"/>
                  <a:gd name="connsiteY9" fmla="*/ 41503 h 87325"/>
                  <a:gd name="connsiteX10" fmla="*/ 31412 w 109098"/>
                  <a:gd name="connsiteY10" fmla="*/ 50923 h 87325"/>
                  <a:gd name="connsiteX11" fmla="*/ 34851 w 109098"/>
                  <a:gd name="connsiteY11" fmla="*/ 52082 h 87325"/>
                  <a:gd name="connsiteX12" fmla="*/ 100309 w 109098"/>
                  <a:gd name="connsiteY12" fmla="*/ 86374 h 87325"/>
                  <a:gd name="connsiteX13" fmla="*/ 103321 w 109098"/>
                  <a:gd name="connsiteY13" fmla="*/ 87234 h 87325"/>
                  <a:gd name="connsiteX14" fmla="*/ 107636 w 109098"/>
                  <a:gd name="connsiteY14" fmla="*/ 85265 h 87325"/>
                  <a:gd name="connsiteX15" fmla="*/ 107611 w 109098"/>
                  <a:gd name="connsiteY15" fmla="*/ 77888 h 87325"/>
                  <a:gd name="connsiteX16" fmla="*/ 58047 w 109098"/>
                  <a:gd name="connsiteY16" fmla="*/ 21229 h 87325"/>
                  <a:gd name="connsiteX17" fmla="*/ 33070 w 109098"/>
                  <a:gd name="connsiteY17" fmla="*/ 1416 h 87325"/>
                  <a:gd name="connsiteX18" fmla="*/ 23850 w 109098"/>
                  <a:gd name="connsiteY18" fmla="*/ -92 h 87325"/>
                  <a:gd name="connsiteX19" fmla="*/ 1043 w 109098"/>
                  <a:gd name="connsiteY19" fmla="*/ 14051 h 87325"/>
                  <a:gd name="connsiteX20" fmla="*/ 11104 w 109098"/>
                  <a:gd name="connsiteY20" fmla="*/ 41502 h 8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9098" h="87325">
                    <a:moveTo>
                      <a:pt x="11742" y="17827"/>
                    </a:moveTo>
                    <a:cubicBezTo>
                      <a:pt x="13399" y="13241"/>
                      <a:pt x="19005" y="11186"/>
                      <a:pt x="23848" y="11186"/>
                    </a:cubicBezTo>
                    <a:cubicBezTo>
                      <a:pt x="25754" y="11186"/>
                      <a:pt x="27661" y="11496"/>
                      <a:pt x="29342" y="12083"/>
                    </a:cubicBezTo>
                    <a:cubicBezTo>
                      <a:pt x="37434" y="14874"/>
                      <a:pt x="43832" y="22176"/>
                      <a:pt x="49477" y="28631"/>
                    </a:cubicBezTo>
                    <a:lnTo>
                      <a:pt x="75369" y="58250"/>
                    </a:lnTo>
                    <a:cubicBezTo>
                      <a:pt x="63615" y="51720"/>
                      <a:pt x="51434" y="45839"/>
                      <a:pt x="38575" y="41403"/>
                    </a:cubicBezTo>
                    <a:lnTo>
                      <a:pt x="35013" y="40219"/>
                    </a:lnTo>
                    <a:cubicBezTo>
                      <a:pt x="28715" y="38126"/>
                      <a:pt x="22731" y="36132"/>
                      <a:pt x="18027" y="32556"/>
                    </a:cubicBezTo>
                    <a:cubicBezTo>
                      <a:pt x="13523" y="29104"/>
                      <a:pt x="9910" y="22961"/>
                      <a:pt x="11742" y="17827"/>
                    </a:cubicBezTo>
                    <a:close/>
                    <a:moveTo>
                      <a:pt x="11102" y="41503"/>
                    </a:moveTo>
                    <a:cubicBezTo>
                      <a:pt x="17312" y="46250"/>
                      <a:pt x="24487" y="48618"/>
                      <a:pt x="31412" y="50923"/>
                    </a:cubicBezTo>
                    <a:lnTo>
                      <a:pt x="34851" y="52082"/>
                    </a:lnTo>
                    <a:cubicBezTo>
                      <a:pt x="58096" y="60069"/>
                      <a:pt x="79548" y="73439"/>
                      <a:pt x="100309" y="86374"/>
                    </a:cubicBezTo>
                    <a:cubicBezTo>
                      <a:pt x="101238" y="86960"/>
                      <a:pt x="102279" y="87234"/>
                      <a:pt x="103321" y="87234"/>
                    </a:cubicBezTo>
                    <a:cubicBezTo>
                      <a:pt x="104939" y="87234"/>
                      <a:pt x="106533" y="86548"/>
                      <a:pt x="107636" y="85265"/>
                    </a:cubicBezTo>
                    <a:cubicBezTo>
                      <a:pt x="109468" y="83134"/>
                      <a:pt x="109454" y="80006"/>
                      <a:pt x="107611" y="77888"/>
                    </a:cubicBezTo>
                    <a:lnTo>
                      <a:pt x="58047" y="21229"/>
                    </a:lnTo>
                    <a:cubicBezTo>
                      <a:pt x="51799" y="14089"/>
                      <a:pt x="44022" y="5192"/>
                      <a:pt x="33070" y="1416"/>
                    </a:cubicBezTo>
                    <a:cubicBezTo>
                      <a:pt x="30161" y="407"/>
                      <a:pt x="27061" y="-92"/>
                      <a:pt x="23850" y="-92"/>
                    </a:cubicBezTo>
                    <a:cubicBezTo>
                      <a:pt x="13061" y="-92"/>
                      <a:pt x="4130" y="5453"/>
                      <a:pt x="1043" y="14051"/>
                    </a:cubicBezTo>
                    <a:cubicBezTo>
                      <a:pt x="-2770" y="24718"/>
                      <a:pt x="3589" y="35758"/>
                      <a:pt x="11104" y="4150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862D7BA9-C6EF-8C4A-997E-47661F4364E8}"/>
                  </a:ext>
                </a:extLst>
              </p:cNvPr>
              <p:cNvSpPr/>
              <p:nvPr/>
            </p:nvSpPr>
            <p:spPr>
              <a:xfrm>
                <a:off x="6405855" y="3140991"/>
                <a:ext cx="132999" cy="67590"/>
              </a:xfrm>
              <a:custGeom>
                <a:avLst/>
                <a:gdLst>
                  <a:gd name="connsiteX0" fmla="*/ 88554 w 132999"/>
                  <a:gd name="connsiteY0" fmla="*/ 11214 h 67590"/>
                  <a:gd name="connsiteX1" fmla="*/ 109804 w 132999"/>
                  <a:gd name="connsiteY1" fmla="*/ 15849 h 67590"/>
                  <a:gd name="connsiteX2" fmla="*/ 120304 w 132999"/>
                  <a:gd name="connsiteY2" fmla="*/ 25107 h 67590"/>
                  <a:gd name="connsiteX3" fmla="*/ 119703 w 132999"/>
                  <a:gd name="connsiteY3" fmla="*/ 35711 h 67590"/>
                  <a:gd name="connsiteX4" fmla="*/ 107710 w 132999"/>
                  <a:gd name="connsiteY4" fmla="*/ 40310 h 67590"/>
                  <a:gd name="connsiteX5" fmla="*/ 48524 w 132999"/>
                  <a:gd name="connsiteY5" fmla="*/ 50826 h 67590"/>
                  <a:gd name="connsiteX6" fmla="*/ 31062 w 132999"/>
                  <a:gd name="connsiteY6" fmla="*/ 52921 h 67590"/>
                  <a:gd name="connsiteX7" fmla="*/ 20750 w 132999"/>
                  <a:gd name="connsiteY7" fmla="*/ 54094 h 67590"/>
                  <a:gd name="connsiteX8" fmla="*/ 88555 w 132999"/>
                  <a:gd name="connsiteY8" fmla="*/ 11216 h 67590"/>
                  <a:gd name="connsiteX9" fmla="*/ 5595 w 132999"/>
                  <a:gd name="connsiteY9" fmla="*/ 67499 h 67590"/>
                  <a:gd name="connsiteX10" fmla="*/ 7526 w 132999"/>
                  <a:gd name="connsiteY10" fmla="*/ 67146 h 67590"/>
                  <a:gd name="connsiteX11" fmla="*/ 32352 w 132999"/>
                  <a:gd name="connsiteY11" fmla="*/ 64105 h 67590"/>
                  <a:gd name="connsiteX12" fmla="*/ 50529 w 132999"/>
                  <a:gd name="connsiteY12" fmla="*/ 61925 h 67590"/>
                  <a:gd name="connsiteX13" fmla="*/ 109715 w 132999"/>
                  <a:gd name="connsiteY13" fmla="*/ 51408 h 67590"/>
                  <a:gd name="connsiteX14" fmla="*/ 128269 w 132999"/>
                  <a:gd name="connsiteY14" fmla="*/ 43109 h 67590"/>
                  <a:gd name="connsiteX15" fmla="*/ 130488 w 132999"/>
                  <a:gd name="connsiteY15" fmla="*/ 20082 h 67590"/>
                  <a:gd name="connsiteX16" fmla="*/ 114581 w 132999"/>
                  <a:gd name="connsiteY16" fmla="*/ 5590 h 67590"/>
                  <a:gd name="connsiteX17" fmla="*/ 88551 w 132999"/>
                  <a:gd name="connsiteY17" fmla="*/ -92 h 67590"/>
                  <a:gd name="connsiteX18" fmla="*/ 9920 w 132999"/>
                  <a:gd name="connsiteY18" fmla="*/ 49041 h 67590"/>
                  <a:gd name="connsiteX19" fmla="*/ 1490 w 132999"/>
                  <a:gd name="connsiteY19" fmla="*/ 57926 h 67590"/>
                  <a:gd name="connsiteX20" fmla="*/ 1632 w 132999"/>
                  <a:gd name="connsiteY20" fmla="*/ 65900 h 67590"/>
                  <a:gd name="connsiteX21" fmla="*/ 5584 w 132999"/>
                  <a:gd name="connsiteY21" fmla="*/ 67483 h 6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2999" h="67590">
                    <a:moveTo>
                      <a:pt x="88554" y="11214"/>
                    </a:moveTo>
                    <a:cubicBezTo>
                      <a:pt x="95566" y="11214"/>
                      <a:pt x="102792" y="12797"/>
                      <a:pt x="109804" y="15849"/>
                    </a:cubicBezTo>
                    <a:cubicBezTo>
                      <a:pt x="113342" y="17569"/>
                      <a:pt x="118033" y="20572"/>
                      <a:pt x="120304" y="25107"/>
                    </a:cubicBezTo>
                    <a:cubicBezTo>
                      <a:pt x="122150" y="28771"/>
                      <a:pt x="121883" y="33232"/>
                      <a:pt x="119703" y="35711"/>
                    </a:cubicBezTo>
                    <a:cubicBezTo>
                      <a:pt x="117332" y="38417"/>
                      <a:pt x="112879" y="39400"/>
                      <a:pt x="107710" y="40310"/>
                    </a:cubicBezTo>
                    <a:lnTo>
                      <a:pt x="48524" y="50826"/>
                    </a:lnTo>
                    <a:cubicBezTo>
                      <a:pt x="46643" y="51180"/>
                      <a:pt x="39229" y="51985"/>
                      <a:pt x="31062" y="52921"/>
                    </a:cubicBezTo>
                    <a:cubicBezTo>
                      <a:pt x="27085" y="53370"/>
                      <a:pt x="23660" y="53755"/>
                      <a:pt x="20750" y="54094"/>
                    </a:cubicBezTo>
                    <a:cubicBezTo>
                      <a:pt x="40194" y="33446"/>
                      <a:pt x="62173" y="11216"/>
                      <a:pt x="88555" y="11216"/>
                    </a:cubicBezTo>
                    <a:close/>
                    <a:moveTo>
                      <a:pt x="5595" y="67499"/>
                    </a:moveTo>
                    <a:cubicBezTo>
                      <a:pt x="6246" y="67499"/>
                      <a:pt x="6886" y="67393"/>
                      <a:pt x="7526" y="67146"/>
                    </a:cubicBezTo>
                    <a:cubicBezTo>
                      <a:pt x="10186" y="66623"/>
                      <a:pt x="23470" y="65115"/>
                      <a:pt x="32352" y="64105"/>
                    </a:cubicBezTo>
                    <a:cubicBezTo>
                      <a:pt x="40844" y="63144"/>
                      <a:pt x="48585" y="62261"/>
                      <a:pt x="50529" y="61925"/>
                    </a:cubicBezTo>
                    <a:lnTo>
                      <a:pt x="109715" y="51408"/>
                    </a:lnTo>
                    <a:cubicBezTo>
                      <a:pt x="115022" y="50472"/>
                      <a:pt x="123076" y="49042"/>
                      <a:pt x="128269" y="43109"/>
                    </a:cubicBezTo>
                    <a:cubicBezTo>
                      <a:pt x="133500" y="37153"/>
                      <a:pt x="134391" y="27895"/>
                      <a:pt x="130488" y="20082"/>
                    </a:cubicBezTo>
                    <a:cubicBezTo>
                      <a:pt x="127554" y="14238"/>
                      <a:pt x="122146" y="9266"/>
                      <a:pt x="114581" y="5590"/>
                    </a:cubicBezTo>
                    <a:cubicBezTo>
                      <a:pt x="105900" y="1827"/>
                      <a:pt x="97144" y="-92"/>
                      <a:pt x="88551" y="-92"/>
                    </a:cubicBezTo>
                    <a:cubicBezTo>
                      <a:pt x="56085" y="-92"/>
                      <a:pt x="31560" y="26013"/>
                      <a:pt x="9920" y="49041"/>
                    </a:cubicBezTo>
                    <a:cubicBezTo>
                      <a:pt x="7061" y="52093"/>
                      <a:pt x="4237" y="55072"/>
                      <a:pt x="1490" y="57926"/>
                    </a:cubicBezTo>
                    <a:cubicBezTo>
                      <a:pt x="-679" y="60168"/>
                      <a:pt x="-619" y="63745"/>
                      <a:pt x="1632" y="65900"/>
                    </a:cubicBezTo>
                    <a:cubicBezTo>
                      <a:pt x="2735" y="66960"/>
                      <a:pt x="4168" y="67483"/>
                      <a:pt x="5584" y="67483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4BF3192-710E-574C-BF1C-C662963E4F71}"/>
                  </a:ext>
                </a:extLst>
              </p:cNvPr>
              <p:cNvSpPr/>
              <p:nvPr/>
            </p:nvSpPr>
            <p:spPr>
              <a:xfrm>
                <a:off x="6405626" y="3324716"/>
                <a:ext cx="118720" cy="64683"/>
              </a:xfrm>
              <a:custGeom>
                <a:avLst/>
                <a:gdLst>
                  <a:gd name="connsiteX0" fmla="*/ 31051 w 118720"/>
                  <a:gd name="connsiteY0" fmla="*/ 11198 h 64683"/>
                  <a:gd name="connsiteX1" fmla="*/ 102970 w 118720"/>
                  <a:gd name="connsiteY1" fmla="*/ 30375 h 64683"/>
                  <a:gd name="connsiteX2" fmla="*/ 107235 w 118720"/>
                  <a:gd name="connsiteY2" fmla="*/ 39247 h 64683"/>
                  <a:gd name="connsiteX3" fmla="*/ 100110 w 118720"/>
                  <a:gd name="connsiteY3" fmla="*/ 48954 h 64683"/>
                  <a:gd name="connsiteX4" fmla="*/ 87101 w 118720"/>
                  <a:gd name="connsiteY4" fmla="*/ 53303 h 64683"/>
                  <a:gd name="connsiteX5" fmla="*/ 52628 w 118720"/>
                  <a:gd name="connsiteY5" fmla="*/ 36443 h 64683"/>
                  <a:gd name="connsiteX6" fmla="*/ 38967 w 118720"/>
                  <a:gd name="connsiteY6" fmla="*/ 25988 h 64683"/>
                  <a:gd name="connsiteX7" fmla="*/ 20087 w 118720"/>
                  <a:gd name="connsiteY7" fmla="*/ 11359 h 64683"/>
                  <a:gd name="connsiteX8" fmla="*/ 31051 w 118720"/>
                  <a:gd name="connsiteY8" fmla="*/ 11183 h 64683"/>
                  <a:gd name="connsiteX9" fmla="*/ 32104 w 118720"/>
                  <a:gd name="connsiteY9" fmla="*/ 34985 h 64683"/>
                  <a:gd name="connsiteX10" fmla="*/ 45577 w 118720"/>
                  <a:gd name="connsiteY10" fmla="*/ 45290 h 64683"/>
                  <a:gd name="connsiteX11" fmla="*/ 87100 w 118720"/>
                  <a:gd name="connsiteY11" fmla="*/ 64592 h 64683"/>
                  <a:gd name="connsiteX12" fmla="*/ 106820 w 118720"/>
                  <a:gd name="connsiteY12" fmla="*/ 58075 h 64683"/>
                  <a:gd name="connsiteX13" fmla="*/ 118562 w 118720"/>
                  <a:gd name="connsiteY13" fmla="*/ 40194 h 64683"/>
                  <a:gd name="connsiteX14" fmla="*/ 111085 w 118720"/>
                  <a:gd name="connsiteY14" fmla="*/ 22487 h 64683"/>
                  <a:gd name="connsiteX15" fmla="*/ 31050 w 118720"/>
                  <a:gd name="connsiteY15" fmla="*/ -92 h 64683"/>
                  <a:gd name="connsiteX16" fmla="*/ 5320 w 118720"/>
                  <a:gd name="connsiteY16" fmla="*/ 643 h 64683"/>
                  <a:gd name="connsiteX17" fmla="*/ 252 w 118720"/>
                  <a:gd name="connsiteY17" fmla="*/ 4331 h 64683"/>
                  <a:gd name="connsiteX18" fmla="*/ 1696 w 118720"/>
                  <a:gd name="connsiteY18" fmla="*/ 10412 h 64683"/>
                  <a:gd name="connsiteX19" fmla="*/ 32104 w 118720"/>
                  <a:gd name="connsiteY19" fmla="*/ 34985 h 64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8720" h="64683">
                    <a:moveTo>
                      <a:pt x="31051" y="11198"/>
                    </a:moveTo>
                    <a:cubicBezTo>
                      <a:pt x="66741" y="11198"/>
                      <a:pt x="90262" y="17465"/>
                      <a:pt x="102970" y="30375"/>
                    </a:cubicBezTo>
                    <a:cubicBezTo>
                      <a:pt x="106032" y="33490"/>
                      <a:pt x="107461" y="36468"/>
                      <a:pt x="107235" y="39247"/>
                    </a:cubicBezTo>
                    <a:cubicBezTo>
                      <a:pt x="106880" y="43259"/>
                      <a:pt x="103183" y="46736"/>
                      <a:pt x="100110" y="48954"/>
                    </a:cubicBezTo>
                    <a:cubicBezTo>
                      <a:pt x="96083" y="51882"/>
                      <a:pt x="91818" y="53303"/>
                      <a:pt x="87101" y="53303"/>
                    </a:cubicBezTo>
                    <a:cubicBezTo>
                      <a:pt x="75622" y="53303"/>
                      <a:pt x="63241" y="44779"/>
                      <a:pt x="52628" y="36443"/>
                    </a:cubicBezTo>
                    <a:cubicBezTo>
                      <a:pt x="48149" y="32928"/>
                      <a:pt x="43570" y="29465"/>
                      <a:pt x="38967" y="25988"/>
                    </a:cubicBezTo>
                    <a:cubicBezTo>
                      <a:pt x="32669" y="21241"/>
                      <a:pt x="26234" y="16394"/>
                      <a:pt x="20087" y="11359"/>
                    </a:cubicBezTo>
                    <a:cubicBezTo>
                      <a:pt x="23625" y="11253"/>
                      <a:pt x="27300" y="11183"/>
                      <a:pt x="31051" y="11183"/>
                    </a:cubicBezTo>
                    <a:close/>
                    <a:moveTo>
                      <a:pt x="32104" y="34985"/>
                    </a:moveTo>
                    <a:cubicBezTo>
                      <a:pt x="36645" y="38401"/>
                      <a:pt x="41161" y="41826"/>
                      <a:pt x="45577" y="45290"/>
                    </a:cubicBezTo>
                    <a:cubicBezTo>
                      <a:pt x="58322" y="55309"/>
                      <a:pt x="72184" y="64592"/>
                      <a:pt x="87100" y="64592"/>
                    </a:cubicBezTo>
                    <a:cubicBezTo>
                      <a:pt x="94213" y="64592"/>
                      <a:pt x="100849" y="62388"/>
                      <a:pt x="106820" y="58075"/>
                    </a:cubicBezTo>
                    <a:cubicBezTo>
                      <a:pt x="115827" y="51545"/>
                      <a:pt x="118173" y="44742"/>
                      <a:pt x="118562" y="40194"/>
                    </a:cubicBezTo>
                    <a:cubicBezTo>
                      <a:pt x="118918" y="35932"/>
                      <a:pt x="117897" y="29415"/>
                      <a:pt x="111085" y="22487"/>
                    </a:cubicBezTo>
                    <a:cubicBezTo>
                      <a:pt x="91177" y="2251"/>
                      <a:pt x="55876" y="-92"/>
                      <a:pt x="31050" y="-92"/>
                    </a:cubicBezTo>
                    <a:cubicBezTo>
                      <a:pt x="21754" y="-92"/>
                      <a:pt x="12948" y="283"/>
                      <a:pt x="5320" y="643"/>
                    </a:cubicBezTo>
                    <a:cubicBezTo>
                      <a:pt x="3037" y="749"/>
                      <a:pt x="1043" y="2200"/>
                      <a:pt x="252" y="4331"/>
                    </a:cubicBezTo>
                    <a:cubicBezTo>
                      <a:pt x="-537" y="6461"/>
                      <a:pt x="39" y="8855"/>
                      <a:pt x="1696" y="10412"/>
                    </a:cubicBezTo>
                    <a:cubicBezTo>
                      <a:pt x="11205" y="19234"/>
                      <a:pt x="21830" y="27247"/>
                      <a:pt x="32104" y="3498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E482DB18-1F11-E84E-BEC6-50FA93B5028E}"/>
                  </a:ext>
                </a:extLst>
              </p:cNvPr>
              <p:cNvSpPr/>
              <p:nvPr/>
            </p:nvSpPr>
            <p:spPr>
              <a:xfrm>
                <a:off x="6204379" y="3152558"/>
                <a:ext cx="67985" cy="26103"/>
              </a:xfrm>
              <a:custGeom>
                <a:avLst/>
                <a:gdLst>
                  <a:gd name="connsiteX0" fmla="*/ 5576 w 67985"/>
                  <a:gd name="connsiteY0" fmla="*/ 26002 h 26103"/>
                  <a:gd name="connsiteX1" fmla="*/ 7031 w 67985"/>
                  <a:gd name="connsiteY1" fmla="*/ 25825 h 26103"/>
                  <a:gd name="connsiteX2" fmla="*/ 63658 w 67985"/>
                  <a:gd name="connsiteY2" fmla="*/ 10996 h 26103"/>
                  <a:gd name="connsiteX3" fmla="*/ 67697 w 67985"/>
                  <a:gd name="connsiteY3" fmla="*/ 4106 h 26103"/>
                  <a:gd name="connsiteX4" fmla="*/ 60760 w 67985"/>
                  <a:gd name="connsiteY4" fmla="*/ 93 h 26103"/>
                  <a:gd name="connsiteX5" fmla="*/ 4121 w 67985"/>
                  <a:gd name="connsiteY5" fmla="*/ 14909 h 26103"/>
                  <a:gd name="connsiteX6" fmla="*/ 93 w 67985"/>
                  <a:gd name="connsiteY6" fmla="*/ 21812 h 26103"/>
                  <a:gd name="connsiteX7" fmla="*/ 5576 w 67985"/>
                  <a:gd name="connsiteY7" fmla="*/ 26012 h 2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985" h="26103">
                    <a:moveTo>
                      <a:pt x="5576" y="26002"/>
                    </a:moveTo>
                    <a:cubicBezTo>
                      <a:pt x="6053" y="26002"/>
                      <a:pt x="6544" y="25931"/>
                      <a:pt x="7031" y="25825"/>
                    </a:cubicBezTo>
                    <a:lnTo>
                      <a:pt x="63658" y="10996"/>
                    </a:lnTo>
                    <a:cubicBezTo>
                      <a:pt x="66695" y="10212"/>
                      <a:pt x="68500" y="7121"/>
                      <a:pt x="67697" y="4106"/>
                    </a:cubicBezTo>
                    <a:cubicBezTo>
                      <a:pt x="66919" y="1089"/>
                      <a:pt x="63846" y="-692"/>
                      <a:pt x="60760" y="93"/>
                    </a:cubicBezTo>
                    <a:lnTo>
                      <a:pt x="4121" y="14909"/>
                    </a:lnTo>
                    <a:cubicBezTo>
                      <a:pt x="1098" y="15708"/>
                      <a:pt x="-709" y="18797"/>
                      <a:pt x="93" y="21812"/>
                    </a:cubicBezTo>
                    <a:cubicBezTo>
                      <a:pt x="759" y="24341"/>
                      <a:pt x="3066" y="26012"/>
                      <a:pt x="5576" y="26012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95A309F4-4B67-FB40-B800-08EEC4C554A0}"/>
                  </a:ext>
                </a:extLst>
              </p:cNvPr>
              <p:cNvSpPr/>
              <p:nvPr/>
            </p:nvSpPr>
            <p:spPr>
              <a:xfrm>
                <a:off x="6215395" y="3174516"/>
                <a:ext cx="65344" cy="31037"/>
              </a:xfrm>
              <a:custGeom>
                <a:avLst/>
                <a:gdLst>
                  <a:gd name="connsiteX0" fmla="*/ 5035 w 65344"/>
                  <a:gd name="connsiteY0" fmla="*/ 19694 h 31037"/>
                  <a:gd name="connsiteX1" fmla="*/ -71 w 65344"/>
                  <a:gd name="connsiteY1" fmla="*/ 25837 h 31037"/>
                  <a:gd name="connsiteX2" fmla="*/ 5575 w 65344"/>
                  <a:gd name="connsiteY2" fmla="*/ 30946 h 31037"/>
                  <a:gd name="connsiteX3" fmla="*/ 6126 w 65344"/>
                  <a:gd name="connsiteY3" fmla="*/ 30920 h 31037"/>
                  <a:gd name="connsiteX4" fmla="*/ 62828 w 65344"/>
                  <a:gd name="connsiteY4" fmla="*/ 10173 h 31037"/>
                  <a:gd name="connsiteX5" fmla="*/ 64208 w 65344"/>
                  <a:gd name="connsiteY5" fmla="*/ 2310 h 31037"/>
                  <a:gd name="connsiteX6" fmla="*/ 56292 w 65344"/>
                  <a:gd name="connsiteY6" fmla="*/ 929 h 31037"/>
                  <a:gd name="connsiteX7" fmla="*/ 5034 w 65344"/>
                  <a:gd name="connsiteY7" fmla="*/ 19695 h 3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4" h="31037">
                    <a:moveTo>
                      <a:pt x="5035" y="19694"/>
                    </a:moveTo>
                    <a:cubicBezTo>
                      <a:pt x="1924" y="19976"/>
                      <a:pt x="-372" y="22735"/>
                      <a:pt x="-71" y="25837"/>
                    </a:cubicBezTo>
                    <a:cubicBezTo>
                      <a:pt x="214" y="28751"/>
                      <a:pt x="2689" y="30946"/>
                      <a:pt x="5575" y="30946"/>
                    </a:cubicBezTo>
                    <a:cubicBezTo>
                      <a:pt x="5752" y="30946"/>
                      <a:pt x="5937" y="30946"/>
                      <a:pt x="6126" y="30920"/>
                    </a:cubicBezTo>
                    <a:cubicBezTo>
                      <a:pt x="26461" y="28988"/>
                      <a:pt x="46081" y="21824"/>
                      <a:pt x="62828" y="10173"/>
                    </a:cubicBezTo>
                    <a:cubicBezTo>
                      <a:pt x="65388" y="8379"/>
                      <a:pt x="66028" y="4865"/>
                      <a:pt x="64208" y="2310"/>
                    </a:cubicBezTo>
                    <a:cubicBezTo>
                      <a:pt x="62401" y="-243"/>
                      <a:pt x="58864" y="-854"/>
                      <a:pt x="56292" y="929"/>
                    </a:cubicBezTo>
                    <a:cubicBezTo>
                      <a:pt x="41163" y="11458"/>
                      <a:pt x="23437" y="17938"/>
                      <a:pt x="5034" y="1969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18A3CD-15F2-1248-913F-085B4627AE0B}"/>
                  </a:ext>
                </a:extLst>
              </p:cNvPr>
              <p:cNvSpPr/>
              <p:nvPr/>
            </p:nvSpPr>
            <p:spPr>
              <a:xfrm>
                <a:off x="6223929" y="3199835"/>
                <a:ext cx="88031" cy="34104"/>
              </a:xfrm>
              <a:custGeom>
                <a:avLst/>
                <a:gdLst>
                  <a:gd name="connsiteX0" fmla="*/ -87 w 88031"/>
                  <a:gd name="connsiteY0" fmla="*/ 28730 h 34104"/>
                  <a:gd name="connsiteX1" fmla="*/ 5571 w 88031"/>
                  <a:gd name="connsiteY1" fmla="*/ 34013 h 34104"/>
                  <a:gd name="connsiteX2" fmla="*/ 5948 w 88031"/>
                  <a:gd name="connsiteY2" fmla="*/ 34001 h 34104"/>
                  <a:gd name="connsiteX3" fmla="*/ 85055 w 88031"/>
                  <a:gd name="connsiteY3" fmla="*/ 10462 h 34104"/>
                  <a:gd name="connsiteX4" fmla="*/ 87188 w 88031"/>
                  <a:gd name="connsiteY4" fmla="*/ 2774 h 34104"/>
                  <a:gd name="connsiteX5" fmla="*/ 79449 w 88031"/>
                  <a:gd name="connsiteY5" fmla="*/ 655 h 34104"/>
                  <a:gd name="connsiteX6" fmla="*/ 5221 w 88031"/>
                  <a:gd name="connsiteY6" fmla="*/ 22735 h 34104"/>
                  <a:gd name="connsiteX7" fmla="*/ -85 w 88031"/>
                  <a:gd name="connsiteY7" fmla="*/ 28729 h 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31" h="34104">
                    <a:moveTo>
                      <a:pt x="-87" y="28730"/>
                    </a:moveTo>
                    <a:cubicBezTo>
                      <a:pt x="126" y="31721"/>
                      <a:pt x="2612" y="34013"/>
                      <a:pt x="5571" y="34013"/>
                    </a:cubicBezTo>
                    <a:cubicBezTo>
                      <a:pt x="5713" y="34013"/>
                      <a:pt x="5820" y="34001"/>
                      <a:pt x="5948" y="34001"/>
                    </a:cubicBezTo>
                    <a:cubicBezTo>
                      <a:pt x="33609" y="32220"/>
                      <a:pt x="60969" y="24082"/>
                      <a:pt x="85055" y="10462"/>
                    </a:cubicBezTo>
                    <a:cubicBezTo>
                      <a:pt x="87789" y="8929"/>
                      <a:pt x="88743" y="5478"/>
                      <a:pt x="87188" y="2774"/>
                    </a:cubicBezTo>
                    <a:cubicBezTo>
                      <a:pt x="85634" y="58"/>
                      <a:pt x="82146" y="-902"/>
                      <a:pt x="79449" y="655"/>
                    </a:cubicBezTo>
                    <a:cubicBezTo>
                      <a:pt x="56843" y="13427"/>
                      <a:pt x="31176" y="21065"/>
                      <a:pt x="5221" y="22735"/>
                    </a:cubicBezTo>
                    <a:cubicBezTo>
                      <a:pt x="2099" y="22947"/>
                      <a:pt x="-286" y="25624"/>
                      <a:pt x="-85" y="2872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8467CF44-76F5-B340-8E12-39A7CE54DA2C}"/>
                  </a:ext>
                </a:extLst>
              </p:cNvPr>
              <p:cNvSpPr/>
              <p:nvPr/>
            </p:nvSpPr>
            <p:spPr>
              <a:xfrm>
                <a:off x="6240963" y="3245064"/>
                <a:ext cx="65348" cy="25397"/>
              </a:xfrm>
              <a:custGeom>
                <a:avLst/>
                <a:gdLst>
                  <a:gd name="connsiteX0" fmla="*/ 64534 w 65348"/>
                  <a:gd name="connsiteY0" fmla="*/ 2789 h 25397"/>
                  <a:gd name="connsiteX1" fmla="*/ 56794 w 65348"/>
                  <a:gd name="connsiteY1" fmla="*/ 621 h 25397"/>
                  <a:gd name="connsiteX2" fmla="*/ 5548 w 65348"/>
                  <a:gd name="connsiteY2" fmla="*/ 14016 h 25397"/>
                  <a:gd name="connsiteX3" fmla="*/ -97 w 65348"/>
                  <a:gd name="connsiteY3" fmla="*/ 19698 h 25397"/>
                  <a:gd name="connsiteX4" fmla="*/ 5586 w 65348"/>
                  <a:gd name="connsiteY4" fmla="*/ 25306 h 25397"/>
                  <a:gd name="connsiteX5" fmla="*/ 5611 w 65348"/>
                  <a:gd name="connsiteY5" fmla="*/ 25306 h 25397"/>
                  <a:gd name="connsiteX6" fmla="*/ 62326 w 65348"/>
                  <a:gd name="connsiteY6" fmla="*/ 10477 h 25397"/>
                  <a:gd name="connsiteX7" fmla="*/ 64535 w 65348"/>
                  <a:gd name="connsiteY7" fmla="*/ 2789 h 2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48" h="25397">
                    <a:moveTo>
                      <a:pt x="64534" y="2789"/>
                    </a:moveTo>
                    <a:cubicBezTo>
                      <a:pt x="63005" y="73"/>
                      <a:pt x="59529" y="-887"/>
                      <a:pt x="56794" y="621"/>
                    </a:cubicBezTo>
                    <a:cubicBezTo>
                      <a:pt x="41163" y="9281"/>
                      <a:pt x="23450" y="13904"/>
                      <a:pt x="5548" y="14016"/>
                    </a:cubicBezTo>
                    <a:cubicBezTo>
                      <a:pt x="2412" y="14028"/>
                      <a:pt x="-122" y="16584"/>
                      <a:pt x="-97" y="19698"/>
                    </a:cubicBezTo>
                    <a:cubicBezTo>
                      <a:pt x="-71" y="22800"/>
                      <a:pt x="2463" y="25306"/>
                      <a:pt x="5586" y="25306"/>
                    </a:cubicBezTo>
                    <a:cubicBezTo>
                      <a:pt x="5598" y="25306"/>
                      <a:pt x="5598" y="25306"/>
                      <a:pt x="5611" y="25306"/>
                    </a:cubicBezTo>
                    <a:cubicBezTo>
                      <a:pt x="25419" y="25164"/>
                      <a:pt x="45040" y="20047"/>
                      <a:pt x="62326" y="10477"/>
                    </a:cubicBezTo>
                    <a:cubicBezTo>
                      <a:pt x="65061" y="8958"/>
                      <a:pt x="66064" y="5518"/>
                      <a:pt x="64535" y="2789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8D7F4C1-BAB6-4949-91EF-10B85BAE7BE2}"/>
                  </a:ext>
                </a:extLst>
              </p:cNvPr>
              <p:cNvSpPr/>
              <p:nvPr/>
            </p:nvSpPr>
            <p:spPr>
              <a:xfrm>
                <a:off x="6269374" y="3270448"/>
                <a:ext cx="45447" cy="22615"/>
              </a:xfrm>
              <a:custGeom>
                <a:avLst/>
                <a:gdLst>
                  <a:gd name="connsiteX0" fmla="*/ 36110 w 45447"/>
                  <a:gd name="connsiteY0" fmla="*/ 1168 h 22615"/>
                  <a:gd name="connsiteX1" fmla="*/ 5802 w 45447"/>
                  <a:gd name="connsiteY1" fmla="*/ 11211 h 22615"/>
                  <a:gd name="connsiteX2" fmla="*/ -94 w 45447"/>
                  <a:gd name="connsiteY2" fmla="*/ 16632 h 22615"/>
                  <a:gd name="connsiteX3" fmla="*/ 5363 w 45447"/>
                  <a:gd name="connsiteY3" fmla="*/ 22488 h 22615"/>
                  <a:gd name="connsiteX4" fmla="*/ 7407 w 45447"/>
                  <a:gd name="connsiteY4" fmla="*/ 22524 h 22615"/>
                  <a:gd name="connsiteX5" fmla="*/ 43248 w 45447"/>
                  <a:gd name="connsiteY5" fmla="*/ 9950 h 22615"/>
                  <a:gd name="connsiteX6" fmla="*/ 44087 w 45447"/>
                  <a:gd name="connsiteY6" fmla="*/ 2001 h 22615"/>
                  <a:gd name="connsiteX7" fmla="*/ 36109 w 45447"/>
                  <a:gd name="connsiteY7" fmla="*/ 1167 h 2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47" h="22615">
                    <a:moveTo>
                      <a:pt x="36110" y="1168"/>
                    </a:moveTo>
                    <a:cubicBezTo>
                      <a:pt x="27680" y="7946"/>
                      <a:pt x="16641" y="11548"/>
                      <a:pt x="5802" y="11211"/>
                    </a:cubicBezTo>
                    <a:cubicBezTo>
                      <a:pt x="2765" y="10929"/>
                      <a:pt x="44" y="13517"/>
                      <a:pt x="-94" y="16632"/>
                    </a:cubicBezTo>
                    <a:cubicBezTo>
                      <a:pt x="-201" y="19747"/>
                      <a:pt x="2228" y="22376"/>
                      <a:pt x="5363" y="22488"/>
                    </a:cubicBezTo>
                    <a:cubicBezTo>
                      <a:pt x="6053" y="22513"/>
                      <a:pt x="6728" y="22524"/>
                      <a:pt x="7407" y="22524"/>
                    </a:cubicBezTo>
                    <a:cubicBezTo>
                      <a:pt x="20291" y="22524"/>
                      <a:pt x="33250" y="18000"/>
                      <a:pt x="43248" y="9950"/>
                    </a:cubicBezTo>
                    <a:cubicBezTo>
                      <a:pt x="45680" y="7983"/>
                      <a:pt x="46057" y="4430"/>
                      <a:pt x="44087" y="2001"/>
                    </a:cubicBezTo>
                    <a:cubicBezTo>
                      <a:pt x="42117" y="-430"/>
                      <a:pt x="38492" y="-790"/>
                      <a:pt x="36109" y="1167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DE7D2E82-BB48-D84D-B44D-EE2C30BDE58C}"/>
                  </a:ext>
                </a:extLst>
              </p:cNvPr>
              <p:cNvSpPr/>
              <p:nvPr/>
            </p:nvSpPr>
            <p:spPr>
              <a:xfrm>
                <a:off x="5982469" y="2863849"/>
                <a:ext cx="64071" cy="123469"/>
              </a:xfrm>
              <a:custGeom>
                <a:avLst/>
                <a:gdLst>
                  <a:gd name="connsiteX0" fmla="*/ 26086 w 64071"/>
                  <a:gd name="connsiteY0" fmla="*/ 11368 h 123469"/>
                  <a:gd name="connsiteX1" fmla="*/ 47523 w 64071"/>
                  <a:gd name="connsiteY1" fmla="*/ 28654 h 123469"/>
                  <a:gd name="connsiteX2" fmla="*/ 51248 w 64071"/>
                  <a:gd name="connsiteY2" fmla="*/ 40130 h 123469"/>
                  <a:gd name="connsiteX3" fmla="*/ 49108 w 64071"/>
                  <a:gd name="connsiteY3" fmla="*/ 85096 h 123469"/>
                  <a:gd name="connsiteX4" fmla="*/ 46789 w 64071"/>
                  <a:gd name="connsiteY4" fmla="*/ 99902 h 123469"/>
                  <a:gd name="connsiteX5" fmla="*/ 18389 w 64071"/>
                  <a:gd name="connsiteY5" fmla="*/ 46330 h 123469"/>
                  <a:gd name="connsiteX6" fmla="*/ 11775 w 64071"/>
                  <a:gd name="connsiteY6" fmla="*/ 30409 h 123469"/>
                  <a:gd name="connsiteX7" fmla="*/ 6211 w 64071"/>
                  <a:gd name="connsiteY7" fmla="*/ 31554 h 123469"/>
                  <a:gd name="connsiteX8" fmla="*/ 11620 w 64071"/>
                  <a:gd name="connsiteY8" fmla="*/ 29601 h 123469"/>
                  <a:gd name="connsiteX9" fmla="*/ 14586 w 64071"/>
                  <a:gd name="connsiteY9" fmla="*/ 15629 h 123469"/>
                  <a:gd name="connsiteX10" fmla="*/ 26085 w 64071"/>
                  <a:gd name="connsiteY10" fmla="*/ 11366 h 123469"/>
                  <a:gd name="connsiteX11" fmla="*/ 434 w 64071"/>
                  <a:gd name="connsiteY11" fmla="*/ 31559 h 123469"/>
                  <a:gd name="connsiteX12" fmla="*/ 647 w 64071"/>
                  <a:gd name="connsiteY12" fmla="*/ 32698 h 123469"/>
                  <a:gd name="connsiteX13" fmla="*/ 8238 w 64071"/>
                  <a:gd name="connsiteY13" fmla="*/ 51408 h 123469"/>
                  <a:gd name="connsiteX14" fmla="*/ 37383 w 64071"/>
                  <a:gd name="connsiteY14" fmla="*/ 106277 h 123469"/>
                  <a:gd name="connsiteX15" fmla="*/ 46366 w 64071"/>
                  <a:gd name="connsiteY15" fmla="*/ 120794 h 123469"/>
                  <a:gd name="connsiteX16" fmla="*/ 52762 w 64071"/>
                  <a:gd name="connsiteY16" fmla="*/ 123143 h 123469"/>
                  <a:gd name="connsiteX17" fmla="*/ 56834 w 64071"/>
                  <a:gd name="connsiteY17" fmla="*/ 117724 h 123469"/>
                  <a:gd name="connsiteX18" fmla="*/ 60315 w 64071"/>
                  <a:gd name="connsiteY18" fmla="*/ 86977 h 123469"/>
                  <a:gd name="connsiteX19" fmla="*/ 62381 w 64071"/>
                  <a:gd name="connsiteY19" fmla="*/ 37840 h 123469"/>
                  <a:gd name="connsiteX20" fmla="*/ 57899 w 64071"/>
                  <a:gd name="connsiteY20" fmla="*/ 24026 h 123469"/>
                  <a:gd name="connsiteX21" fmla="*/ 27787 w 64071"/>
                  <a:gd name="connsiteY21" fmla="*/ 215 h 123469"/>
                  <a:gd name="connsiteX22" fmla="*/ 6073 w 64071"/>
                  <a:gd name="connsiteY22" fmla="*/ 8144 h 123469"/>
                  <a:gd name="connsiteX23" fmla="*/ 437 w 64071"/>
                  <a:gd name="connsiteY23" fmla="*/ 31560 h 12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4071" h="123469">
                    <a:moveTo>
                      <a:pt x="26086" y="11368"/>
                    </a:moveTo>
                    <a:cubicBezTo>
                      <a:pt x="34820" y="12702"/>
                      <a:pt x="44225" y="21380"/>
                      <a:pt x="47523" y="28654"/>
                    </a:cubicBezTo>
                    <a:cubicBezTo>
                      <a:pt x="49187" y="32333"/>
                      <a:pt x="50403" y="36079"/>
                      <a:pt x="51248" y="40130"/>
                    </a:cubicBezTo>
                    <a:cubicBezTo>
                      <a:pt x="54257" y="54564"/>
                      <a:pt x="51753" y="69396"/>
                      <a:pt x="49108" y="85096"/>
                    </a:cubicBezTo>
                    <a:cubicBezTo>
                      <a:pt x="48283" y="89987"/>
                      <a:pt x="47454" y="94929"/>
                      <a:pt x="46789" y="99902"/>
                    </a:cubicBezTo>
                    <a:cubicBezTo>
                      <a:pt x="37860" y="84852"/>
                      <a:pt x="28606" y="67375"/>
                      <a:pt x="18389" y="46330"/>
                    </a:cubicBezTo>
                    <a:cubicBezTo>
                      <a:pt x="15824" y="41474"/>
                      <a:pt x="12925" y="35925"/>
                      <a:pt x="11775" y="30409"/>
                    </a:cubicBezTo>
                    <a:lnTo>
                      <a:pt x="6211" y="31554"/>
                    </a:lnTo>
                    <a:lnTo>
                      <a:pt x="11620" y="29601"/>
                    </a:lnTo>
                    <a:cubicBezTo>
                      <a:pt x="10646" y="24050"/>
                      <a:pt x="11727" y="18823"/>
                      <a:pt x="14586" y="15629"/>
                    </a:cubicBezTo>
                    <a:cubicBezTo>
                      <a:pt x="17736" y="12066"/>
                      <a:pt x="21510" y="10681"/>
                      <a:pt x="26085" y="11366"/>
                    </a:cubicBezTo>
                    <a:close/>
                    <a:moveTo>
                      <a:pt x="434" y="31559"/>
                    </a:moveTo>
                    <a:cubicBezTo>
                      <a:pt x="448" y="31629"/>
                      <a:pt x="647" y="32650"/>
                      <a:pt x="647" y="32698"/>
                    </a:cubicBezTo>
                    <a:cubicBezTo>
                      <a:pt x="2119" y="39763"/>
                      <a:pt x="5411" y="46022"/>
                      <a:pt x="8238" y="51408"/>
                    </a:cubicBezTo>
                    <a:cubicBezTo>
                      <a:pt x="18652" y="72846"/>
                      <a:pt x="28188" y="90811"/>
                      <a:pt x="37383" y="106277"/>
                    </a:cubicBezTo>
                    <a:cubicBezTo>
                      <a:pt x="40320" y="111208"/>
                      <a:pt x="43315" y="116052"/>
                      <a:pt x="46366" y="120794"/>
                    </a:cubicBezTo>
                    <a:cubicBezTo>
                      <a:pt x="47743" y="122902"/>
                      <a:pt x="50336" y="123859"/>
                      <a:pt x="52762" y="123143"/>
                    </a:cubicBezTo>
                    <a:cubicBezTo>
                      <a:pt x="55173" y="122431"/>
                      <a:pt x="56840" y="120215"/>
                      <a:pt x="56834" y="117724"/>
                    </a:cubicBezTo>
                    <a:cubicBezTo>
                      <a:pt x="56817" y="107751"/>
                      <a:pt x="58515" y="97654"/>
                      <a:pt x="60315" y="86977"/>
                    </a:cubicBezTo>
                    <a:cubicBezTo>
                      <a:pt x="63017" y="70935"/>
                      <a:pt x="65820" y="54337"/>
                      <a:pt x="62381" y="37840"/>
                    </a:cubicBezTo>
                    <a:cubicBezTo>
                      <a:pt x="61382" y="33045"/>
                      <a:pt x="59860" y="28395"/>
                      <a:pt x="57899" y="24026"/>
                    </a:cubicBezTo>
                    <a:cubicBezTo>
                      <a:pt x="53337" y="14008"/>
                      <a:pt x="41251" y="2242"/>
                      <a:pt x="27787" y="215"/>
                    </a:cubicBezTo>
                    <a:cubicBezTo>
                      <a:pt x="19346" y="-1065"/>
                      <a:pt x="11834" y="1678"/>
                      <a:pt x="6073" y="8144"/>
                    </a:cubicBezTo>
                    <a:cubicBezTo>
                      <a:pt x="882" y="13971"/>
                      <a:pt x="-1168" y="22512"/>
                      <a:pt x="437" y="31560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BFEE7B35-D908-C045-B70F-9B7AD107A79C}"/>
                  </a:ext>
                </a:extLst>
              </p:cNvPr>
              <p:cNvSpPr/>
              <p:nvPr/>
            </p:nvSpPr>
            <p:spPr>
              <a:xfrm>
                <a:off x="6269488" y="2922538"/>
                <a:ext cx="91459" cy="100502"/>
              </a:xfrm>
              <a:custGeom>
                <a:avLst/>
                <a:gdLst>
                  <a:gd name="connsiteX0" fmla="*/ 19193 w 91459"/>
                  <a:gd name="connsiteY0" fmla="*/ 72828 h 100502"/>
                  <a:gd name="connsiteX1" fmla="*/ 62616 w 91459"/>
                  <a:gd name="connsiteY1" fmla="*/ 12738 h 100502"/>
                  <a:gd name="connsiteX2" fmla="*/ 72478 w 91459"/>
                  <a:gd name="connsiteY2" fmla="*/ 11902 h 100502"/>
                  <a:gd name="connsiteX3" fmla="*/ 79111 w 91459"/>
                  <a:gd name="connsiteY3" fmla="*/ 21948 h 100502"/>
                  <a:gd name="connsiteX4" fmla="*/ 78620 w 91459"/>
                  <a:gd name="connsiteY4" fmla="*/ 35573 h 100502"/>
                  <a:gd name="connsiteX5" fmla="*/ 50583 w 91459"/>
                  <a:gd name="connsiteY5" fmla="*/ 61672 h 100502"/>
                  <a:gd name="connsiteX6" fmla="*/ 35917 w 91459"/>
                  <a:gd name="connsiteY6" fmla="*/ 70685 h 100502"/>
                  <a:gd name="connsiteX7" fmla="*/ 15479 w 91459"/>
                  <a:gd name="connsiteY7" fmla="*/ 83077 h 100502"/>
                  <a:gd name="connsiteX8" fmla="*/ 19178 w 91459"/>
                  <a:gd name="connsiteY8" fmla="*/ 72823 h 100502"/>
                  <a:gd name="connsiteX9" fmla="*/ 41975 w 91459"/>
                  <a:gd name="connsiteY9" fmla="*/ 80236 h 100502"/>
                  <a:gd name="connsiteX10" fmla="*/ 56433 w 91459"/>
                  <a:gd name="connsiteY10" fmla="*/ 71346 h 100502"/>
                  <a:gd name="connsiteX11" fmla="*/ 89257 w 91459"/>
                  <a:gd name="connsiteY11" fmla="*/ 39554 h 100502"/>
                  <a:gd name="connsiteX12" fmla="*/ 90071 w 91459"/>
                  <a:gd name="connsiteY12" fmla="*/ 18926 h 100502"/>
                  <a:gd name="connsiteX13" fmla="*/ 77365 w 91459"/>
                  <a:gd name="connsiteY13" fmla="*/ 1707 h 100502"/>
                  <a:gd name="connsiteX14" fmla="*/ 58047 w 91459"/>
                  <a:gd name="connsiteY14" fmla="*/ 2414 h 100502"/>
                  <a:gd name="connsiteX15" fmla="*/ 8558 w 91459"/>
                  <a:gd name="connsiteY15" fmla="*/ 68849 h 100502"/>
                  <a:gd name="connsiteX16" fmla="*/ 179 w 91459"/>
                  <a:gd name="connsiteY16" fmla="*/ 93024 h 100502"/>
                  <a:gd name="connsiteX17" fmla="*/ 1868 w 91459"/>
                  <a:gd name="connsiteY17" fmla="*/ 99035 h 100502"/>
                  <a:gd name="connsiteX18" fmla="*/ 8106 w 91459"/>
                  <a:gd name="connsiteY18" fmla="*/ 99837 h 100502"/>
                  <a:gd name="connsiteX19" fmla="*/ 41977 w 91459"/>
                  <a:gd name="connsiteY19" fmla="*/ 80235 h 100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59" h="100502">
                    <a:moveTo>
                      <a:pt x="19193" y="72828"/>
                    </a:moveTo>
                    <a:cubicBezTo>
                      <a:pt x="31776" y="39653"/>
                      <a:pt x="45974" y="19999"/>
                      <a:pt x="62616" y="12738"/>
                    </a:cubicBezTo>
                    <a:cubicBezTo>
                      <a:pt x="66631" y="10991"/>
                      <a:pt x="69940" y="10712"/>
                      <a:pt x="72478" y="11902"/>
                    </a:cubicBezTo>
                    <a:cubicBezTo>
                      <a:pt x="76133" y="13647"/>
                      <a:pt x="78105" y="18309"/>
                      <a:pt x="79111" y="21948"/>
                    </a:cubicBezTo>
                    <a:cubicBezTo>
                      <a:pt x="80448" y="26723"/>
                      <a:pt x="80284" y="31188"/>
                      <a:pt x="78620" y="35573"/>
                    </a:cubicBezTo>
                    <a:cubicBezTo>
                      <a:pt x="74573" y="46242"/>
                      <a:pt x="62178" y="54746"/>
                      <a:pt x="50583" y="61672"/>
                    </a:cubicBezTo>
                    <a:cubicBezTo>
                      <a:pt x="45693" y="64596"/>
                      <a:pt x="40816" y="67631"/>
                      <a:pt x="35917" y="70685"/>
                    </a:cubicBezTo>
                    <a:cubicBezTo>
                      <a:pt x="29224" y="74865"/>
                      <a:pt x="22389" y="79137"/>
                      <a:pt x="15479" y="83077"/>
                    </a:cubicBezTo>
                    <a:cubicBezTo>
                      <a:pt x="16627" y="79750"/>
                      <a:pt x="17854" y="76309"/>
                      <a:pt x="19178" y="72823"/>
                    </a:cubicBezTo>
                    <a:close/>
                    <a:moveTo>
                      <a:pt x="41975" y="80236"/>
                    </a:moveTo>
                    <a:cubicBezTo>
                      <a:pt x="46794" y="77219"/>
                      <a:pt x="51613" y="74229"/>
                      <a:pt x="56433" y="71346"/>
                    </a:cubicBezTo>
                    <a:cubicBezTo>
                      <a:pt x="70365" y="63030"/>
                      <a:pt x="83998" y="53418"/>
                      <a:pt x="89257" y="39554"/>
                    </a:cubicBezTo>
                    <a:cubicBezTo>
                      <a:pt x="91764" y="32942"/>
                      <a:pt x="92027" y="25997"/>
                      <a:pt x="90071" y="18926"/>
                    </a:cubicBezTo>
                    <a:cubicBezTo>
                      <a:pt x="87095" y="8252"/>
                      <a:pt x="81512" y="3672"/>
                      <a:pt x="77365" y="1707"/>
                    </a:cubicBezTo>
                    <a:cubicBezTo>
                      <a:pt x="73476" y="-126"/>
                      <a:pt x="66976" y="-1475"/>
                      <a:pt x="58047" y="2414"/>
                    </a:cubicBezTo>
                    <a:cubicBezTo>
                      <a:pt x="31964" y="13785"/>
                      <a:pt x="17311" y="45772"/>
                      <a:pt x="8558" y="68849"/>
                    </a:cubicBezTo>
                    <a:cubicBezTo>
                      <a:pt x="5280" y="77489"/>
                      <a:pt x="2529" y="85807"/>
                      <a:pt x="179" y="93024"/>
                    </a:cubicBezTo>
                    <a:cubicBezTo>
                      <a:pt x="-525" y="95183"/>
                      <a:pt x="144" y="97549"/>
                      <a:pt x="1868" y="99035"/>
                    </a:cubicBezTo>
                    <a:cubicBezTo>
                      <a:pt x="3597" y="100520"/>
                      <a:pt x="6055" y="100828"/>
                      <a:pt x="8106" y="99837"/>
                    </a:cubicBezTo>
                    <a:cubicBezTo>
                      <a:pt x="19770" y="94108"/>
                      <a:pt x="31065" y="87057"/>
                      <a:pt x="41977" y="80235"/>
                    </a:cubicBezTo>
                  </a:path>
                </a:pathLst>
              </a:custGeom>
              <a:grpFill/>
              <a:ln w="1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79E1AEB-F92B-3A43-9113-3D2A9D873E60}"/>
                </a:ext>
              </a:extLst>
            </p:cNvPr>
            <p:cNvSpPr txBox="1"/>
            <p:nvPr/>
          </p:nvSpPr>
          <p:spPr>
            <a:xfrm>
              <a:off x="2583286" y="2633577"/>
              <a:ext cx="1327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2000" b="1" spc="300">
                  <a:solidFill>
                    <a:schemeClr val="bg1"/>
                  </a:solidFill>
                  <a:latin typeface="Montserrat" pitchFamily="2" charset="77"/>
                </a:rPr>
                <a:t>IDEA 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A47A39-50DB-4341-8FF6-C919EDA85A5C}"/>
                </a:ext>
              </a:extLst>
            </p:cNvPr>
            <p:cNvSpPr txBox="1"/>
            <p:nvPr/>
          </p:nvSpPr>
          <p:spPr>
            <a:xfrm>
              <a:off x="2630574" y="2957463"/>
              <a:ext cx="12330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Insert more</a:t>
              </a:r>
            </a:p>
            <a:p>
              <a:pPr algn="ctr"/>
              <a:r>
                <a:rPr lang="en-GB" sz="1400">
                  <a:solidFill>
                    <a:schemeClr val="bg1"/>
                  </a:solidFill>
                  <a:latin typeface="Montserrat" pitchFamily="2" charset="77"/>
                </a:rPr>
                <a:t>info</a:t>
              </a:r>
              <a:r>
                <a:rPr lang="en-LT" sz="1400">
                  <a:solidFill>
                    <a:schemeClr val="bg1"/>
                  </a:solidFill>
                  <a:latin typeface="Montserrat" pitchFamily="2" charset="77"/>
                </a:rPr>
                <a:t> here</a:t>
              </a:r>
            </a:p>
          </p:txBody>
        </p:sp>
      </p:grpSp>
      <p:grpSp>
        <p:nvGrpSpPr>
          <p:cNvPr id="136" name="Graphic 43">
            <a:extLst>
              <a:ext uri="{FF2B5EF4-FFF2-40B4-BE49-F238E27FC236}">
                <a16:creationId xmlns:a16="http://schemas.microsoft.com/office/drawing/2014/main" id="{967E03F4-F9CB-1C4D-B7EA-A848CEBC601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3C60140-49FD-C049-AFE9-EE7F5813166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19DD13EE-DE27-874D-8745-32AC246F44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39" name="Graphic 43">
            <a:extLst>
              <a:ext uri="{FF2B5EF4-FFF2-40B4-BE49-F238E27FC236}">
                <a16:creationId xmlns:a16="http://schemas.microsoft.com/office/drawing/2014/main" id="{47E2E13C-827B-A442-8686-931E2EF22ADA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7C6BD8D8-F67D-134D-9451-39BB8E83A544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B75BF56C-6CD7-0046-ADB6-A5674CA8DEA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2" name="Graphic 43">
            <a:extLst>
              <a:ext uri="{FF2B5EF4-FFF2-40B4-BE49-F238E27FC236}">
                <a16:creationId xmlns:a16="http://schemas.microsoft.com/office/drawing/2014/main" id="{53554C58-6C53-CF46-8A7C-992BC7660B56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29BC9C78-C1D5-C843-9CF9-A3B5C723981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4D6DA70-FA41-9B42-9E78-D735877A04B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45" name="Graphic 43">
            <a:extLst>
              <a:ext uri="{FF2B5EF4-FFF2-40B4-BE49-F238E27FC236}">
                <a16:creationId xmlns:a16="http://schemas.microsoft.com/office/drawing/2014/main" id="{5D9C4850-388C-5B48-998F-93315DC876CB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F339321E-3933-464C-B73A-0752F635833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CB0390C-19F6-324D-BE81-F5E570B09D7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C9310F8-21E6-DA4A-B18E-21113065D3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13BE852-1008-3F4B-A74F-E2232EAE4C11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4BB35AD-874E-6541-B09F-E2EDB5F5C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120D84BF-D805-6D46-AB67-E6C6938AA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40157CE-103D-9C4E-833C-43A13ED128E8}"/>
              </a:ext>
            </a:extLst>
          </p:cNvPr>
          <p:cNvGrpSpPr/>
          <p:nvPr/>
        </p:nvGrpSpPr>
        <p:grpSpPr>
          <a:xfrm>
            <a:off x="945606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0EDEEA-121D-724F-BF15-26561DC3A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0C364D2-5FCA-6247-AF2A-7EC73FDB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F50250-8508-7543-B632-EE09DB4D21CC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1179CC4-AB17-104F-883B-C5A52A640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09AAB3A5-1AC5-0C4B-B681-0C1CB8D6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E8BC71-4405-B04F-BA86-0B2715A74DF6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ED1FFD-0B1B-054B-8C08-A39CEADC9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793CF527-D9A8-4E46-A099-DAACB2BEF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87D772-00A3-4147-B1BB-939FE5C9654B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C1A2C4-C031-9D4F-8F62-D6CE652A6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07E54F45-AC62-9547-8C7E-9B3C71D8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AC92B69C-893F-FB47-8499-29EBCD3745F2}"/>
              </a:ext>
            </a:extLst>
          </p:cNvPr>
          <p:cNvSpPr/>
          <p:nvPr/>
        </p:nvSpPr>
        <p:spPr>
          <a:xfrm rot="10800000">
            <a:off x="1" y="-8141897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8A6B196E-6E74-2543-8537-661806F74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06D8346F-0DD1-0441-B6A6-E94559A95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28208CEA-F1A9-864B-A36C-54798B1B93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22" name="Graphic 21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47A5BBBD-8129-FF4F-A54F-24C4D742D0E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65CB741C-BFAA-8F4B-8097-6BCA7351DDB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4A1646-EC26-E342-8F56-550FDA07E651}"/>
              </a:ext>
            </a:extLst>
          </p:cNvPr>
          <p:cNvSpPr txBox="1"/>
          <p:nvPr/>
        </p:nvSpPr>
        <p:spPr>
          <a:xfrm>
            <a:off x="5290476" y="583080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MARKET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9EF38-5176-4340-8160-CE4E30F5DF6C}"/>
              </a:ext>
            </a:extLst>
          </p:cNvPr>
          <p:cNvSpPr txBox="1"/>
          <p:nvPr/>
        </p:nvSpPr>
        <p:spPr>
          <a:xfrm>
            <a:off x="2582841" y="2633577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BF29FB-B505-D947-B872-02C53C216B56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3F3C9C-8636-7941-90EA-733DDEBB07A3}"/>
              </a:ext>
            </a:extLst>
          </p:cNvPr>
          <p:cNvSpPr txBox="1"/>
          <p:nvPr/>
        </p:nvSpPr>
        <p:spPr>
          <a:xfrm>
            <a:off x="2475439" y="5112898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WHERE?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B838F8-710A-F443-BB3C-8D18843BC7F3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47870-BFA6-8D4C-9B1C-A5A5BD16653F}"/>
              </a:ext>
            </a:extLst>
          </p:cNvPr>
          <p:cNvSpPr txBox="1"/>
          <p:nvPr/>
        </p:nvSpPr>
        <p:spPr>
          <a:xfrm>
            <a:off x="8947454" y="2633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287CF1-D375-1747-843D-1E565838DC61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56CC1-E8AB-F047-879E-BDFFDF92960F}"/>
              </a:ext>
            </a:extLst>
          </p:cNvPr>
          <p:cNvSpPr txBox="1"/>
          <p:nvPr/>
        </p:nvSpPr>
        <p:spPr>
          <a:xfrm>
            <a:off x="8847268" y="5112898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WHEN?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CB97C-C6E5-C747-97A1-87B6A5ABE3C9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33" name="Graphic 43">
            <a:extLst>
              <a:ext uri="{FF2B5EF4-FFF2-40B4-BE49-F238E27FC236}">
                <a16:creationId xmlns:a16="http://schemas.microsoft.com/office/drawing/2014/main" id="{4F37B5B8-9291-7F4C-956E-CC823BDCBBCA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D21338-F23E-FF47-9FBC-738A42EF3A7D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E854577-8BCF-1B43-A886-E8A3A8EEE0F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aphic 43">
            <a:extLst>
              <a:ext uri="{FF2B5EF4-FFF2-40B4-BE49-F238E27FC236}">
                <a16:creationId xmlns:a16="http://schemas.microsoft.com/office/drawing/2014/main" id="{6F2D6651-7403-C449-A8F0-FBFA898CEDBD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8179BFE-A0B0-B541-A65F-07984CAB7E1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F0B4D93-BC93-B142-B7C3-010296673F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aphic 43">
            <a:extLst>
              <a:ext uri="{FF2B5EF4-FFF2-40B4-BE49-F238E27FC236}">
                <a16:creationId xmlns:a16="http://schemas.microsoft.com/office/drawing/2014/main" id="{5E303144-502D-BC48-8940-6886C37B23E5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Graphic 43">
            <a:extLst>
              <a:ext uri="{FF2B5EF4-FFF2-40B4-BE49-F238E27FC236}">
                <a16:creationId xmlns:a16="http://schemas.microsoft.com/office/drawing/2014/main" id="{7240C05C-0820-6D43-8691-81C2D5A31064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E48EA14-573E-6244-B4F5-700CA7503F2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BE1FD67-E5FB-F24C-AFB4-FCF5B4C8A22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21215F32-E82D-0247-82B8-22F9DCE5EF0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432676">
            <a:off x="5371000" y="1071042"/>
            <a:ext cx="2059204" cy="134841"/>
          </a:xfrm>
          <a:prstGeom prst="rect">
            <a:avLst/>
          </a:prstGeom>
        </p:spPr>
      </p:pic>
      <p:grpSp>
        <p:nvGrpSpPr>
          <p:cNvPr id="46" name="!!lamp">
            <a:extLst>
              <a:ext uri="{FF2B5EF4-FFF2-40B4-BE49-F238E27FC236}">
                <a16:creationId xmlns:a16="http://schemas.microsoft.com/office/drawing/2014/main" id="{2A7EB914-5FAF-3C49-91E6-2DE4AADE4C3B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1B16E0-2167-384C-949A-FF1560F4C13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F8BC5A-5F3B-6D41-AA82-83FF79EA756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343C29E-80A3-D141-A5BF-02E766F9773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89CED22-2E77-9E45-8E84-321D674633A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ACB675B-0C42-444C-BDD8-74EF0914DCF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1295297-2867-1441-9876-0CD4EA784B5B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08B5257-3316-6E4A-A7CF-C99DA26DF169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BF5019D-3027-D34E-BC59-8E9141C3CE5D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C22200C-3D73-F74F-AB07-D2082DACC769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8FA7BDF-117A-184F-8A7C-B2A36DD8217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7FD7205-7251-2240-86C5-0D9646077877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5F93C7C-FA10-6A46-A37A-DC2E81AB15C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D293229-5810-C641-99D5-9B7F0952A0DB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D1A0731-BD2B-3A4D-8133-203EB4BA412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39A2279-5FA3-4641-B671-3253F97127E6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F94BEFB-14C4-6449-8E49-B028D42960C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5759168-D8F5-494B-8DF5-E2980F8E1D1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aphic 142">
            <a:extLst>
              <a:ext uri="{FF2B5EF4-FFF2-40B4-BE49-F238E27FC236}">
                <a16:creationId xmlns:a16="http://schemas.microsoft.com/office/drawing/2014/main" id="{A69AB693-E461-F741-A997-2149023C88F9}"/>
              </a:ext>
            </a:extLst>
          </p:cNvPr>
          <p:cNvGrpSpPr/>
          <p:nvPr/>
        </p:nvGrpSpPr>
        <p:grpSpPr>
          <a:xfrm>
            <a:off x="922423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6F2939C-6310-B640-BB34-D0472A61154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4243D16-1903-7642-94B4-7884F16B1AE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FD3AD76-DB71-CF43-8F91-7AC928E47727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9ED51E2-60E0-8640-91EA-178A276BCD6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9D8E8F4-2667-134B-B218-3D35FBAD7199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73A4E0D-DA5B-6A48-A45A-F4FA8C83F97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305A2C95-F383-A041-A120-9862E7208BB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FA9F983-B5F0-BF41-BB49-00383EFFDA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79D4EEC-35D5-8747-8F5A-3EF771C8C1FE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C28E1A8-6688-BB4C-9373-3F5A25E2937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992E7F8-7267-F742-BF31-8F20D5C325F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41F876E-A7D6-5945-952C-600B7496039A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36873EC-E582-014B-9A3F-66755C6A570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7BC6C21-379A-694D-BBFA-E86C26DCF38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2E7F0D3-5BFA-BB4D-9B1A-49CD328E60B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85C1AA4-CA94-0A4C-A837-5D07C8A9599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22BEACE-D37B-174D-B224-02D77B713B3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82" name="Graphic 142">
            <a:extLst>
              <a:ext uri="{FF2B5EF4-FFF2-40B4-BE49-F238E27FC236}">
                <a16:creationId xmlns:a16="http://schemas.microsoft.com/office/drawing/2014/main" id="{A5863105-34C7-5947-AFEA-86B7392F4835}"/>
              </a:ext>
            </a:extLst>
          </p:cNvPr>
          <p:cNvGrpSpPr/>
          <p:nvPr/>
        </p:nvGrpSpPr>
        <p:grpSpPr>
          <a:xfrm>
            <a:off x="922423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A8BAB250-9BD2-8147-9B2B-73EC5EF79350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596876E-7890-2D4E-B70A-5BE8182BEEAA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2AA79F7-DE80-2348-93C0-9CDBEAA637EC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4B4375E-4807-9F41-8A64-3103EF8D93C7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2119F37-C9A0-C740-8604-AD4E54C16F7D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11B5B709-F006-1741-8437-F887467776AE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8C31D8B-000C-334D-90C8-43CF8537D4C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475025B-500C-DD4D-98CF-E9A191443DA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6DAFAD7E-5F87-7F4D-900C-ADB41466642C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C117C2C-00CA-B04D-A2A3-EC7322E3A25B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2974ACF5-E6C5-D54A-95AC-A83463D3CC49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5C26E47-589D-914C-8F0D-BB00BDCA2E7A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9C1379B-D984-2740-9034-6E07F2F9E821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8827615-C743-E94D-ADB5-8D02787955ED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F13C8F3-696C-244D-B869-E695FF246732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D5EE875E-4806-CC4E-8FF7-23F8DD52899F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7610D2D-91FA-2E40-9971-CBE212C16D91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0" name="Graphic 142">
            <a:extLst>
              <a:ext uri="{FF2B5EF4-FFF2-40B4-BE49-F238E27FC236}">
                <a16:creationId xmlns:a16="http://schemas.microsoft.com/office/drawing/2014/main" id="{26CD6E68-626E-C44E-86AC-2D8AF4016D15}"/>
              </a:ext>
            </a:extLst>
          </p:cNvPr>
          <p:cNvGrpSpPr/>
          <p:nvPr/>
        </p:nvGrpSpPr>
        <p:grpSpPr>
          <a:xfrm>
            <a:off x="2914879" y="155629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C414817-436A-104C-8CD4-74AFB828AC5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33EEC2CC-5425-7448-8FCD-F8D8D344219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E63E8676-62EA-8F4D-B5B0-7E394EA44EE3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F7D1821-0911-AD42-820A-1AEE04F848C9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3732F2A-7AC2-3E45-96DA-6F4DB47FAD53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4AFD5E3D-0711-2E48-B0C9-90ACD05750A1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9AB86B5-0478-F84A-8387-0A7A6B829A2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9A6A32B-90ED-4F4F-B35D-117F8587979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914C9BA-F2CC-FD43-8FE1-5F1CF3692F1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8F14115-03A1-8C4A-BF74-706BAB7F904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C3D537CC-1428-374D-ADC7-12F0566D8D7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BA939D2-3E77-AA40-A3D6-A8C198D674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D5855AF-BF2C-AE47-A952-7F5B1BF6BD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C080C24-F54F-7241-A3DC-0F9501D0543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58ACD88-BC30-FE4A-840B-695F0130AD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735C7E0-B8FB-2A4A-B4A9-57ABC5CE3A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6F35451-98C2-7041-B90E-759E9B39699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18" name="Graphic 142">
            <a:extLst>
              <a:ext uri="{FF2B5EF4-FFF2-40B4-BE49-F238E27FC236}">
                <a16:creationId xmlns:a16="http://schemas.microsoft.com/office/drawing/2014/main" id="{600E2781-F0D9-FC47-A92F-D99AA1EBB2AF}"/>
              </a:ext>
            </a:extLst>
          </p:cNvPr>
          <p:cNvGrpSpPr/>
          <p:nvPr/>
        </p:nvGrpSpPr>
        <p:grpSpPr>
          <a:xfrm>
            <a:off x="2914879" y="3985990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67CD084-6FD9-754B-9AFA-54A481C0A7A1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79BCEE24-65CD-1141-AAD3-77CE1F30115F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7597B607-10EF-6149-91CC-A7B56EAD3704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91CFF22-08ED-0A4A-A016-A1F99333E1FE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A9BD2CA-13EE-C34E-8D81-E8FC78CAC7A1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A0C82CD-4900-AA48-AF11-F048BF3A3C7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AD825ABB-EE29-914F-BFDF-59BCC362EB85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BDE6D0B-784F-D747-9DEF-7426D11D05CA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A30A20D5-2318-7443-9264-94CA68E45101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F887AE06-DABE-1943-B717-AD5E7DD3A251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AB0E83A2-6A78-B448-A801-770C802942EA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F64F1D4-AF54-EC48-A841-B091A2C9791F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BBCAFC6-A657-C945-977A-18C518D8B8F4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5CE0B615-91D5-EA47-8F9F-B80BE42BA68E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AB0264F-9DD9-1845-B0B3-4C234581CC82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72E72BB-5BEB-C44E-93BE-223654250DE5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0643524-F730-144A-9E81-DAF0C459024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18236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D7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7B1E46-AFE4-7249-8585-E8992EB8FFD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F1E332-5141-7F42-A085-810099300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EEFF5876-BA9E-0C4E-A27D-FE95E688B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A5F28F-FEF4-1044-B1D3-AA8FC63D0B2D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B52C33-FC90-3B48-B335-066CE179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7D2D1E17-6996-C847-88A9-307D4A3D1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3BC48-34D5-814C-8853-5D4181958B9C}"/>
              </a:ext>
            </a:extLst>
          </p:cNvPr>
          <p:cNvGrpSpPr/>
          <p:nvPr/>
        </p:nvGrpSpPr>
        <p:grpSpPr>
          <a:xfrm>
            <a:off x="-828000" y="4206382"/>
            <a:ext cx="828000" cy="828000"/>
            <a:chOff x="-828000" y="4206382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10A612-6AF2-5649-876A-7C6D96D53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F75B869-6F8B-FC4A-B9E4-CCFDB4319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C7A29C-9ABB-5142-88E1-6FEC205E8705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E45BD8-45BC-7E46-AE4A-303C864C1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7" name="Graphic 16" descr="Users">
              <a:extLst>
                <a:ext uri="{FF2B5EF4-FFF2-40B4-BE49-F238E27FC236}">
                  <a16:creationId xmlns:a16="http://schemas.microsoft.com/office/drawing/2014/main" id="{BD0DCAC9-F308-BB42-A19F-3A801D9D9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3B85E7-70CE-5745-8C07-E339FC9044B6}"/>
              </a:ext>
            </a:extLst>
          </p:cNvPr>
          <p:cNvGrpSpPr/>
          <p:nvPr/>
        </p:nvGrpSpPr>
        <p:grpSpPr>
          <a:xfrm>
            <a:off x="945606" y="3015000"/>
            <a:ext cx="828000" cy="828000"/>
            <a:chOff x="-828000" y="3015000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" name="Graphic 10" descr="Coffee">
              <a:extLst>
                <a:ext uri="{FF2B5EF4-FFF2-40B4-BE49-F238E27FC236}">
                  <a16:creationId xmlns:a16="http://schemas.microsoft.com/office/drawing/2014/main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F68E4FE8-2EC7-1948-9C8F-38AEBF0B9B75}"/>
              </a:ext>
            </a:extLst>
          </p:cNvPr>
          <p:cNvSpPr/>
          <p:nvPr/>
        </p:nvSpPr>
        <p:spPr>
          <a:xfrm rot="10800000">
            <a:off x="1" y="-688489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A8E20A41-3FBE-4A48-AC8C-95092B95CF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ED1F818B-1BDA-0140-B3FD-1E1B571347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CC541A29-6416-9C4B-9FF4-D3CBB6A847C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22" name="Graphic 21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08D738B1-65DD-CE4E-A30F-35EA671AA4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7F38AD5F-EEFB-7141-BA1B-266FF25872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7FA89B-3FCB-1E41-90D6-121CCCA270CB}"/>
              </a:ext>
            </a:extLst>
          </p:cNvPr>
          <p:cNvSpPr txBox="1"/>
          <p:nvPr/>
        </p:nvSpPr>
        <p:spPr>
          <a:xfrm>
            <a:off x="5048423" y="583080"/>
            <a:ext cx="2738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630A2-81C1-8143-8AA0-12D91789CD12}"/>
              </a:ext>
            </a:extLst>
          </p:cNvPr>
          <p:cNvSpPr txBox="1"/>
          <p:nvPr/>
        </p:nvSpPr>
        <p:spPr>
          <a:xfrm>
            <a:off x="2272661" y="2633577"/>
            <a:ext cx="2008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PRODUCTS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92C5D-0921-3949-B054-EC480BA481F0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C2E320-A093-2349-B836-F54D6C64C988}"/>
              </a:ext>
            </a:extLst>
          </p:cNvPr>
          <p:cNvSpPr txBox="1"/>
          <p:nvPr/>
        </p:nvSpPr>
        <p:spPr>
          <a:xfrm>
            <a:off x="2370444" y="5112898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SERVICES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49E03E-5570-2343-8768-64C4EC17EC73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3CC823-B693-4E4A-AEEA-62FE0196FEEE}"/>
              </a:ext>
            </a:extLst>
          </p:cNvPr>
          <p:cNvSpPr txBox="1"/>
          <p:nvPr/>
        </p:nvSpPr>
        <p:spPr>
          <a:xfrm>
            <a:off x="8384805" y="2633577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INNOVATION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D2E39-FBCE-3F4C-ABDA-C83353C76D2E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596F1-C041-8F4E-8B26-EA1BA4EDD6E8}"/>
              </a:ext>
            </a:extLst>
          </p:cNvPr>
          <p:cNvSpPr txBox="1"/>
          <p:nvPr/>
        </p:nvSpPr>
        <p:spPr>
          <a:xfrm>
            <a:off x="8673343" y="5112898"/>
            <a:ext cx="175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SUPPORT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4D101-0DCB-AC4A-A87B-18001EC37F3C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35" name="Graphic 43">
            <a:extLst>
              <a:ext uri="{FF2B5EF4-FFF2-40B4-BE49-F238E27FC236}">
                <a16:creationId xmlns:a16="http://schemas.microsoft.com/office/drawing/2014/main" id="{826DB255-AE63-4144-B965-2EC228A52AAA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8B76066-522B-EF42-B4CE-301299C6C9E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C8A9A1B-6F8F-CC40-885D-EFD14005A33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Graphic 43">
            <a:extLst>
              <a:ext uri="{FF2B5EF4-FFF2-40B4-BE49-F238E27FC236}">
                <a16:creationId xmlns:a16="http://schemas.microsoft.com/office/drawing/2014/main" id="{B80CE628-BBBD-784A-99FB-A65DBC309C6A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82CC9A-6F94-2B48-9438-99922F38B91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142DCFF-A294-5340-B33D-5BACC227669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Graphic 43">
            <a:extLst>
              <a:ext uri="{FF2B5EF4-FFF2-40B4-BE49-F238E27FC236}">
                <a16:creationId xmlns:a16="http://schemas.microsoft.com/office/drawing/2014/main" id="{2F98F988-00F3-9A48-851F-C6350B71F860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Graphic 43">
            <a:extLst>
              <a:ext uri="{FF2B5EF4-FFF2-40B4-BE49-F238E27FC236}">
                <a16:creationId xmlns:a16="http://schemas.microsoft.com/office/drawing/2014/main" id="{26958DBE-1D61-724B-A7B8-78C4640CE6CE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B8767B5-7BD4-FE45-8C53-E24C978F38E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7B293B19-186D-294E-9F95-62B17A9C4A5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C886BA0B-0A46-424D-8006-F20DF31283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grpSp>
        <p:nvGrpSpPr>
          <p:cNvPr id="48" name="!!lamp">
            <a:extLst>
              <a:ext uri="{FF2B5EF4-FFF2-40B4-BE49-F238E27FC236}">
                <a16:creationId xmlns:a16="http://schemas.microsoft.com/office/drawing/2014/main" id="{181A5DEA-5B2D-E047-A711-8ECD5C590B76}"/>
              </a:ext>
            </a:extLst>
          </p:cNvPr>
          <p:cNvGrpSpPr/>
          <p:nvPr/>
        </p:nvGrpSpPr>
        <p:grpSpPr>
          <a:xfrm>
            <a:off x="5495858" y="1948869"/>
            <a:ext cx="1832745" cy="3262051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DC42383-AA68-1745-B48F-66DE2109DB8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22F237A-C3EF-2444-B31A-339E2E148F7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98F9E0C-B36B-444B-89A6-29D9485D2B9A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F5D6235-20C2-9144-A5F0-B087471832F5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9CE5923-6E28-D74A-B119-0AD5A04B4992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D78CCDB4-0E86-AB4A-98E4-F8AE6B343C5D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55E7589F-0272-B046-B754-686EE1574C35}"/>
              </a:ext>
            </a:extLst>
          </p:cNvPr>
          <p:cNvGrpSpPr/>
          <p:nvPr/>
        </p:nvGrpSpPr>
        <p:grpSpPr>
          <a:xfrm>
            <a:off x="2917145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E233348-5938-1144-8838-7304F2A98CDC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C0AADEC-5780-BF49-85F5-27F8BFAD5BE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808BD23-C85D-D445-866C-763E3D5D62FD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30B8EEF-192F-E742-96F7-83CEC04ADAC3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760517C-5BA4-4444-A7DC-12E3BC0857F2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6" name="Graphic 2">
            <a:extLst>
              <a:ext uri="{FF2B5EF4-FFF2-40B4-BE49-F238E27FC236}">
                <a16:creationId xmlns:a16="http://schemas.microsoft.com/office/drawing/2014/main" id="{E42A6D1B-0BCC-7343-8904-3F30620C1539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76AA20A-567A-584F-BCEB-55698690170D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245B090-6D88-A540-87B4-13A3994E4F1D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1417524-EBE5-FF49-B69D-B1AEC648F186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BB9A81F-D410-2843-A80E-7F3997136DB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44F2769-8945-2443-8226-51284FF3C3B3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2" name="Graphic 2">
            <a:extLst>
              <a:ext uri="{FF2B5EF4-FFF2-40B4-BE49-F238E27FC236}">
                <a16:creationId xmlns:a16="http://schemas.microsoft.com/office/drawing/2014/main" id="{87067E5B-3506-EE4F-8506-2C9DD3F0A99C}"/>
              </a:ext>
            </a:extLst>
          </p:cNvPr>
          <p:cNvGrpSpPr/>
          <p:nvPr/>
        </p:nvGrpSpPr>
        <p:grpSpPr>
          <a:xfrm>
            <a:off x="9208217" y="3713829"/>
            <a:ext cx="738468" cy="131437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2F2B983-AE8E-A542-955E-C017330A68BB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F9CFCB0-F60B-BC47-A2DC-01F6A1076D91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5C74A75-53C1-6F4C-B8AE-90369EEA2FBA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D9DD5DD-E297-9445-80FB-7339AFCE418C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4EC2B02-4E89-9841-B749-7515125E6009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378435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2AFA005-ED2D-B34A-B5F0-29CE343E0DAB}"/>
              </a:ext>
            </a:extLst>
          </p:cNvPr>
          <p:cNvGrpSpPr/>
          <p:nvPr/>
        </p:nvGrpSpPr>
        <p:grpSpPr>
          <a:xfrm>
            <a:off x="-828000" y="503294"/>
            <a:ext cx="828000" cy="828000"/>
            <a:chOff x="-828000" y="503294"/>
            <a:chExt cx="828000" cy="82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902362-D684-C14C-AC1D-84D8BC913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03294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" name="Graphic 4" descr="Lightbulb">
              <a:extLst>
                <a:ext uri="{FF2B5EF4-FFF2-40B4-BE49-F238E27FC236}">
                  <a16:creationId xmlns:a16="http://schemas.microsoft.com/office/drawing/2014/main" id="{FE8AF9F5-A916-1940-95B5-49763E7A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23417" y="634043"/>
              <a:ext cx="618834" cy="6188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8F88F5-54D8-3E47-B6A3-29C39C6949CB}"/>
              </a:ext>
            </a:extLst>
          </p:cNvPr>
          <p:cNvGrpSpPr/>
          <p:nvPr/>
        </p:nvGrpSpPr>
        <p:grpSpPr>
          <a:xfrm>
            <a:off x="-828000" y="1759147"/>
            <a:ext cx="828000" cy="828000"/>
            <a:chOff x="-828000" y="1759147"/>
            <a:chExt cx="828000" cy="828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049621-9561-D142-8933-35B66BC7A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1759147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8" name="Graphic 7" descr="Upward trend">
              <a:extLst>
                <a:ext uri="{FF2B5EF4-FFF2-40B4-BE49-F238E27FC236}">
                  <a16:creationId xmlns:a16="http://schemas.microsoft.com/office/drawing/2014/main" id="{C89B3B06-233B-C245-B5D9-87D4E13D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23417" y="1862580"/>
              <a:ext cx="618834" cy="61883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4E412C-49D3-C44F-98CF-76B22E18AA54}"/>
              </a:ext>
            </a:extLst>
          </p:cNvPr>
          <p:cNvGrpSpPr/>
          <p:nvPr/>
        </p:nvGrpSpPr>
        <p:grpSpPr>
          <a:xfrm>
            <a:off x="945606" y="4206382"/>
            <a:ext cx="828000" cy="828000"/>
            <a:chOff x="-828000" y="4206382"/>
            <a:chExt cx="828000" cy="82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49EFBF-DF5C-2C43-B1BE-BFB8C9DFA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4206382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955A39EE-7090-5641-A581-7F3353B0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23417" y="4310965"/>
              <a:ext cx="618834" cy="6188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C441E-D66E-C741-9C20-22265E292363}"/>
              </a:ext>
            </a:extLst>
          </p:cNvPr>
          <p:cNvGrpSpPr/>
          <p:nvPr/>
        </p:nvGrpSpPr>
        <p:grpSpPr>
          <a:xfrm>
            <a:off x="-828000" y="5462235"/>
            <a:ext cx="828000" cy="828000"/>
            <a:chOff x="-828000" y="5462235"/>
            <a:chExt cx="828000" cy="82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FA025F-372C-3A46-B28D-6951E8EF2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5462235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4" name="Graphic 13" descr="Users">
              <a:extLst>
                <a:ext uri="{FF2B5EF4-FFF2-40B4-BE49-F238E27FC236}">
                  <a16:creationId xmlns:a16="http://schemas.microsoft.com/office/drawing/2014/main" id="{DB25CC42-8329-9F41-B08D-5EE60CA2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23417" y="5566818"/>
              <a:ext cx="618834" cy="61883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250F7B-F3B8-FF45-AC71-EC8FDD63ED1A}"/>
              </a:ext>
            </a:extLst>
          </p:cNvPr>
          <p:cNvGrpSpPr/>
          <p:nvPr/>
        </p:nvGrpSpPr>
        <p:grpSpPr>
          <a:xfrm>
            <a:off x="-828000" y="3015000"/>
            <a:ext cx="828000" cy="828000"/>
            <a:chOff x="-828000" y="3015000"/>
            <a:chExt cx="828000" cy="82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8D021C-AD25-0842-9959-6992519E6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7" name="Graphic 16" descr="Coffee">
              <a:extLst>
                <a:ext uri="{FF2B5EF4-FFF2-40B4-BE49-F238E27FC236}">
                  <a16:creationId xmlns:a16="http://schemas.microsoft.com/office/drawing/2014/main" id="{D460C8F0-B1F3-9741-9487-D0F5196C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75EA0D0B-7B56-214E-AFEB-E5C34AC8BAB2}"/>
              </a:ext>
            </a:extLst>
          </p:cNvPr>
          <p:cNvSpPr/>
          <p:nvPr/>
        </p:nvSpPr>
        <p:spPr>
          <a:xfrm rot="10800000">
            <a:off x="1" y="-5693512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19" name="Graphic 18" descr="Lightbulb">
            <a:hlinkClick r:id="rId13" action="ppaction://hlinksldjump"/>
            <a:extLst>
              <a:ext uri="{FF2B5EF4-FFF2-40B4-BE49-F238E27FC236}">
                <a16:creationId xmlns:a16="http://schemas.microsoft.com/office/drawing/2014/main" id="{5D9247B3-88AB-DA4C-A21A-308C785744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20" name="Graphic 19" descr="Upward trend">
            <a:hlinkClick r:id="rId16" action="ppaction://hlinksldjump"/>
            <a:extLst>
              <a:ext uri="{FF2B5EF4-FFF2-40B4-BE49-F238E27FC236}">
                <a16:creationId xmlns:a16="http://schemas.microsoft.com/office/drawing/2014/main" id="{FF1F7143-DA6B-A947-A75C-193014C03A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1" name="Graphic 20" descr="Coffee">
            <a:hlinkClick r:id="rId19" action="ppaction://hlinksldjump"/>
            <a:extLst>
              <a:ext uri="{FF2B5EF4-FFF2-40B4-BE49-F238E27FC236}">
                <a16:creationId xmlns:a16="http://schemas.microsoft.com/office/drawing/2014/main" id="{1AEF2D51-2A87-BA41-97DD-39F65099D9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7993" y="3119067"/>
            <a:ext cx="582259" cy="582259"/>
          </a:xfrm>
          <a:prstGeom prst="rect">
            <a:avLst/>
          </a:prstGeom>
        </p:spPr>
      </p:pic>
      <p:pic>
        <p:nvPicPr>
          <p:cNvPr id="22" name="Graphic 21" descr="Single gear">
            <a:hlinkClick r:id="rId22" action="ppaction://hlinksldjump"/>
            <a:extLst>
              <a:ext uri="{FF2B5EF4-FFF2-40B4-BE49-F238E27FC236}">
                <a16:creationId xmlns:a16="http://schemas.microsoft.com/office/drawing/2014/main" id="{9D1C8458-31B5-E04B-879C-0DE0B9F6910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3488" y="4310965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rId25" action="ppaction://hlinksldjump"/>
            <a:extLst>
              <a:ext uri="{FF2B5EF4-FFF2-40B4-BE49-F238E27FC236}">
                <a16:creationId xmlns:a16="http://schemas.microsoft.com/office/drawing/2014/main" id="{F8A37BEA-2A0A-AC4C-8AAB-370077B342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2844A5-9808-1948-A35F-F25460FD6A2A}"/>
              </a:ext>
            </a:extLst>
          </p:cNvPr>
          <p:cNvSpPr txBox="1"/>
          <p:nvPr/>
        </p:nvSpPr>
        <p:spPr>
          <a:xfrm>
            <a:off x="4116280" y="583080"/>
            <a:ext cx="460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>
                <a:solidFill>
                  <a:schemeClr val="bg1"/>
                </a:solidFill>
                <a:latin typeface="Montserrat" pitchFamily="2" charset="77"/>
              </a:rPr>
              <a:t>BUSINESS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2E3B97-6022-AF48-84CC-4C79F95CFC9C}"/>
              </a:ext>
            </a:extLst>
          </p:cNvPr>
          <p:cNvSpPr txBox="1"/>
          <p:nvPr/>
        </p:nvSpPr>
        <p:spPr>
          <a:xfrm>
            <a:off x="2642151" y="2633577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1A7D23-A077-2B46-BAD4-97A0435A17A2}"/>
              </a:ext>
            </a:extLst>
          </p:cNvPr>
          <p:cNvSpPr txBox="1"/>
          <p:nvPr/>
        </p:nvSpPr>
        <p:spPr>
          <a:xfrm>
            <a:off x="2660585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E3721-589B-C948-BE2D-957161082162}"/>
              </a:ext>
            </a:extLst>
          </p:cNvPr>
          <p:cNvSpPr txBox="1"/>
          <p:nvPr/>
        </p:nvSpPr>
        <p:spPr>
          <a:xfrm>
            <a:off x="2617305" y="5112898"/>
            <a:ext cx="1319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28084-C911-7647-9DFC-8E22A60B6213}"/>
              </a:ext>
            </a:extLst>
          </p:cNvPr>
          <p:cNvSpPr txBox="1"/>
          <p:nvPr/>
        </p:nvSpPr>
        <p:spPr>
          <a:xfrm>
            <a:off x="2660585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EA4D09-65C4-4F40-A706-8FB3C19327EA}"/>
              </a:ext>
            </a:extLst>
          </p:cNvPr>
          <p:cNvSpPr txBox="1"/>
          <p:nvPr/>
        </p:nvSpPr>
        <p:spPr>
          <a:xfrm>
            <a:off x="8892150" y="2633577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58777-3062-A545-8AFC-6B65D8D7D605}"/>
              </a:ext>
            </a:extLst>
          </p:cNvPr>
          <p:cNvSpPr txBox="1"/>
          <p:nvPr/>
        </p:nvSpPr>
        <p:spPr>
          <a:xfrm>
            <a:off x="8936233" y="2957463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F6C20F-7244-0B47-9106-B37F76927621}"/>
              </a:ext>
            </a:extLst>
          </p:cNvPr>
          <p:cNvSpPr txBox="1"/>
          <p:nvPr/>
        </p:nvSpPr>
        <p:spPr>
          <a:xfrm>
            <a:off x="8880129" y="5112898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STEP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B32C8-413B-A646-8616-5A01A1469924}"/>
              </a:ext>
            </a:extLst>
          </p:cNvPr>
          <p:cNvSpPr txBox="1"/>
          <p:nvPr/>
        </p:nvSpPr>
        <p:spPr>
          <a:xfrm>
            <a:off x="8936233" y="5436784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Insert more</a:t>
            </a:r>
          </a:p>
          <a:p>
            <a:pPr algn="ctr"/>
            <a:r>
              <a:rPr lang="en-GB" sz="1400">
                <a:solidFill>
                  <a:schemeClr val="bg1"/>
                </a:solidFill>
                <a:latin typeface="Montserrat" pitchFamily="2" charset="77"/>
              </a:rPr>
              <a:t>info</a:t>
            </a:r>
            <a:r>
              <a:rPr lang="en-LT" sz="1400">
                <a:solidFill>
                  <a:schemeClr val="bg1"/>
                </a:solidFill>
                <a:latin typeface="Montserrat" pitchFamily="2" charset="77"/>
              </a:rPr>
              <a:t> here</a:t>
            </a:r>
          </a:p>
        </p:txBody>
      </p:sp>
      <p:grpSp>
        <p:nvGrpSpPr>
          <p:cNvPr id="33" name="Graphic 43">
            <a:extLst>
              <a:ext uri="{FF2B5EF4-FFF2-40B4-BE49-F238E27FC236}">
                <a16:creationId xmlns:a16="http://schemas.microsoft.com/office/drawing/2014/main" id="{BFA649CB-9244-1B4D-B410-1B35D5D98D3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389F9B2-7FB9-ED49-AF63-ED7EBA9D04A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35AA053-35B9-B34F-9419-848DD596CB3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6" name="Graphic 43">
            <a:extLst>
              <a:ext uri="{FF2B5EF4-FFF2-40B4-BE49-F238E27FC236}">
                <a16:creationId xmlns:a16="http://schemas.microsoft.com/office/drawing/2014/main" id="{06E8EDEF-6DE6-7241-8F87-E518743A509C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AA4D78B-3C0C-A242-A509-0AF91C4DB6B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3A1639F-B69A-6B41-A547-5D4358785CC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9" name="Graphic 43">
            <a:extLst>
              <a:ext uri="{FF2B5EF4-FFF2-40B4-BE49-F238E27FC236}">
                <a16:creationId xmlns:a16="http://schemas.microsoft.com/office/drawing/2014/main" id="{ACBA8B37-9200-5541-B0F1-C7508FF83FF2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8D17247-4459-A749-885E-242D10DE4AB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A035DF1-D36C-1D4C-A32A-AF8DE749A97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2" name="Graphic 43">
            <a:extLst>
              <a:ext uri="{FF2B5EF4-FFF2-40B4-BE49-F238E27FC236}">
                <a16:creationId xmlns:a16="http://schemas.microsoft.com/office/drawing/2014/main" id="{17A1E467-7F1E-1A4F-BAE8-C2DF11299128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769CFFD-FF45-A44E-9FD2-83A8B486EA3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F97B688-700F-924A-B263-0161157AA512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8C8C1021-1576-DA46-B2B6-561B2E585EF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grpSp>
        <p:nvGrpSpPr>
          <p:cNvPr id="46" name="!!lamp">
            <a:extLst>
              <a:ext uri="{FF2B5EF4-FFF2-40B4-BE49-F238E27FC236}">
                <a16:creationId xmlns:a16="http://schemas.microsoft.com/office/drawing/2014/main" id="{397602F5-DB5D-714B-814B-386EAE67717E}"/>
              </a:ext>
            </a:extLst>
          </p:cNvPr>
          <p:cNvGrpSpPr/>
          <p:nvPr/>
        </p:nvGrpSpPr>
        <p:grpSpPr>
          <a:xfrm>
            <a:off x="5383797" y="2504750"/>
            <a:ext cx="1974089" cy="1921526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04E7BB2-309D-2C4F-8625-7B80D261465B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68B71D0-B883-4E47-8FC1-96DC10E2BD3D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ED0E0A9-362B-F54D-9D7F-2121DB9B48D2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21D2007-816D-B243-AF49-476F1C9C44F4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2151BD8-7631-8A40-9D8B-73ED65DB1ABC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BC25157-A58D-D44F-92D2-1E014E9115D0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690923F-8EBA-7742-8DEA-2454BA4399A1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7BE018A-4D2B-F44C-B12C-0133523D27C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E8C510C-C5DC-E041-9836-060C51CA6A4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4126010-4B18-0145-BD0F-BF689F4744F7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D3F16E1-91F2-0F45-8E1B-5AE586AB8971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8E720BC-FC28-4C46-92A3-1FE7BB2C827F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22D4E45D-B83E-6344-A6ED-6F2CB5DFB896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8836AA0-2BA1-704F-BAC8-5E23B527544E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272DEB-6A63-CC41-8CBD-606BEE387602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37756EB-5C03-7541-B45F-21A1431EF2EC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9C51807-4799-FB4A-958D-CDB0D6328F45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B5A7D8C-E527-3C4F-87B1-C241F17F1503}"/>
              </a:ext>
            </a:extLst>
          </p:cNvPr>
          <p:cNvGrpSpPr/>
          <p:nvPr/>
        </p:nvGrpSpPr>
        <p:grpSpPr>
          <a:xfrm>
            <a:off x="9097952" y="1550321"/>
            <a:ext cx="901492" cy="901844"/>
            <a:chOff x="9097952" y="1550321"/>
            <a:chExt cx="901492" cy="901844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0964EBA-F6CF-3743-A146-51FE8B8E38FE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4B155A8-B331-0248-AB78-B8816D7DB29D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F7F27EB-9248-F843-BA48-72411C4FCFD7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B937722-72D3-A241-A9B1-9EF23B16C8ED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DDBDA1B-F9CF-A547-83D6-AD3988AD3EE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4E4FB85-E743-7344-A009-DF020DADF51B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7ED3114-0843-A94E-91F7-34EFEFEE2B1C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00C3B5C-2E14-0343-8E16-A2866E52C7D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C8B4583C-CA66-7942-9568-9EC5E50D2B6F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FDBB97A3-9DCE-7B45-A233-6AD6DAA8BE04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6FB7EFDF-44EB-8441-9D60-1D59FCCF65DB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8DBFACC-2BFD-F843-B6EA-83954491EA8C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7F4C08F-091D-4C45-A645-A86033B6C3FC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E9072A-7C3E-1142-A133-F3327AF2BDE9}"/>
              </a:ext>
            </a:extLst>
          </p:cNvPr>
          <p:cNvGrpSpPr/>
          <p:nvPr/>
        </p:nvGrpSpPr>
        <p:grpSpPr>
          <a:xfrm>
            <a:off x="9097952" y="4120801"/>
            <a:ext cx="901492" cy="901844"/>
            <a:chOff x="9097952" y="1550321"/>
            <a:chExt cx="901492" cy="901844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6875BA5-427F-824C-BEB5-0B2D3ACF68C5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83EF1C7-544C-BB49-B905-EDE19F2AFF73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5F5679C0-84A2-4E4B-BBAA-53EF412D8194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359CFB3-519A-7F4D-9AD8-FA2B3AA572DF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FE27438-8C00-554F-8656-4152BA22ED28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99477D2-BBD3-6140-8D2D-ECF4AD7E52AA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683245-54DA-AE49-BCED-BD767898CD34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AA6B3CA-446F-3F4F-BA2E-8C3B0D218935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8271C764-5CA8-AF40-800F-BF2DF655DFDF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05C46145-7DEB-2448-8B6A-0297C88FD8F9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799C1F8-8F0C-F54C-BAE0-1C38F368CA19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523E143-1578-F540-B58D-3D45D2D08252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4135240-FB69-A64E-A450-D5516F0F3198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D9B3646-FF60-0348-9270-CB92D1CA5465}"/>
              </a:ext>
            </a:extLst>
          </p:cNvPr>
          <p:cNvGrpSpPr/>
          <p:nvPr/>
        </p:nvGrpSpPr>
        <p:grpSpPr>
          <a:xfrm>
            <a:off x="2808912" y="1550321"/>
            <a:ext cx="901492" cy="901844"/>
            <a:chOff x="9097952" y="1550321"/>
            <a:chExt cx="901492" cy="901844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072AE97-AE78-614D-ACB5-5789CB96F952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11CD7957-7377-664F-B2F4-F4F2517D8E79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950C6C50-9335-0646-BD3B-A8FFD901B304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E151A51-F531-1846-B076-B65029CB7649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657A590-DB8B-3C45-950B-865D5AAA68D2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01FC841-4DA0-234B-8853-3CFDCEC6458C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E374DFC-F0DE-2F46-80DF-3DC724787D36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061D2A2C-CAC4-A34C-82BB-DDAED1CDC687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8232350-1975-4D45-9EC2-FFAD52914E1F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00808BF8-E793-6845-8834-DBB7D6BC6709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D7DB78F-57B3-3249-9283-286FCA45CE95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76FD603-CB34-7E4F-BB54-380D6A009BFA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3C549CE-3DAD-6C47-86AA-30F23253693B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8986E5F-8BB1-8841-A869-388B2CA877D0}"/>
              </a:ext>
            </a:extLst>
          </p:cNvPr>
          <p:cNvGrpSpPr/>
          <p:nvPr/>
        </p:nvGrpSpPr>
        <p:grpSpPr>
          <a:xfrm>
            <a:off x="2808912" y="4120801"/>
            <a:ext cx="901492" cy="901844"/>
            <a:chOff x="9097952" y="1550321"/>
            <a:chExt cx="901492" cy="901844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B25A4337-7EE1-3842-A4A6-2D06D9B6BD45}"/>
                </a:ext>
              </a:extLst>
            </p:cNvPr>
            <p:cNvSpPr/>
            <p:nvPr/>
          </p:nvSpPr>
          <p:spPr>
            <a:xfrm>
              <a:off x="9097952" y="1550321"/>
              <a:ext cx="901492" cy="901844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85A97E6-65A2-7243-A925-8EDD4B84585F}"/>
                </a:ext>
              </a:extLst>
            </p:cNvPr>
            <p:cNvSpPr/>
            <p:nvPr/>
          </p:nvSpPr>
          <p:spPr>
            <a:xfrm>
              <a:off x="9295685" y="1747020"/>
              <a:ext cx="526284" cy="523195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65354AE4-C0E8-1E4C-A852-8340338D6D3B}"/>
                </a:ext>
              </a:extLst>
            </p:cNvPr>
            <p:cNvSpPr/>
            <p:nvPr/>
          </p:nvSpPr>
          <p:spPr>
            <a:xfrm>
              <a:off x="9335519" y="1786619"/>
              <a:ext cx="446628" cy="443996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36B6908-90F9-6748-ACA7-F85BB2479773}"/>
                </a:ext>
              </a:extLst>
            </p:cNvPr>
            <p:cNvSpPr/>
            <p:nvPr/>
          </p:nvSpPr>
          <p:spPr>
            <a:xfrm>
              <a:off x="9344316" y="1728144"/>
              <a:ext cx="90678" cy="38406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F2E08DB-EF69-774D-ACA5-A57B86C3390F}"/>
                </a:ext>
              </a:extLst>
            </p:cNvPr>
            <p:cNvSpPr/>
            <p:nvPr/>
          </p:nvSpPr>
          <p:spPr>
            <a:xfrm>
              <a:off x="9244603" y="1855632"/>
              <a:ext cx="46789" cy="100609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B0CC1F1-3679-E94C-9B74-7D4BEDF41777}"/>
                </a:ext>
              </a:extLst>
            </p:cNvPr>
            <p:cNvSpPr/>
            <p:nvPr/>
          </p:nvSpPr>
          <p:spPr>
            <a:xfrm>
              <a:off x="9242770" y="2038606"/>
              <a:ext cx="51991" cy="96802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0B852E59-C7FF-BD48-94CD-AADB1C864A8E}"/>
                </a:ext>
              </a:extLst>
            </p:cNvPr>
            <p:cNvSpPr/>
            <p:nvPr/>
          </p:nvSpPr>
          <p:spPr>
            <a:xfrm>
              <a:off x="9542120" y="2283541"/>
              <a:ext cx="88549" cy="25305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ADA6B57-A9F7-DD4B-B73F-1186CBC8E05C}"/>
                </a:ext>
              </a:extLst>
            </p:cNvPr>
            <p:cNvSpPr/>
            <p:nvPr/>
          </p:nvSpPr>
          <p:spPr>
            <a:xfrm>
              <a:off x="9744209" y="2161035"/>
              <a:ext cx="62665" cy="69717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83B00EC-2AE1-FB40-9940-3E6A61BFB968}"/>
                </a:ext>
              </a:extLst>
            </p:cNvPr>
            <p:cNvSpPr/>
            <p:nvPr/>
          </p:nvSpPr>
          <p:spPr>
            <a:xfrm>
              <a:off x="9839681" y="1932786"/>
              <a:ext cx="23533" cy="92140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9EAF4D5-5475-EF43-A6EC-D16A97D340A7}"/>
                </a:ext>
              </a:extLst>
            </p:cNvPr>
            <p:cNvSpPr/>
            <p:nvPr/>
          </p:nvSpPr>
          <p:spPr>
            <a:xfrm>
              <a:off x="9758899" y="1736640"/>
              <a:ext cx="61333" cy="107454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A23234B-AD08-4643-8201-F467F729FB6B}"/>
                </a:ext>
              </a:extLst>
            </p:cNvPr>
            <p:cNvSpPr/>
            <p:nvPr/>
          </p:nvSpPr>
          <p:spPr>
            <a:xfrm>
              <a:off x="9547041" y="1681313"/>
              <a:ext cx="147660" cy="34753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FEDE57BD-627D-F64D-B2C3-5F9A1A3C4D49}"/>
                </a:ext>
              </a:extLst>
            </p:cNvPr>
            <p:cNvSpPr/>
            <p:nvPr/>
          </p:nvSpPr>
          <p:spPr>
            <a:xfrm>
              <a:off x="9314972" y="1813558"/>
              <a:ext cx="89631" cy="371043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4690E04F-4E63-0443-8160-160FFF68D76C}"/>
                </a:ext>
              </a:extLst>
            </p:cNvPr>
            <p:cNvSpPr/>
            <p:nvPr/>
          </p:nvSpPr>
          <p:spPr>
            <a:xfrm>
              <a:off x="9570472" y="1972385"/>
              <a:ext cx="230750" cy="278542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solidFill>
              <a:schemeClr val="bg1"/>
            </a:solidFill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247548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258</Words>
  <Application>Microsoft Macintosh PowerPoint</Application>
  <PresentationFormat>Widescreen</PresentationFormat>
  <Paragraphs>140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One Skill</cp:lastModifiedBy>
  <cp:revision>5</cp:revision>
  <dcterms:created xsi:type="dcterms:W3CDTF">2020-07-14T16:36:24Z</dcterms:created>
  <dcterms:modified xsi:type="dcterms:W3CDTF">2020-07-15T12:08:21Z</dcterms:modified>
</cp:coreProperties>
</file>