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4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9" d="100"/>
          <a:sy n="39" d="100"/>
        </p:scale>
        <p:origin x="576" y="10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6D8D-2171-43B2-881E-EC686B5E9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29D64-873E-4C6D-9DFC-0B7BF8E04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636EE-6810-4903-AA4D-1DC1524B1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7026-7ECC-4934-9C9F-772F353C8DF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6B865-FA8E-48B5-9229-A483C161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6830A-CDD3-4AC7-993A-21016055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12E8-ACBD-4B0C-82AF-0A1B7743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0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536D-7E60-4C1C-AE44-74B1AF25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7BDF5-D35F-4AFD-9F55-23077659F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B701A-05DB-437E-A1BB-0CC3E091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7026-7ECC-4934-9C9F-772F353C8DF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F65F2-652F-475D-8AD8-A4AE2553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554D7-BDFE-4357-BC69-AC89AD69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12E8-ACBD-4B0C-82AF-0A1B7743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2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058549-F3D2-477D-8546-5A65807EA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D67C7-E2EE-4A91-9106-EA1089D45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9B146-6EE5-44E1-91D9-409FC06DA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7026-7ECC-4934-9C9F-772F353C8DF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CF19-86B1-4C1D-AE5A-B837C9D1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4D958-B294-4F63-8C1D-40F82A34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12E8-ACBD-4B0C-82AF-0A1B7743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9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51D2-2DA0-4101-BCEE-10F46227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FBBE2-B719-4295-868B-902EBAB98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21242-4E6F-4298-85AC-73C269FD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7026-7ECC-4934-9C9F-772F353C8DF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1C3E5-07C8-47E9-BE8D-DA90B60E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E994D-3E50-435D-B2F6-B4124361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12E8-ACBD-4B0C-82AF-0A1B7743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6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4DB5-EC0D-4D7C-B1B9-EE1B3DD9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58989-100E-4681-8F4B-B17F86348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C99E2-6549-43F6-96B6-D6A61EC3C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7026-7ECC-4934-9C9F-772F353C8DF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D0F71-41C9-4035-9B71-4FFD043D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700C0-A90E-46E9-9313-C666D3F1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12E8-ACBD-4B0C-82AF-0A1B7743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7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03FF-DFDC-45FC-B442-00B82947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ED32-98FC-4446-99C0-E83F9970D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9F304-5B2C-4286-BF82-2B4C8FDAE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D8E89-EE05-41AA-93FB-89F626C2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7026-7ECC-4934-9C9F-772F353C8DF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004A4-4D1A-436B-8A62-C71B69C7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0116D-C560-4981-9812-06B9E69C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12E8-ACBD-4B0C-82AF-0A1B7743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4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9CD5-71C0-4415-AD0C-48FF9754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0965D-DBB9-403E-8A03-F995A8A8F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932C-33C8-445B-B840-1C282E0C7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8800-4A9E-4176-A972-8187CD31F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A7A7B-ABF1-4F98-9C56-BBF4D75A9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DB7C1-E6A5-495B-9474-DB7AB9FB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7026-7ECC-4934-9C9F-772F353C8DF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2F07B-99E9-432B-849D-F5DEB2CF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7220C-B0AB-4476-B77E-2D61F3A7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12E8-ACBD-4B0C-82AF-0A1B7743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0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CD03B-78B2-4144-A8EB-156ABCA4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BF22F-B141-4AD9-A59C-F75B5BD9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7026-7ECC-4934-9C9F-772F353C8DF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C5F03-9457-41A7-80A2-E32B75A9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30AEC-D0EA-4A8C-A309-3A6A349E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12E8-ACBD-4B0C-82AF-0A1B7743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B9F08-5C70-4D0D-B900-DB713F0D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7026-7ECC-4934-9C9F-772F353C8DF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23BE4D-1F8C-4677-A647-F1D3E0A2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E46C9-A251-4E75-914C-F9F11622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12E8-ACBD-4B0C-82AF-0A1B7743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0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1AB1-EA00-4080-BA03-6D6726DC9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4F0D-6171-4F82-885B-0427CA9B3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3E6D9-70A7-43FD-9692-0CAC77D20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8E643-C6B7-4557-B20B-5FB9F93A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7026-7ECC-4934-9C9F-772F353C8DF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FAF8A-AE43-4CBB-848A-294A6EB9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FD6F1-F5AA-43F8-8874-2F083315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12E8-ACBD-4B0C-82AF-0A1B7743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1CDBF-542B-47FF-8D8D-8381C5C7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41D52-4320-489E-A968-40C16911B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32647-6491-48C2-BE73-5FD37E046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EA447-5A2D-4DCB-8EE2-8D7628EA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7026-7ECC-4934-9C9F-772F353C8DF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E87EE-36EA-4310-9058-74588D25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E17F1-5D0D-42AD-BC35-E8596392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12E8-ACBD-4B0C-82AF-0A1B7743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2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BD6D0-C737-4043-BA00-33232D92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2D3D6-DD9E-41D5-B9A6-5E9B122EA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FFD83-228B-4F34-8B1B-A9BCE3B89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07026-7ECC-4934-9C9F-772F353C8DF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C303F-9B58-4B84-BE39-A1C99D66D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4555D-FA35-4599-A864-5911D949B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112E8-ACBD-4B0C-82AF-0A1B7743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8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akpx.com/211517/black-and-blue-mountain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04B9034-8489-48C3-83F9-C2AC2EB730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69C4A8-3702-4A7D-ABDC-9D736F1C1384}"/>
              </a:ext>
            </a:extLst>
          </p:cNvPr>
          <p:cNvSpPr txBox="1"/>
          <p:nvPr/>
        </p:nvSpPr>
        <p:spPr>
          <a:xfrm>
            <a:off x="3740426" y="2228672"/>
            <a:ext cx="471114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spc="300" dirty="0">
                <a:solidFill>
                  <a:schemeClr val="bg1"/>
                </a:solidFill>
                <a:effectLst>
                  <a:outerShdw blurRad="254000" dist="38100" dir="8100000" algn="tr" rotWithShape="0">
                    <a:srgbClr val="2F435B">
                      <a:alpha val="40000"/>
                    </a:srgbClr>
                  </a:outerShdw>
                </a:effectLst>
                <a:latin typeface="Algerian" panose="04020705040A02060702" pitchFamily="82" charset="0"/>
              </a:rPr>
              <a:t>WELCOME TO </a:t>
            </a:r>
            <a:r>
              <a:rPr lang="en-US" sz="4000" spc="300" dirty="0">
                <a:solidFill>
                  <a:schemeClr val="bg1"/>
                </a:solidFill>
                <a:effectLst>
                  <a:outerShdw blurRad="254000" dist="38100" dir="8100000" algn="tr" rotWithShape="0">
                    <a:srgbClr val="2F435B">
                      <a:alpha val="40000"/>
                    </a:srgbClr>
                  </a:outerShdw>
                </a:effectLst>
                <a:latin typeface="Algerian" panose="04020705040A02060702" pitchFamily="82" charset="0"/>
              </a:rPr>
              <a:t>THE BLUE</a:t>
            </a:r>
            <a:r>
              <a:rPr lang="en-US" sz="5000" spc="300" dirty="0">
                <a:solidFill>
                  <a:schemeClr val="bg1"/>
                </a:solidFill>
                <a:effectLst>
                  <a:outerShdw blurRad="254000" dist="38100" dir="8100000" algn="tr" rotWithShape="0">
                    <a:srgbClr val="2F435B">
                      <a:alpha val="40000"/>
                    </a:srgbClr>
                  </a:outerShdw>
                </a:effectLst>
                <a:latin typeface="Algerian" panose="04020705040A02060702" pitchFamily="82" charset="0"/>
              </a:rPr>
              <a:t> MOUNTAINS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40ABCFD1-735B-4E91-B546-3635EDFC1657}"/>
              </a:ext>
            </a:extLst>
          </p:cNvPr>
          <p:cNvSpPr/>
          <p:nvPr/>
        </p:nvSpPr>
        <p:spPr>
          <a:xfrm>
            <a:off x="1" y="0"/>
            <a:ext cx="6449761" cy="6858000"/>
          </a:xfrm>
          <a:custGeom>
            <a:avLst/>
            <a:gdLst>
              <a:gd name="connsiteX0" fmla="*/ 0 w 6449761"/>
              <a:gd name="connsiteY0" fmla="*/ 0 h 6858000"/>
              <a:gd name="connsiteX1" fmla="*/ 6449761 w 6449761"/>
              <a:gd name="connsiteY1" fmla="*/ 0 h 6858000"/>
              <a:gd name="connsiteX2" fmla="*/ 3944427 w 6449761"/>
              <a:gd name="connsiteY2" fmla="*/ 6858000 h 6858000"/>
              <a:gd name="connsiteX3" fmla="*/ 0 w 64497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9761" h="6858000">
                <a:moveTo>
                  <a:pt x="0" y="0"/>
                </a:moveTo>
                <a:lnTo>
                  <a:pt x="6449761" y="0"/>
                </a:lnTo>
                <a:lnTo>
                  <a:pt x="3944427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>
            <a:outerShdw blurRad="381000" dist="381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421699B1-1DA4-4850-954B-25ACF2A1596C}"/>
              </a:ext>
            </a:extLst>
          </p:cNvPr>
          <p:cNvSpPr/>
          <p:nvPr/>
        </p:nvSpPr>
        <p:spPr>
          <a:xfrm>
            <a:off x="-15239" y="0"/>
            <a:ext cx="5499365" cy="6858000"/>
          </a:xfrm>
          <a:custGeom>
            <a:avLst/>
            <a:gdLst>
              <a:gd name="connsiteX0" fmla="*/ 0 w 5499365"/>
              <a:gd name="connsiteY0" fmla="*/ 0 h 6858000"/>
              <a:gd name="connsiteX1" fmla="*/ 5499365 w 5499365"/>
              <a:gd name="connsiteY1" fmla="*/ 0 h 6858000"/>
              <a:gd name="connsiteX2" fmla="*/ 3608936 w 5499365"/>
              <a:gd name="connsiteY2" fmla="*/ 6858000 h 6858000"/>
              <a:gd name="connsiteX3" fmla="*/ 0 w 549936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9365" h="6858000">
                <a:moveTo>
                  <a:pt x="0" y="0"/>
                </a:moveTo>
                <a:lnTo>
                  <a:pt x="5499365" y="0"/>
                </a:lnTo>
                <a:lnTo>
                  <a:pt x="360893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>
            <a:outerShdw blurRad="381000" dist="381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1C4DB9CA-8907-4506-A546-B0C149B696F6}"/>
              </a:ext>
            </a:extLst>
          </p:cNvPr>
          <p:cNvSpPr/>
          <p:nvPr/>
        </p:nvSpPr>
        <p:spPr>
          <a:xfrm>
            <a:off x="5737238" y="0"/>
            <a:ext cx="6424283" cy="6858000"/>
          </a:xfrm>
          <a:custGeom>
            <a:avLst/>
            <a:gdLst>
              <a:gd name="connsiteX0" fmla="*/ 2505333 w 6424283"/>
              <a:gd name="connsiteY0" fmla="*/ 0 h 6858000"/>
              <a:gd name="connsiteX1" fmla="*/ 6424283 w 6424283"/>
              <a:gd name="connsiteY1" fmla="*/ 0 h 6858000"/>
              <a:gd name="connsiteX2" fmla="*/ 6424283 w 6424283"/>
              <a:gd name="connsiteY2" fmla="*/ 6858000 h 6858000"/>
              <a:gd name="connsiteX3" fmla="*/ 0 w 642428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4283" h="6858000">
                <a:moveTo>
                  <a:pt x="2505333" y="0"/>
                </a:moveTo>
                <a:lnTo>
                  <a:pt x="6424283" y="0"/>
                </a:lnTo>
                <a:lnTo>
                  <a:pt x="6424283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>
            <a:outerShdw blurRad="381000" dist="381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66C6D806-43F3-46CF-B3FD-8DFC7BA0140D}"/>
              </a:ext>
            </a:extLst>
          </p:cNvPr>
          <p:cNvSpPr/>
          <p:nvPr/>
        </p:nvSpPr>
        <p:spPr>
          <a:xfrm>
            <a:off x="6565242" y="0"/>
            <a:ext cx="5626758" cy="6858000"/>
          </a:xfrm>
          <a:custGeom>
            <a:avLst/>
            <a:gdLst>
              <a:gd name="connsiteX0" fmla="*/ 1890429 w 5626758"/>
              <a:gd name="connsiteY0" fmla="*/ 0 h 6858000"/>
              <a:gd name="connsiteX1" fmla="*/ 5626758 w 5626758"/>
              <a:gd name="connsiteY1" fmla="*/ 0 h 6858000"/>
              <a:gd name="connsiteX2" fmla="*/ 5626758 w 5626758"/>
              <a:gd name="connsiteY2" fmla="*/ 6858000 h 6858000"/>
              <a:gd name="connsiteX3" fmla="*/ 0 w 562675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6758" h="6858000">
                <a:moveTo>
                  <a:pt x="1890429" y="0"/>
                </a:moveTo>
                <a:lnTo>
                  <a:pt x="5626758" y="0"/>
                </a:lnTo>
                <a:lnTo>
                  <a:pt x="562675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>
            <a:outerShdw blurRad="381000" dist="381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8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2500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4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4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35" presetClass="path" presetSubtype="0" repeatCount="indefinite" accel="2500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4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4" dur="4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4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8" dur="4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013 0 L 0.13919 0 " pathEditMode="relative" rAng="0" ptsTypes="AA">
                                      <p:cBhvr>
                                        <p:cTn id="22" dur="4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66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4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16" grpId="0" animBg="1"/>
      <p:bldP spid="16" grpId="1" animBg="1"/>
      <p:bldP spid="19" grpId="0" animBg="1"/>
      <p:bldP spid="19" grpId="1" animBg="1"/>
      <p:bldP spid="25" grpId="0" animBg="1"/>
      <p:bldP spid="25" grpId="1" animBg="1"/>
      <p:bldP spid="22" grpId="0" animBg="1"/>
      <p:bldP spid="2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shazaib ahmed</dc:creator>
  <cp:lastModifiedBy>shazaib ahmed</cp:lastModifiedBy>
  <cp:revision>10</cp:revision>
  <dcterms:created xsi:type="dcterms:W3CDTF">2020-08-04T22:10:35Z</dcterms:created>
  <dcterms:modified xsi:type="dcterms:W3CDTF">2020-08-04T23:29:52Z</dcterms:modified>
</cp:coreProperties>
</file>