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D2DE"/>
    <a:srgbClr val="FBB13C"/>
    <a:srgbClr val="218380"/>
    <a:srgbClr val="8F2D56"/>
    <a:srgbClr val="D8115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6194-ADD3-4BF9-BD76-33429F3B5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85C2-7EBB-4F24-B559-B29C14CA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629E-C8E0-4BD9-B6AB-9C563C0E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2984-066B-46A4-B521-206BF0F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5209-A024-4109-BE0C-BC35E469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3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4454-1E64-48CC-A7AC-1620AAAC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89A6C-C8F5-4BA4-8604-E50C87315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11C5-D767-4E93-B1E0-9406ED0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5E03-536F-4AF1-91F4-EB89ECC4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7DBB-F42C-4A42-8120-6B61F3A0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6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9C1B9-4523-413B-89A7-742E7C5E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C453E-F004-43C4-8CBB-614058BC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3182-3B76-4334-9D06-BD2B6FBB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7232-0BF5-44C2-B13C-D4108590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70D2-31CF-4705-A96D-91DB5458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0C28-204C-418E-9341-B3370F0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1EF7-0C96-4304-BC9E-BE05B94B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3F15-A161-4DBE-B0D5-B00D418B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A33E-3738-494A-B591-DF7EA0E3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3E22-5725-490E-B3B1-E4AC709D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5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03B8-3337-471D-A7E3-E841BA85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2E9F2-0926-4F96-B712-0BBF1F11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DC57-734F-4991-8604-FB377836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3BAA-D2C8-4DDE-95F3-77130D2E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5666-C1EE-461D-A596-9945032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CDA3-DB67-4006-A4DC-84FB6298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1D56-9BE1-4DB0-AABB-66B69F14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663F1-6D6A-4566-B7D8-8DC6A7091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DBF5C-A1CC-4D3B-963E-47F6E330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77E6-4170-484B-B70E-6FB2A02F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CADB8-E39C-4A34-BB78-390A1FF4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2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8D65-E367-40EA-AD8B-BC67895C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92FB-2F62-4C3F-8A4F-46291050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9AB33-4D80-410F-8FAA-44AFB55F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2D86C-B265-49D3-A53B-3E9BC450F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EEAD5-F40C-4886-AEE9-F9043FC3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9E80A-1D44-41C6-B855-6F0D6FDC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1475-9A5D-44B5-8D68-193B34DE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6563F-4E0E-463D-9D08-2A898F5E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3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017E-58E4-4150-ABAF-E034E563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AD8FF-9974-4032-B13B-38E3A6DC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ACF09-2435-44AA-B804-1A55103C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D425-5B1F-4CF6-9CD6-F1325192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1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4B13A-2759-441D-89D0-6D0EBF0C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0AB0F-3922-4B2A-98F9-C52B7D1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8458-3191-4B41-A9EF-0651CF99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9C7A-C8B7-44A7-B936-9E89F0D0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4A4C-7BEE-45C5-9547-3E29A62E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73-3935-4E6A-BDC1-C117938B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E5497-45E3-4402-858D-05893336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19A52-3B94-4981-86F3-9617CD6A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38C0F-3D35-475F-AF26-8B03165B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8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5C35-4483-44BA-BF58-60494E7E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F7C9D-49D4-4287-A4F9-C16ADAE9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8EA7C-3152-4E45-97C5-43620407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1260-2FCD-4D40-97AE-7C4FA8E9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F167-EC78-42E6-921C-E0A94510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0DE0-5DF9-4B22-B091-D3202823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CBBB-699F-4BAE-99DA-1AE30734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B1189-7938-4161-A84B-5B0BC5F0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2B93-B745-4481-ADF3-9DBE4731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490-BA09-4420-8945-D73810CCC15F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2956-1D71-4AB4-A8A6-160767CE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8AB9-1180-4D7C-A8D1-C2AF1E93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3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1030-0079-4680-BCA7-446A51A263F8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7BC53-EE8A-4C7D-994F-00AD49C410E1}"/>
              </a:ext>
            </a:extLst>
          </p:cNvPr>
          <p:cNvSpPr txBox="1"/>
          <p:nvPr/>
        </p:nvSpPr>
        <p:spPr>
          <a:xfrm>
            <a:off x="1165122" y="4735707"/>
            <a:ext cx="174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6E4EA-59ED-4E27-B6F1-FB64219B8EED}"/>
              </a:ext>
            </a:extLst>
          </p:cNvPr>
          <p:cNvSpPr txBox="1"/>
          <p:nvPr/>
        </p:nvSpPr>
        <p:spPr>
          <a:xfrm rot="16200000">
            <a:off x="973376" y="1298661"/>
            <a:ext cx="174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FF7B2-4940-404C-B39B-C8B665009A01}"/>
              </a:ext>
            </a:extLst>
          </p:cNvPr>
          <p:cNvSpPr txBox="1"/>
          <p:nvPr/>
        </p:nvSpPr>
        <p:spPr>
          <a:xfrm>
            <a:off x="1555969" y="2379251"/>
            <a:ext cx="17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3733D-47CA-40F6-8EE9-BF1A5A27CB83}"/>
              </a:ext>
            </a:extLst>
          </p:cNvPr>
          <p:cNvSpPr txBox="1"/>
          <p:nvPr/>
        </p:nvSpPr>
        <p:spPr>
          <a:xfrm rot="16200000">
            <a:off x="1799302" y="2968638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4F54D-5E84-40B4-BEBE-10613ED91BC9}"/>
              </a:ext>
            </a:extLst>
          </p:cNvPr>
          <p:cNvSpPr txBox="1"/>
          <p:nvPr/>
        </p:nvSpPr>
        <p:spPr>
          <a:xfrm>
            <a:off x="7477432" y="1043039"/>
            <a:ext cx="225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696035-0EE7-4F44-8AE5-A39548C5BCCF}"/>
              </a:ext>
            </a:extLst>
          </p:cNvPr>
          <p:cNvSpPr txBox="1"/>
          <p:nvPr/>
        </p:nvSpPr>
        <p:spPr>
          <a:xfrm>
            <a:off x="7477432" y="1534985"/>
            <a:ext cx="26324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81BBF-F0DB-48D6-8E02-7362DE3988E6}"/>
              </a:ext>
            </a:extLst>
          </p:cNvPr>
          <p:cNvSpPr txBox="1"/>
          <p:nvPr/>
        </p:nvSpPr>
        <p:spPr>
          <a:xfrm>
            <a:off x="7477432" y="3011816"/>
            <a:ext cx="26324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79246B-3A07-4448-8028-2638737B14E6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</p:spTree>
    <p:extLst>
      <p:ext uri="{BB962C8B-B14F-4D97-AF65-F5344CB8AC3E}">
        <p14:creationId xmlns:p14="http://schemas.microsoft.com/office/powerpoint/2010/main" val="3022408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1030-0079-4680-BCA7-446A51A263F8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7BC53-EE8A-4C7D-994F-00AD49C410E1}"/>
              </a:ext>
            </a:extLst>
          </p:cNvPr>
          <p:cNvSpPr txBox="1"/>
          <p:nvPr/>
        </p:nvSpPr>
        <p:spPr>
          <a:xfrm>
            <a:off x="1165122" y="4735707"/>
            <a:ext cx="174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6E4EA-59ED-4E27-B6F1-FB64219B8EED}"/>
              </a:ext>
            </a:extLst>
          </p:cNvPr>
          <p:cNvSpPr txBox="1"/>
          <p:nvPr/>
        </p:nvSpPr>
        <p:spPr>
          <a:xfrm rot="16200000">
            <a:off x="973376" y="1298661"/>
            <a:ext cx="174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FF7B2-4940-404C-B39B-C8B665009A01}"/>
              </a:ext>
            </a:extLst>
          </p:cNvPr>
          <p:cNvSpPr txBox="1"/>
          <p:nvPr/>
        </p:nvSpPr>
        <p:spPr>
          <a:xfrm>
            <a:off x="1555969" y="2379251"/>
            <a:ext cx="17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3733D-47CA-40F6-8EE9-BF1A5A27CB83}"/>
              </a:ext>
            </a:extLst>
          </p:cNvPr>
          <p:cNvSpPr txBox="1"/>
          <p:nvPr/>
        </p:nvSpPr>
        <p:spPr>
          <a:xfrm rot="16200000">
            <a:off x="1799302" y="2968638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66DCB-A3B8-4149-BC42-108424276AD5}"/>
              </a:ext>
            </a:extLst>
          </p:cNvPr>
          <p:cNvSpPr txBox="1"/>
          <p:nvPr/>
        </p:nvSpPr>
        <p:spPr>
          <a:xfrm>
            <a:off x="6990736" y="1851526"/>
            <a:ext cx="448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urna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2ACEE9-C644-4B33-87AC-3B3269299671}"/>
              </a:ext>
            </a:extLst>
          </p:cNvPr>
          <p:cNvSpPr txBox="1"/>
          <p:nvPr/>
        </p:nvSpPr>
        <p:spPr>
          <a:xfrm>
            <a:off x="6990735" y="2870644"/>
            <a:ext cx="448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urna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DE63D-F00B-4494-9063-068FA84CA2DC}"/>
              </a:ext>
            </a:extLst>
          </p:cNvPr>
          <p:cNvSpPr txBox="1"/>
          <p:nvPr/>
        </p:nvSpPr>
        <p:spPr>
          <a:xfrm>
            <a:off x="6990735" y="3889762"/>
            <a:ext cx="448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urna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BC12-D1F6-4F9E-A0DD-F52202C3FF7B}"/>
              </a:ext>
            </a:extLst>
          </p:cNvPr>
          <p:cNvSpPr txBox="1"/>
          <p:nvPr/>
        </p:nvSpPr>
        <p:spPr>
          <a:xfrm>
            <a:off x="6990735" y="1043039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OBJECTIVES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F703A-DD89-4F7C-AA89-2D018FFD9B18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</p:spTree>
    <p:extLst>
      <p:ext uri="{BB962C8B-B14F-4D97-AF65-F5344CB8AC3E}">
        <p14:creationId xmlns:p14="http://schemas.microsoft.com/office/powerpoint/2010/main" val="24291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980000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1030-0079-4680-BCA7-446A51A263F8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7BC53-EE8A-4C7D-994F-00AD49C410E1}"/>
              </a:ext>
            </a:extLst>
          </p:cNvPr>
          <p:cNvSpPr txBox="1"/>
          <p:nvPr/>
        </p:nvSpPr>
        <p:spPr>
          <a:xfrm>
            <a:off x="1165122" y="4735707"/>
            <a:ext cx="174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6E4EA-59ED-4E27-B6F1-FB64219B8EED}"/>
              </a:ext>
            </a:extLst>
          </p:cNvPr>
          <p:cNvSpPr txBox="1"/>
          <p:nvPr/>
        </p:nvSpPr>
        <p:spPr>
          <a:xfrm rot="16200000">
            <a:off x="973376" y="1298661"/>
            <a:ext cx="174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FF7B2-4940-404C-B39B-C8B665009A01}"/>
              </a:ext>
            </a:extLst>
          </p:cNvPr>
          <p:cNvSpPr txBox="1"/>
          <p:nvPr/>
        </p:nvSpPr>
        <p:spPr>
          <a:xfrm>
            <a:off x="1555969" y="2379251"/>
            <a:ext cx="17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3733D-47CA-40F6-8EE9-BF1A5A27CB83}"/>
              </a:ext>
            </a:extLst>
          </p:cNvPr>
          <p:cNvSpPr txBox="1"/>
          <p:nvPr/>
        </p:nvSpPr>
        <p:spPr>
          <a:xfrm rot="16200000">
            <a:off x="1799302" y="2968638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66DCB-A3B8-4149-BC42-108424276AD5}"/>
              </a:ext>
            </a:extLst>
          </p:cNvPr>
          <p:cNvSpPr txBox="1"/>
          <p:nvPr/>
        </p:nvSpPr>
        <p:spPr>
          <a:xfrm>
            <a:off x="7339785" y="2025308"/>
            <a:ext cx="3574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This is our mission. Add your mission here. Please subscribe to our channel and like the video. Thanks for watching.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BC12-D1F6-4F9E-A0DD-F52202C3FF7B}"/>
              </a:ext>
            </a:extLst>
          </p:cNvPr>
          <p:cNvSpPr txBox="1"/>
          <p:nvPr/>
        </p:nvSpPr>
        <p:spPr>
          <a:xfrm>
            <a:off x="7339785" y="1043039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74010-0B4B-4C80-938F-B7FCED0790E9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</p:spTree>
    <p:extLst>
      <p:ext uri="{BB962C8B-B14F-4D97-AF65-F5344CB8AC3E}">
        <p14:creationId xmlns:p14="http://schemas.microsoft.com/office/powerpoint/2010/main" val="555841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980000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6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1030-0079-4680-BCA7-446A51A263F8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7BC53-EE8A-4C7D-994F-00AD49C410E1}"/>
              </a:ext>
            </a:extLst>
          </p:cNvPr>
          <p:cNvSpPr txBox="1"/>
          <p:nvPr/>
        </p:nvSpPr>
        <p:spPr>
          <a:xfrm>
            <a:off x="1165122" y="4735707"/>
            <a:ext cx="174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6E4EA-59ED-4E27-B6F1-FB64219B8EED}"/>
              </a:ext>
            </a:extLst>
          </p:cNvPr>
          <p:cNvSpPr txBox="1"/>
          <p:nvPr/>
        </p:nvSpPr>
        <p:spPr>
          <a:xfrm rot="16200000">
            <a:off x="973376" y="1298661"/>
            <a:ext cx="174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FF7B2-4940-404C-B39B-C8B665009A01}"/>
              </a:ext>
            </a:extLst>
          </p:cNvPr>
          <p:cNvSpPr txBox="1"/>
          <p:nvPr/>
        </p:nvSpPr>
        <p:spPr>
          <a:xfrm>
            <a:off x="1555969" y="2379251"/>
            <a:ext cx="17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3733D-47CA-40F6-8EE9-BF1A5A27CB83}"/>
              </a:ext>
            </a:extLst>
          </p:cNvPr>
          <p:cNvSpPr txBox="1"/>
          <p:nvPr/>
        </p:nvSpPr>
        <p:spPr>
          <a:xfrm rot="16200000">
            <a:off x="1799302" y="2968638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BC12-D1F6-4F9E-A0DD-F52202C3FF7B}"/>
              </a:ext>
            </a:extLst>
          </p:cNvPr>
          <p:cNvSpPr txBox="1"/>
          <p:nvPr/>
        </p:nvSpPr>
        <p:spPr>
          <a:xfrm>
            <a:off x="6990735" y="1043039"/>
            <a:ext cx="2143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ACHIEVEMENTS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9449E-B1BC-4680-A176-685BD70A1D01}"/>
              </a:ext>
            </a:extLst>
          </p:cNvPr>
          <p:cNvSpPr txBox="1"/>
          <p:nvPr/>
        </p:nvSpPr>
        <p:spPr>
          <a:xfrm>
            <a:off x="6990736" y="1851526"/>
            <a:ext cx="448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urna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8A230D-D217-4B66-9253-315B7FF40FD7}"/>
              </a:ext>
            </a:extLst>
          </p:cNvPr>
          <p:cNvSpPr txBox="1"/>
          <p:nvPr/>
        </p:nvSpPr>
        <p:spPr>
          <a:xfrm>
            <a:off x="6990735" y="2870644"/>
            <a:ext cx="448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urna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017C2-DC42-4184-A2C7-CE58EA29443C}"/>
              </a:ext>
            </a:extLst>
          </p:cNvPr>
          <p:cNvSpPr txBox="1"/>
          <p:nvPr/>
        </p:nvSpPr>
        <p:spPr>
          <a:xfrm>
            <a:off x="6990735" y="3889762"/>
            <a:ext cx="448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I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urna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2C56DC-407C-4012-9C9F-078D88E90A93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</p:spTree>
    <p:extLst>
      <p:ext uri="{BB962C8B-B14F-4D97-AF65-F5344CB8AC3E}">
        <p14:creationId xmlns:p14="http://schemas.microsoft.com/office/powerpoint/2010/main" val="2731801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980000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6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6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1030-0079-4680-BCA7-446A51A263F8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7BC53-EE8A-4C7D-994F-00AD49C410E1}"/>
              </a:ext>
            </a:extLst>
          </p:cNvPr>
          <p:cNvSpPr txBox="1"/>
          <p:nvPr/>
        </p:nvSpPr>
        <p:spPr>
          <a:xfrm>
            <a:off x="1165122" y="4735707"/>
            <a:ext cx="174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6E4EA-59ED-4E27-B6F1-FB64219B8EED}"/>
              </a:ext>
            </a:extLst>
          </p:cNvPr>
          <p:cNvSpPr txBox="1"/>
          <p:nvPr/>
        </p:nvSpPr>
        <p:spPr>
          <a:xfrm rot="16200000">
            <a:off x="973376" y="1298661"/>
            <a:ext cx="174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FF7B2-4940-404C-B39B-C8B665009A01}"/>
              </a:ext>
            </a:extLst>
          </p:cNvPr>
          <p:cNvSpPr txBox="1"/>
          <p:nvPr/>
        </p:nvSpPr>
        <p:spPr>
          <a:xfrm>
            <a:off x="1555969" y="2379251"/>
            <a:ext cx="17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3733D-47CA-40F6-8EE9-BF1A5A27CB83}"/>
              </a:ext>
            </a:extLst>
          </p:cNvPr>
          <p:cNvSpPr txBox="1"/>
          <p:nvPr/>
        </p:nvSpPr>
        <p:spPr>
          <a:xfrm rot="16200000">
            <a:off x="1799302" y="2968638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BC12-D1F6-4F9E-A0DD-F52202C3FF7B}"/>
              </a:ext>
            </a:extLst>
          </p:cNvPr>
          <p:cNvSpPr txBox="1"/>
          <p:nvPr/>
        </p:nvSpPr>
        <p:spPr>
          <a:xfrm>
            <a:off x="6990735" y="1043039"/>
            <a:ext cx="2143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IMPORTANT KPIS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FA20DF-9401-4758-BDC0-554876D8CC42}"/>
              </a:ext>
            </a:extLst>
          </p:cNvPr>
          <p:cNvGrpSpPr/>
          <p:nvPr/>
        </p:nvGrpSpPr>
        <p:grpSpPr>
          <a:xfrm>
            <a:off x="6990734" y="1730896"/>
            <a:ext cx="4483510" cy="600164"/>
            <a:chOff x="6990735" y="1851526"/>
            <a:chExt cx="4483510" cy="6001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89449E-B1BC-4680-A176-685BD70A1D01}"/>
                </a:ext>
              </a:extLst>
            </p:cNvPr>
            <p:cNvSpPr txBox="1"/>
            <p:nvPr/>
          </p:nvSpPr>
          <p:spPr>
            <a:xfrm>
              <a:off x="7964129" y="1851526"/>
              <a:ext cx="35101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Lorem ipsum dolor sit amet, consectetuer adipiscing elit. Maecenas porttitor congue massa.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Fusce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posuere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EB6DC9-E7EC-4E2D-8F76-A4485B45402D}"/>
                </a:ext>
              </a:extLst>
            </p:cNvPr>
            <p:cNvSpPr txBox="1"/>
            <p:nvPr/>
          </p:nvSpPr>
          <p:spPr>
            <a:xfrm>
              <a:off x="6990735" y="1890375"/>
              <a:ext cx="973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30%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6D23AE-6770-4078-804F-F45AD9DD542C}"/>
              </a:ext>
            </a:extLst>
          </p:cNvPr>
          <p:cNvGrpSpPr/>
          <p:nvPr/>
        </p:nvGrpSpPr>
        <p:grpSpPr>
          <a:xfrm>
            <a:off x="6990734" y="2442607"/>
            <a:ext cx="4483510" cy="600164"/>
            <a:chOff x="6990735" y="1851526"/>
            <a:chExt cx="4483510" cy="6001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708CC1-AA55-4AA1-A4E2-F3E8D26C29CB}"/>
                </a:ext>
              </a:extLst>
            </p:cNvPr>
            <p:cNvSpPr txBox="1"/>
            <p:nvPr/>
          </p:nvSpPr>
          <p:spPr>
            <a:xfrm>
              <a:off x="7964129" y="1851526"/>
              <a:ext cx="35101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Lorem ipsum dolor sit amet, consectetuer adipiscing elit. Maecenas porttitor congue massa.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Fusce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posuere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AC3FBB-4365-4E73-8B7A-4664869115F3}"/>
                </a:ext>
              </a:extLst>
            </p:cNvPr>
            <p:cNvSpPr txBox="1"/>
            <p:nvPr/>
          </p:nvSpPr>
          <p:spPr>
            <a:xfrm>
              <a:off x="6990735" y="1890375"/>
              <a:ext cx="973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60%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5496A6-2FA5-484D-B6B1-70848EB74264}"/>
              </a:ext>
            </a:extLst>
          </p:cNvPr>
          <p:cNvGrpSpPr/>
          <p:nvPr/>
        </p:nvGrpSpPr>
        <p:grpSpPr>
          <a:xfrm>
            <a:off x="6990734" y="3154318"/>
            <a:ext cx="4483510" cy="600164"/>
            <a:chOff x="6990735" y="1851526"/>
            <a:chExt cx="4483510" cy="6001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35A7A7-A4ED-44F4-A6A6-529AE2073AD0}"/>
                </a:ext>
              </a:extLst>
            </p:cNvPr>
            <p:cNvSpPr txBox="1"/>
            <p:nvPr/>
          </p:nvSpPr>
          <p:spPr>
            <a:xfrm>
              <a:off x="7964129" y="1851526"/>
              <a:ext cx="35101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Lorem ipsum dolor sit amet, consectetuer adipiscing elit. Maecenas porttitor congue massa.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Fusce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posuere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56A0EB-0F29-417B-86D2-72BEF4CF2738}"/>
                </a:ext>
              </a:extLst>
            </p:cNvPr>
            <p:cNvSpPr txBox="1"/>
            <p:nvPr/>
          </p:nvSpPr>
          <p:spPr>
            <a:xfrm>
              <a:off x="6990735" y="1890375"/>
              <a:ext cx="973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50%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82AEC4-AA50-448B-9607-8A6E38B9223C}"/>
              </a:ext>
            </a:extLst>
          </p:cNvPr>
          <p:cNvGrpSpPr/>
          <p:nvPr/>
        </p:nvGrpSpPr>
        <p:grpSpPr>
          <a:xfrm>
            <a:off x="6990734" y="3866029"/>
            <a:ext cx="4483510" cy="600164"/>
            <a:chOff x="6990735" y="1851526"/>
            <a:chExt cx="4483510" cy="6001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BC69A0-9900-4F03-A0F6-25ED49E4D06E}"/>
                </a:ext>
              </a:extLst>
            </p:cNvPr>
            <p:cNvSpPr txBox="1"/>
            <p:nvPr/>
          </p:nvSpPr>
          <p:spPr>
            <a:xfrm>
              <a:off x="7964129" y="1851526"/>
              <a:ext cx="35101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Lorem ipsum dolor sit amet, consectetuer adipiscing elit. Maecenas porttitor congue massa.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Fusce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posuere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DC477A-8C39-42B4-BFD5-36F82FC7E6E8}"/>
                </a:ext>
              </a:extLst>
            </p:cNvPr>
            <p:cNvSpPr txBox="1"/>
            <p:nvPr/>
          </p:nvSpPr>
          <p:spPr>
            <a:xfrm>
              <a:off x="6990735" y="1890375"/>
              <a:ext cx="973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40%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B1962E-7B1A-4B38-A23A-CBFBDFA28EB3}"/>
              </a:ext>
            </a:extLst>
          </p:cNvPr>
          <p:cNvGrpSpPr/>
          <p:nvPr/>
        </p:nvGrpSpPr>
        <p:grpSpPr>
          <a:xfrm>
            <a:off x="6990734" y="4577740"/>
            <a:ext cx="4483510" cy="600164"/>
            <a:chOff x="6990735" y="1851526"/>
            <a:chExt cx="4483510" cy="6001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0F6E39-98E9-4C41-81F4-7EF0E41A689A}"/>
                </a:ext>
              </a:extLst>
            </p:cNvPr>
            <p:cNvSpPr txBox="1"/>
            <p:nvPr/>
          </p:nvSpPr>
          <p:spPr>
            <a:xfrm>
              <a:off x="7964129" y="1851526"/>
              <a:ext cx="35101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Lorem ipsum dolor sit amet, consectetuer adipiscing elit. Maecenas porttitor congue massa.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Fusce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I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posuere</a:t>
              </a:r>
              <a:r>
                <a: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637791-E809-4B65-AD6C-AB0C306B92AE}"/>
                </a:ext>
              </a:extLst>
            </p:cNvPr>
            <p:cNvSpPr txBox="1"/>
            <p:nvPr/>
          </p:nvSpPr>
          <p:spPr>
            <a:xfrm>
              <a:off x="6990735" y="1890375"/>
              <a:ext cx="973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rPr>
                <a:t>80%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4395369-5C1E-4B56-8D26-E850517B6435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</p:spTree>
    <p:extLst>
      <p:ext uri="{BB962C8B-B14F-4D97-AF65-F5344CB8AC3E}">
        <p14:creationId xmlns:p14="http://schemas.microsoft.com/office/powerpoint/2010/main" val="202543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980000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6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6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6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1030-0079-4680-BCA7-446A51A263F8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7BC53-EE8A-4C7D-994F-00AD49C410E1}"/>
              </a:ext>
            </a:extLst>
          </p:cNvPr>
          <p:cNvSpPr txBox="1"/>
          <p:nvPr/>
        </p:nvSpPr>
        <p:spPr>
          <a:xfrm>
            <a:off x="1165122" y="4735707"/>
            <a:ext cx="174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6E4EA-59ED-4E27-B6F1-FB64219B8EED}"/>
              </a:ext>
            </a:extLst>
          </p:cNvPr>
          <p:cNvSpPr txBox="1"/>
          <p:nvPr/>
        </p:nvSpPr>
        <p:spPr>
          <a:xfrm rot="16200000">
            <a:off x="973376" y="1298661"/>
            <a:ext cx="174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FF7B2-4940-404C-B39B-C8B665009A01}"/>
              </a:ext>
            </a:extLst>
          </p:cNvPr>
          <p:cNvSpPr txBox="1"/>
          <p:nvPr/>
        </p:nvSpPr>
        <p:spPr>
          <a:xfrm>
            <a:off x="1555969" y="2379251"/>
            <a:ext cx="17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3733D-47CA-40F6-8EE9-BF1A5A27CB83}"/>
              </a:ext>
            </a:extLst>
          </p:cNvPr>
          <p:cNvSpPr txBox="1"/>
          <p:nvPr/>
        </p:nvSpPr>
        <p:spPr>
          <a:xfrm rot="16200000">
            <a:off x="1799302" y="2968638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65B3C-6243-403D-B299-D4B6AF888E9B}"/>
              </a:ext>
            </a:extLst>
          </p:cNvPr>
          <p:cNvSpPr txBox="1"/>
          <p:nvPr/>
        </p:nvSpPr>
        <p:spPr>
          <a:xfrm>
            <a:off x="7477432" y="1043039"/>
            <a:ext cx="322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PLANNING AND NEXT STEPS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670C2-DDA1-4AF8-B418-E428E8C68B42}"/>
              </a:ext>
            </a:extLst>
          </p:cNvPr>
          <p:cNvSpPr txBox="1"/>
          <p:nvPr/>
        </p:nvSpPr>
        <p:spPr>
          <a:xfrm>
            <a:off x="7477432" y="1608725"/>
            <a:ext cx="2802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2F657A-DCE2-45F3-9FC7-EEB8B53123C0}"/>
              </a:ext>
            </a:extLst>
          </p:cNvPr>
          <p:cNvSpPr txBox="1"/>
          <p:nvPr/>
        </p:nvSpPr>
        <p:spPr>
          <a:xfrm>
            <a:off x="7477432" y="3085556"/>
            <a:ext cx="2802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700B6A-12AC-405A-8332-CDDCB3689F85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</p:spTree>
    <p:extLst>
      <p:ext uri="{BB962C8B-B14F-4D97-AF65-F5344CB8AC3E}">
        <p14:creationId xmlns:p14="http://schemas.microsoft.com/office/powerpoint/2010/main" val="1091243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776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Creative Venus</dc:creator>
  <cp:lastModifiedBy>Creative Venus</cp:lastModifiedBy>
  <cp:revision>6</cp:revision>
  <dcterms:created xsi:type="dcterms:W3CDTF">2018-08-19T14:55:37Z</dcterms:created>
  <dcterms:modified xsi:type="dcterms:W3CDTF">2018-08-19T16:26:37Z</dcterms:modified>
</cp:coreProperties>
</file>