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66" r:id="rId7"/>
    <p:sldId id="263" r:id="rId8"/>
    <p:sldId id="260" r:id="rId9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2B"/>
    <a:srgbClr val="1EBEB4"/>
    <a:srgbClr val="FF3C2B"/>
    <a:srgbClr val="FF402B"/>
    <a:srgbClr val="FF472B"/>
    <a:srgbClr val="FF4F2B"/>
    <a:srgbClr val="FF5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92" autoAdjust="0"/>
  </p:normalViewPr>
  <p:slideViewPr>
    <p:cSldViewPr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7CFEF-64C0-4AA6-8B0B-FD866314CF16}" type="datetimeFigureOut">
              <a:rPr lang="fi-FI" smtClean="0"/>
              <a:t>12.4.2022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51964-F691-4C28-A552-B0A87C3916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502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51964-F691-4C28-A552-B0A87C3916D5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793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perustyylejä osoitt.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osoitt.</a:t>
            </a:r>
          </a:p>
        </p:txBody>
      </p:sp>
      <p:sp>
        <p:nvSpPr>
          <p:cNvPr id="4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62A-ACAE-1A4E-B838-2D512CB1807A}" type="datetimeFigureOut">
              <a:rPr lang="fi-FI" smtClean="0"/>
              <a:pPr/>
              <a:t>12.4.2022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359-7DE4-D643-8BC0-906810CA0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9" name="Suorakulmio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40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Kuva 10" descr="lapinamk_rgb_neg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8300" y="1963427"/>
            <a:ext cx="5867401" cy="22275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kautettu asettel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orakulmio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Kuva 5" descr="lapinamk_slogan_suomi_b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512" y="1066800"/>
            <a:ext cx="7110977" cy="3352800"/>
          </a:xfrm>
          <a:prstGeom prst="rect">
            <a:avLst/>
          </a:prstGeom>
        </p:spPr>
      </p:pic>
      <p:pic>
        <p:nvPicPr>
          <p:cNvPr id="8" name="Kuva 7" descr="lapinamk_rg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3960" y="4876800"/>
            <a:ext cx="2456080" cy="932458"/>
          </a:xfrm>
          <a:prstGeom prst="rect">
            <a:avLst/>
          </a:prstGeom>
        </p:spPr>
      </p:pic>
      <p:sp>
        <p:nvSpPr>
          <p:cNvPr id="11" name="Alaotsikko 2"/>
          <p:cNvSpPr txBox="1">
            <a:spLocks/>
          </p:cNvSpPr>
          <p:nvPr userDrawn="1"/>
        </p:nvSpPr>
        <p:spPr>
          <a:xfrm>
            <a:off x="3657600" y="5959475"/>
            <a:ext cx="1828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>
                <a:solidFill>
                  <a:srgbClr val="FF503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i-FI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402B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www.lapinamk.fi</a:t>
            </a:r>
            <a:endParaRPr kumimoji="0" lang="fi-FI" sz="1300" b="1" i="0" u="none" strike="noStrike" kern="1200" cap="none" spc="0" normalizeH="0" baseline="0" noProof="0" dirty="0">
              <a:ln>
                <a:noFill/>
              </a:ln>
              <a:solidFill>
                <a:srgbClr val="FF402B"/>
              </a:solidFill>
              <a:effectLst/>
              <a:uLnTx/>
              <a:uFillTx/>
              <a:latin typeface="Helvetica Neue"/>
              <a:ea typeface="+mn-ea"/>
              <a:cs typeface="Helvetica Neue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osoitt.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osoittamalla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62A-ACAE-1A4E-B838-2D512CB1807A}" type="datetimeFigureOut">
              <a:rPr lang="fi-FI" smtClean="0"/>
              <a:pPr/>
              <a:t>12.4.2022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359-7DE4-D643-8BC0-906810CA0F48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perustyylejä osoitt.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osoittamalla</a:t>
            </a:r>
          </a:p>
        </p:txBody>
      </p:sp>
      <p:sp>
        <p:nvSpPr>
          <p:cNvPr id="4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62A-ACAE-1A4E-B838-2D512CB1807A}" type="datetimeFigureOut">
              <a:rPr lang="fi-FI" smtClean="0"/>
              <a:pPr/>
              <a:t>12.4.2022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359-7DE4-D643-8BC0-906810CA0F48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osoitt.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osoittamalla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osoittamalla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ykse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62A-ACAE-1A4E-B838-2D512CB1807A}" type="datetimeFigureOut">
              <a:rPr lang="fi-FI" smtClean="0"/>
              <a:pPr/>
              <a:t>12.4.2022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359-7DE4-D643-8BC0-906810CA0F48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perustyylejä osoitt.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osoittamalla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osoittamalla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osoittamalla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osoittamalla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ykse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62A-ACAE-1A4E-B838-2D512CB1807A}" type="datetimeFigureOut">
              <a:rPr lang="fi-FI" smtClean="0"/>
              <a:pPr/>
              <a:t>12.4.2022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359-7DE4-D643-8BC0-906810CA0F48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osoitt.</a:t>
            </a:r>
          </a:p>
        </p:txBody>
      </p:sp>
      <p:sp>
        <p:nvSpPr>
          <p:cNvPr id="3" name="Päiväykse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62A-ACAE-1A4E-B838-2D512CB1807A}" type="datetimeFigureOut">
              <a:rPr lang="fi-FI" smtClean="0"/>
              <a:pPr/>
              <a:t>12.4.2022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359-7DE4-D643-8BC0-906810CA0F48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ykse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62A-ACAE-1A4E-B838-2D512CB1807A}" type="datetimeFigureOut">
              <a:rPr lang="fi-FI" smtClean="0"/>
              <a:pPr/>
              <a:t>12.4.2022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359-7DE4-D643-8BC0-906810CA0F48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perustyylejä osoitt.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94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osoittamalla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4836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dirty="0"/>
              <a:t>Muokkaa tekstin perustyylejä osoittamalla</a:t>
            </a:r>
          </a:p>
        </p:txBody>
      </p:sp>
      <p:sp>
        <p:nvSpPr>
          <p:cNvPr id="5" name="Päiväykse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62A-ACAE-1A4E-B838-2D512CB1807A}" type="datetimeFigureOut">
              <a:rPr lang="fi-FI" smtClean="0"/>
              <a:pPr/>
              <a:t>12.4.2022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359-7DE4-D643-8BC0-906810CA0F48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dirty="0"/>
              <a:t>Muokkaa perustyylejä </a:t>
            </a:r>
            <a:r>
              <a:rPr lang="fi-FI" dirty="0" err="1"/>
              <a:t>osoitt</a:t>
            </a:r>
            <a:r>
              <a:rPr lang="fi-FI" dirty="0"/>
              <a:t>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00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dirty="0"/>
              <a:t>Muokkaa tekstin perustyylejä osoittamalla</a:t>
            </a:r>
          </a:p>
        </p:txBody>
      </p:sp>
      <p:sp>
        <p:nvSpPr>
          <p:cNvPr id="5" name="Päiväykse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62A-ACAE-1A4E-B838-2D512CB1807A}" type="datetimeFigureOut">
              <a:rPr lang="fi-FI" smtClean="0"/>
              <a:pPr/>
              <a:t>12.4.2022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359-7DE4-D643-8BC0-906810CA0F48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osoitt.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190999"/>
          </a:xfrm>
        </p:spPr>
        <p:txBody>
          <a:bodyPr vert="eaVert"/>
          <a:lstStyle/>
          <a:p>
            <a:pPr lvl="0"/>
            <a:r>
              <a:rPr lang="fi-FI" dirty="0"/>
              <a:t>Muokkaa tekstin perustyylejä osoittamalla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62A-ACAE-1A4E-B838-2D512CB1807A}" type="datetimeFigureOut">
              <a:rPr lang="fi-FI" smtClean="0"/>
              <a:pPr/>
              <a:t>12.4.2022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359-7DE4-D643-8BC0-906810CA0F48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90600"/>
          </a:xfrm>
        </p:spPr>
        <p:txBody>
          <a:bodyPr anchor="t"/>
          <a:lstStyle/>
          <a:p>
            <a:r>
              <a:rPr lang="fi-FI" dirty="0"/>
              <a:t>Muokkaa perustyylejä </a:t>
            </a:r>
            <a:r>
              <a:rPr lang="fi-FI" dirty="0" err="1"/>
              <a:t>osoitt</a:t>
            </a:r>
            <a:r>
              <a:rPr lang="fi-FI" dirty="0"/>
              <a:t>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581400"/>
          </a:xfrm>
        </p:spPr>
        <p:txBody>
          <a:bodyPr/>
          <a:lstStyle/>
          <a:p>
            <a:pPr lvl="0"/>
            <a:r>
              <a:rPr lang="fi-FI" dirty="0"/>
              <a:t>Muokkaa tekstin perustyylejä osoittamalla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62A-ACAE-1A4E-B838-2D512CB1807A}" type="datetimeFigureOut">
              <a:rPr lang="fi-FI" smtClean="0"/>
              <a:pPr/>
              <a:t>12.4.2022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359-7DE4-D643-8BC0-906810CA0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9" name="Alaotsikko 2"/>
          <p:cNvSpPr>
            <a:spLocks noGrp="1"/>
          </p:cNvSpPr>
          <p:nvPr>
            <p:ph type="subTitle" idx="13" hasCustomPrompt="1"/>
          </p:nvPr>
        </p:nvSpPr>
        <p:spPr>
          <a:xfrm>
            <a:off x="457200" y="381000"/>
            <a:ext cx="8229600" cy="838200"/>
          </a:xfrm>
        </p:spPr>
        <p:txBody>
          <a:bodyPr/>
          <a:lstStyle>
            <a:lvl1pPr marL="0" indent="0" algn="ctr">
              <a:buNone/>
              <a:defRPr b="0" i="1">
                <a:solidFill>
                  <a:schemeClr val="tx1">
                    <a:lumMod val="65000"/>
                    <a:lumOff val="35000"/>
                  </a:schemeClr>
                </a:solidFill>
                <a:latin typeface="Times"/>
                <a:cs typeface="Time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pikkuotsikon perustyyliä </a:t>
            </a:r>
            <a:r>
              <a:rPr lang="fi-FI" dirty="0" err="1"/>
              <a:t>osoitt</a:t>
            </a:r>
            <a:r>
              <a:rPr lang="fi-FI" dirty="0"/>
              <a:t>.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68962"/>
          </a:xfrm>
        </p:spPr>
        <p:txBody>
          <a:bodyPr vert="eaVert"/>
          <a:lstStyle/>
          <a:p>
            <a:r>
              <a:rPr lang="fi-FI"/>
              <a:t>Muokkaa perustyylejä osoitt.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68962"/>
          </a:xfrm>
        </p:spPr>
        <p:txBody>
          <a:bodyPr vert="eaVert"/>
          <a:lstStyle/>
          <a:p>
            <a:pPr lvl="0"/>
            <a:r>
              <a:rPr lang="fi-FI" dirty="0"/>
              <a:t>Muokkaa tekstin perustyylejä osoittamalla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62A-ACAE-1A4E-B838-2D512CB1807A}" type="datetimeFigureOut">
              <a:rPr lang="fi-FI" smtClean="0"/>
              <a:pPr/>
              <a:t>12.4.2022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359-7DE4-D643-8BC0-906810CA0F48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orakulmio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/>
          <p:cNvSpPr/>
          <p:nvPr userDrawn="1"/>
        </p:nvSpPr>
        <p:spPr>
          <a:xfrm>
            <a:off x="228600" y="260350"/>
            <a:ext cx="8686800" cy="5454650"/>
          </a:xfrm>
          <a:prstGeom prst="rect">
            <a:avLst/>
          </a:prstGeom>
          <a:solidFill>
            <a:srgbClr val="FF40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Suorakulmainen kolmio 9"/>
          <p:cNvSpPr/>
          <p:nvPr userDrawn="1"/>
        </p:nvSpPr>
        <p:spPr>
          <a:xfrm rot="10800000" flipH="1">
            <a:off x="1752600" y="5715000"/>
            <a:ext cx="228600" cy="190500"/>
          </a:xfrm>
          <a:prstGeom prst="rtTriangle">
            <a:avLst/>
          </a:prstGeom>
          <a:solidFill>
            <a:srgbClr val="FF40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7848600" cy="1600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Muokkaa perustyylejä </a:t>
            </a:r>
            <a:r>
              <a:rPr lang="fi-FI" dirty="0" err="1"/>
              <a:t>osoitt</a:t>
            </a:r>
            <a:r>
              <a:rPr lang="fi-FI" dirty="0"/>
              <a:t>.</a:t>
            </a: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762000" cy="365125"/>
          </a:xfrm>
        </p:spPr>
        <p:txBody>
          <a:bodyPr/>
          <a:lstStyle/>
          <a:p>
            <a:fld id="{8C224359-7DE4-D643-8BC0-906810CA0F48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Alaotsikko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78486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</a:t>
            </a:r>
            <a:r>
              <a:rPr lang="fi-FI" dirty="0" err="1"/>
              <a:t>osoitt</a:t>
            </a:r>
            <a:r>
              <a:rPr lang="fi-FI" dirty="0"/>
              <a:t>.</a:t>
            </a:r>
          </a:p>
        </p:txBody>
      </p:sp>
      <p:pic>
        <p:nvPicPr>
          <p:cNvPr id="12" name="Kuva 11" descr="lapinamk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867400"/>
            <a:ext cx="2057400" cy="781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orakulmio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/>
          <p:cNvSpPr/>
          <p:nvPr userDrawn="1"/>
        </p:nvSpPr>
        <p:spPr>
          <a:xfrm>
            <a:off x="228600" y="260350"/>
            <a:ext cx="8686800" cy="5454650"/>
          </a:xfrm>
          <a:prstGeom prst="rect">
            <a:avLst/>
          </a:prstGeom>
          <a:solidFill>
            <a:srgbClr val="1EBE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Suorakulmainen kolmio 9"/>
          <p:cNvSpPr/>
          <p:nvPr userDrawn="1"/>
        </p:nvSpPr>
        <p:spPr>
          <a:xfrm rot="10800000" flipH="1">
            <a:off x="1752600" y="5715000"/>
            <a:ext cx="228600" cy="190500"/>
          </a:xfrm>
          <a:prstGeom prst="rtTriangle">
            <a:avLst/>
          </a:prstGeom>
          <a:solidFill>
            <a:srgbClr val="1EBE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7848600" cy="1600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Muokkaa perustyylejä </a:t>
            </a:r>
            <a:r>
              <a:rPr lang="fi-FI" dirty="0" err="1"/>
              <a:t>osoitt</a:t>
            </a:r>
            <a:r>
              <a:rPr lang="fi-FI" dirty="0"/>
              <a:t>.</a:t>
            </a: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762000" cy="365125"/>
          </a:xfrm>
        </p:spPr>
        <p:txBody>
          <a:bodyPr/>
          <a:lstStyle/>
          <a:p>
            <a:fld id="{8C224359-7DE4-D643-8BC0-906810CA0F48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Alaotsikko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78486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</a:t>
            </a:r>
            <a:r>
              <a:rPr lang="fi-FI" dirty="0" err="1"/>
              <a:t>osoitt</a:t>
            </a:r>
            <a:r>
              <a:rPr lang="fi-FI" dirty="0"/>
              <a:t>.</a:t>
            </a:r>
          </a:p>
        </p:txBody>
      </p:sp>
      <p:pic>
        <p:nvPicPr>
          <p:cNvPr id="12" name="Kuva 11" descr="lapinamk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867400"/>
            <a:ext cx="2057400" cy="781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orakulmio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/>
          <p:cNvSpPr/>
          <p:nvPr userDrawn="1"/>
        </p:nvSpPr>
        <p:spPr>
          <a:xfrm>
            <a:off x="228600" y="260350"/>
            <a:ext cx="8686800" cy="5454650"/>
          </a:xfrm>
          <a:prstGeom prst="rect">
            <a:avLst/>
          </a:prstGeom>
          <a:solidFill>
            <a:srgbClr val="FF40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Suorakulmainen kolmio 9"/>
          <p:cNvSpPr/>
          <p:nvPr userDrawn="1"/>
        </p:nvSpPr>
        <p:spPr>
          <a:xfrm rot="10800000" flipH="1">
            <a:off x="1752600" y="5715000"/>
            <a:ext cx="228600" cy="190500"/>
          </a:xfrm>
          <a:prstGeom prst="rtTriangle">
            <a:avLst/>
          </a:prstGeom>
          <a:solidFill>
            <a:srgbClr val="FF40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7848600" cy="1600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Muokkaa perustyylejä </a:t>
            </a:r>
            <a:r>
              <a:rPr lang="fi-FI" dirty="0" err="1"/>
              <a:t>osoitt</a:t>
            </a:r>
            <a:r>
              <a:rPr lang="fi-FI" dirty="0"/>
              <a:t>.</a:t>
            </a: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762000" cy="365125"/>
          </a:xfrm>
        </p:spPr>
        <p:txBody>
          <a:bodyPr/>
          <a:lstStyle/>
          <a:p>
            <a:fld id="{8C224359-7DE4-D643-8BC0-906810CA0F48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Alaotsikko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7848600" cy="838200"/>
          </a:xfrm>
        </p:spPr>
        <p:txBody>
          <a:bodyPr/>
          <a:lstStyle>
            <a:lvl1pPr marL="0" indent="0" algn="ctr">
              <a:buNone/>
              <a:defRPr b="0" i="1">
                <a:solidFill>
                  <a:schemeClr val="bg1"/>
                </a:solidFill>
                <a:latin typeface="Times"/>
                <a:cs typeface="Time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</a:t>
            </a:r>
            <a:r>
              <a:rPr lang="fi-FI" dirty="0" err="1"/>
              <a:t>osoitt</a:t>
            </a:r>
            <a:r>
              <a:rPr lang="fi-FI" dirty="0"/>
              <a:t>.</a:t>
            </a:r>
          </a:p>
        </p:txBody>
      </p:sp>
      <p:pic>
        <p:nvPicPr>
          <p:cNvPr id="12" name="Kuva 11" descr="lapinamk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867400"/>
            <a:ext cx="2057400" cy="781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orakulmio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/>
          <p:cNvSpPr/>
          <p:nvPr userDrawn="1"/>
        </p:nvSpPr>
        <p:spPr>
          <a:xfrm>
            <a:off x="228600" y="260350"/>
            <a:ext cx="8686800" cy="5454650"/>
          </a:xfrm>
          <a:prstGeom prst="rect">
            <a:avLst/>
          </a:prstGeom>
          <a:solidFill>
            <a:srgbClr val="1EBE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Suorakulmainen kolmio 9"/>
          <p:cNvSpPr/>
          <p:nvPr userDrawn="1"/>
        </p:nvSpPr>
        <p:spPr>
          <a:xfrm rot="10800000" flipH="1">
            <a:off x="1752600" y="5715000"/>
            <a:ext cx="228600" cy="190500"/>
          </a:xfrm>
          <a:prstGeom prst="rtTriangle">
            <a:avLst/>
          </a:prstGeom>
          <a:solidFill>
            <a:srgbClr val="1EBE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7848600" cy="1600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Muokkaa perustyylejä </a:t>
            </a:r>
            <a:r>
              <a:rPr lang="fi-FI" dirty="0" err="1"/>
              <a:t>osoitt</a:t>
            </a:r>
            <a:r>
              <a:rPr lang="fi-FI" dirty="0"/>
              <a:t>.</a:t>
            </a: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762000" cy="365125"/>
          </a:xfrm>
        </p:spPr>
        <p:txBody>
          <a:bodyPr/>
          <a:lstStyle/>
          <a:p>
            <a:fld id="{8C224359-7DE4-D643-8BC0-906810CA0F48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Alaotsikko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7848600" cy="838200"/>
          </a:xfrm>
        </p:spPr>
        <p:txBody>
          <a:bodyPr/>
          <a:lstStyle>
            <a:lvl1pPr marL="0" indent="0" algn="ctr">
              <a:buNone/>
              <a:defRPr b="0" i="1">
                <a:solidFill>
                  <a:schemeClr val="bg1"/>
                </a:solidFill>
                <a:latin typeface="Times"/>
                <a:cs typeface="Time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</a:t>
            </a:r>
            <a:r>
              <a:rPr lang="fi-FI" dirty="0" err="1"/>
              <a:t>osoitt</a:t>
            </a:r>
            <a:r>
              <a:rPr lang="fi-FI" dirty="0"/>
              <a:t>.</a:t>
            </a:r>
          </a:p>
        </p:txBody>
      </p:sp>
      <p:pic>
        <p:nvPicPr>
          <p:cNvPr id="12" name="Kuva 11" descr="lapinamk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867400"/>
            <a:ext cx="2057400" cy="781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40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Kuva 5" descr="lapinamk_rgb_neg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1399" y="5238419"/>
            <a:ext cx="1905001" cy="723238"/>
          </a:xfrm>
          <a:prstGeom prst="rect">
            <a:avLst/>
          </a:prstGeom>
        </p:spPr>
      </p:pic>
      <p:pic>
        <p:nvPicPr>
          <p:cNvPr id="9" name="Kuva 8" descr="lapinamk_slogan_suomi_neg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66898" y="121384"/>
            <a:ext cx="6610205" cy="3116689"/>
          </a:xfrm>
          <a:prstGeom prst="rect">
            <a:avLst/>
          </a:prstGeom>
        </p:spPr>
      </p:pic>
      <p:sp>
        <p:nvSpPr>
          <p:cNvPr id="10" name="Tekstiruutu 9"/>
          <p:cNvSpPr txBox="1"/>
          <p:nvPr userDrawn="1"/>
        </p:nvSpPr>
        <p:spPr>
          <a:xfrm>
            <a:off x="0" y="266700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000" i="1" baseline="30000" dirty="0">
                <a:solidFill>
                  <a:schemeClr val="bg1"/>
                </a:solidFill>
                <a:latin typeface="Times"/>
                <a:cs typeface="Times"/>
              </a:rPr>
              <a:t>Olen tuli. Olen jää. Olen myrsky. </a:t>
            </a:r>
          </a:p>
          <a:p>
            <a:pPr algn="ctr"/>
            <a:r>
              <a:rPr lang="fi-FI" sz="5000" i="1" baseline="30000" dirty="0">
                <a:solidFill>
                  <a:schemeClr val="bg1"/>
                </a:solidFill>
                <a:latin typeface="Times"/>
                <a:cs typeface="Times"/>
              </a:rPr>
              <a:t>Olen tyven. Olen luja ja herkkä. </a:t>
            </a:r>
          </a:p>
          <a:p>
            <a:pPr algn="ctr"/>
            <a:r>
              <a:rPr lang="fi-FI" sz="5000" i="1" baseline="30000" dirty="0">
                <a:solidFill>
                  <a:schemeClr val="bg1"/>
                </a:solidFill>
                <a:latin typeface="Times"/>
                <a:cs typeface="Times"/>
              </a:rPr>
              <a:t>Olen pohjoista tekoa.</a:t>
            </a:r>
          </a:p>
          <a:p>
            <a:pPr algn="ctr"/>
            <a:endParaRPr lang="fi-FI" sz="5000" i="1" dirty="0">
              <a:solidFill>
                <a:schemeClr val="bg1"/>
              </a:solidFill>
              <a:latin typeface="Times"/>
              <a:cs typeface="Time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BE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7" name="Kuva 6" descr="lapinamk_rgb_neg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1399" y="5238419"/>
            <a:ext cx="1905001" cy="723238"/>
          </a:xfrm>
          <a:prstGeom prst="rect">
            <a:avLst/>
          </a:prstGeom>
        </p:spPr>
      </p:pic>
      <p:pic>
        <p:nvPicPr>
          <p:cNvPr id="9" name="Kuva 8" descr="lapinamk_slogan_suomi_neg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66898" y="121384"/>
            <a:ext cx="6610205" cy="3116689"/>
          </a:xfrm>
          <a:prstGeom prst="rect">
            <a:avLst/>
          </a:prstGeom>
        </p:spPr>
      </p:pic>
      <p:sp>
        <p:nvSpPr>
          <p:cNvPr id="10" name="Tekstiruutu 9"/>
          <p:cNvSpPr txBox="1"/>
          <p:nvPr userDrawn="1"/>
        </p:nvSpPr>
        <p:spPr>
          <a:xfrm>
            <a:off x="0" y="266700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000" i="1" baseline="30000" dirty="0">
                <a:solidFill>
                  <a:schemeClr val="bg1"/>
                </a:solidFill>
                <a:latin typeface="Times"/>
                <a:cs typeface="Times"/>
              </a:rPr>
              <a:t>Olen tuli. Olen jää. Olen myrsky. </a:t>
            </a:r>
          </a:p>
          <a:p>
            <a:pPr algn="ctr"/>
            <a:r>
              <a:rPr lang="fi-FI" sz="5000" i="1" baseline="30000" dirty="0">
                <a:solidFill>
                  <a:schemeClr val="bg1"/>
                </a:solidFill>
                <a:latin typeface="Times"/>
                <a:cs typeface="Times"/>
              </a:rPr>
              <a:t>Olen tyven. Olen luja ja herkkä. </a:t>
            </a:r>
          </a:p>
          <a:p>
            <a:pPr algn="ctr"/>
            <a:r>
              <a:rPr lang="fi-FI" sz="5000" i="1" baseline="30000" dirty="0">
                <a:solidFill>
                  <a:schemeClr val="bg1"/>
                </a:solidFill>
                <a:latin typeface="Times"/>
                <a:cs typeface="Times"/>
              </a:rPr>
              <a:t>Olen pohjoista tekoa.</a:t>
            </a:r>
          </a:p>
          <a:p>
            <a:pPr algn="ctr"/>
            <a:endParaRPr lang="fi-FI" sz="5000" i="1" dirty="0">
              <a:solidFill>
                <a:schemeClr val="bg1"/>
              </a:solidFill>
              <a:latin typeface="Times"/>
              <a:cs typeface="Time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Kuva 9" descr="lapinamk_slogan_suomi_neg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6898" y="0"/>
            <a:ext cx="6610205" cy="3116689"/>
          </a:xfrm>
          <a:prstGeom prst="rect">
            <a:avLst/>
          </a:prstGeom>
        </p:spPr>
      </p:pic>
      <p:pic>
        <p:nvPicPr>
          <p:cNvPr id="12" name="Kuva 11" descr="lapinamk_slogan_suomi_b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3614" y="137991"/>
            <a:ext cx="6574986" cy="3100082"/>
          </a:xfrm>
          <a:prstGeom prst="rect">
            <a:avLst/>
          </a:prstGeom>
        </p:spPr>
      </p:pic>
      <p:pic>
        <p:nvPicPr>
          <p:cNvPr id="13" name="Kuva 12" descr="lapinamk_rgb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1399" y="5238418"/>
            <a:ext cx="1905001" cy="723239"/>
          </a:xfrm>
          <a:prstGeom prst="rect">
            <a:avLst/>
          </a:prstGeom>
        </p:spPr>
      </p:pic>
      <p:sp>
        <p:nvSpPr>
          <p:cNvPr id="8" name="Tekstiruutu 7"/>
          <p:cNvSpPr txBox="1"/>
          <p:nvPr userDrawn="1"/>
        </p:nvSpPr>
        <p:spPr>
          <a:xfrm>
            <a:off x="0" y="266700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000" i="1" baseline="30000" dirty="0">
                <a:solidFill>
                  <a:schemeClr val="tx2"/>
                </a:solidFill>
                <a:latin typeface="Times"/>
                <a:cs typeface="Times"/>
              </a:rPr>
              <a:t>Olen tuli. Olen jää. Olen myrsky. </a:t>
            </a:r>
          </a:p>
          <a:p>
            <a:pPr algn="ctr"/>
            <a:r>
              <a:rPr lang="fi-FI" sz="5000" i="1" baseline="30000" dirty="0">
                <a:solidFill>
                  <a:schemeClr val="tx2"/>
                </a:solidFill>
                <a:latin typeface="Times"/>
                <a:cs typeface="Times"/>
              </a:rPr>
              <a:t>Olen tyven. Olen luja ja herkkä. </a:t>
            </a:r>
          </a:p>
          <a:p>
            <a:pPr algn="ctr"/>
            <a:r>
              <a:rPr lang="fi-FI" sz="5000" i="1" baseline="30000" dirty="0">
                <a:solidFill>
                  <a:schemeClr val="tx2"/>
                </a:solidFill>
                <a:latin typeface="Times"/>
                <a:cs typeface="Times"/>
              </a:rPr>
              <a:t>Olen pohjoista tekoa.</a:t>
            </a:r>
            <a:endParaRPr lang="fi-FI" sz="5000" i="1" baseline="30000">
              <a:solidFill>
                <a:schemeClr val="tx2"/>
              </a:solidFill>
              <a:latin typeface="Times"/>
              <a:cs typeface="Times"/>
            </a:endParaRPr>
          </a:p>
          <a:p>
            <a:pPr algn="ctr"/>
            <a:endParaRPr lang="fi-FI" sz="5000" i="1" dirty="0">
              <a:solidFill>
                <a:schemeClr val="tx2"/>
              </a:solidFill>
              <a:latin typeface="Times"/>
              <a:cs typeface="Time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Muokkaa</a:t>
            </a:r>
            <a:r>
              <a:rPr lang="en-US" dirty="0"/>
              <a:t> </a:t>
            </a:r>
            <a:r>
              <a:rPr lang="en-US" dirty="0" err="1"/>
              <a:t>perustyylejä</a:t>
            </a:r>
            <a:r>
              <a:rPr lang="en-US" dirty="0"/>
              <a:t> </a:t>
            </a:r>
            <a:r>
              <a:rPr lang="en-US" dirty="0" err="1"/>
              <a:t>osoitt</a:t>
            </a:r>
            <a:r>
              <a:rPr lang="en-US" dirty="0"/>
              <a:t>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6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Muokkaa</a:t>
            </a:r>
            <a:r>
              <a:rPr lang="en-US" dirty="0"/>
              <a:t> </a:t>
            </a:r>
            <a:r>
              <a:rPr lang="en-US" dirty="0" err="1"/>
              <a:t>tekstin</a:t>
            </a:r>
            <a:r>
              <a:rPr lang="en-US" dirty="0"/>
              <a:t> </a:t>
            </a:r>
            <a:r>
              <a:rPr lang="en-US" dirty="0" err="1"/>
              <a:t>perustyylejä</a:t>
            </a:r>
            <a:r>
              <a:rPr lang="en-US" dirty="0"/>
              <a:t> </a:t>
            </a:r>
            <a:r>
              <a:rPr lang="en-US" dirty="0" err="1"/>
              <a:t>osoittamalla</a:t>
            </a:r>
            <a:endParaRPr lang="en-US" dirty="0"/>
          </a:p>
          <a:p>
            <a:pPr lvl="1"/>
            <a:r>
              <a:rPr lang="en-US" dirty="0" err="1"/>
              <a:t>toinen</a:t>
            </a:r>
            <a:r>
              <a:rPr lang="en-US" dirty="0"/>
              <a:t> </a:t>
            </a:r>
            <a:r>
              <a:rPr lang="en-US" dirty="0" err="1"/>
              <a:t>taso</a:t>
            </a:r>
            <a:endParaRPr lang="en-US" dirty="0"/>
          </a:p>
          <a:p>
            <a:pPr lvl="2"/>
            <a:r>
              <a:rPr lang="en-US" dirty="0" err="1"/>
              <a:t>kolmas</a:t>
            </a:r>
            <a:r>
              <a:rPr lang="en-US" dirty="0"/>
              <a:t> </a:t>
            </a:r>
            <a:r>
              <a:rPr lang="en-US" dirty="0" err="1"/>
              <a:t>taso</a:t>
            </a:r>
            <a:endParaRPr lang="en-US" dirty="0"/>
          </a:p>
          <a:p>
            <a:pPr lvl="3"/>
            <a:r>
              <a:rPr lang="en-US" dirty="0" err="1"/>
              <a:t>neljäs</a:t>
            </a:r>
            <a:r>
              <a:rPr lang="en-US" dirty="0"/>
              <a:t> </a:t>
            </a:r>
            <a:r>
              <a:rPr lang="en-US" dirty="0" err="1"/>
              <a:t>taso</a:t>
            </a:r>
            <a:endParaRPr lang="en-US" dirty="0"/>
          </a:p>
          <a:p>
            <a:pPr lvl="4"/>
            <a:r>
              <a:rPr lang="en-US" dirty="0" err="1"/>
              <a:t>viides</a:t>
            </a:r>
            <a:r>
              <a:rPr lang="en-US" dirty="0"/>
              <a:t> </a:t>
            </a:r>
            <a:r>
              <a:rPr lang="en-US" dirty="0" err="1"/>
              <a:t>taso</a:t>
            </a:r>
            <a:endParaRPr lang="fi-FI" dirty="0"/>
          </a:p>
        </p:txBody>
      </p:sp>
      <p:sp>
        <p:nvSpPr>
          <p:cNvPr id="4" name="Päiväykse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DC0C862A-ACAE-1A4E-B838-2D512CB1807A}" type="datetimeFigureOut">
              <a:rPr lang="fi-FI" smtClean="0"/>
              <a:pPr/>
              <a:t>12.4.2022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1981200" y="6356350"/>
            <a:ext cx="220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43434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C224359-7DE4-D643-8BC0-906810CA0F48}" type="slidenum">
              <a:rPr lang="fi-FI" smtClean="0"/>
              <a:pPr/>
              <a:t>‹#›</a:t>
            </a:fld>
            <a:endParaRPr lang="fi-FI" dirty="0"/>
          </a:p>
        </p:txBody>
      </p:sp>
      <p:pic>
        <p:nvPicPr>
          <p:cNvPr id="10" name="Kuva 9" descr="lapinamk_rgb.png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5791200" y="6014176"/>
            <a:ext cx="1821201" cy="691424"/>
          </a:xfrm>
          <a:prstGeom prst="rect">
            <a:avLst/>
          </a:prstGeom>
        </p:spPr>
      </p:pic>
      <p:sp>
        <p:nvSpPr>
          <p:cNvPr id="11" name="Alaotsikko 2"/>
          <p:cNvSpPr txBox="1">
            <a:spLocks/>
          </p:cNvSpPr>
          <p:nvPr userDrawn="1"/>
        </p:nvSpPr>
        <p:spPr>
          <a:xfrm>
            <a:off x="7315200" y="6340475"/>
            <a:ext cx="1828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>
                <a:solidFill>
                  <a:srgbClr val="FF503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i-FI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402B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www.lapinamk.fi</a:t>
            </a:r>
            <a:endParaRPr kumimoji="0" lang="fi-FI" sz="900" b="1" i="0" u="none" strike="noStrike" kern="1200" cap="none" spc="0" normalizeH="0" baseline="0" noProof="0" dirty="0">
              <a:ln>
                <a:noFill/>
              </a:ln>
              <a:solidFill>
                <a:srgbClr val="FF402B"/>
              </a:solidFill>
              <a:effectLst/>
              <a:uLnTx/>
              <a:uFillTx/>
              <a:latin typeface="Helvetica Neue"/>
              <a:ea typeface="+mn-ea"/>
              <a:cs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>
              <a:lumMod val="65000"/>
              <a:lumOff val="3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Program </a:t>
            </a:r>
            <a:r>
              <a:rPr lang="fi-FI" dirty="0" err="1"/>
              <a:t>den</a:t>
            </a:r>
            <a:r>
              <a:rPr lang="fi-FI" dirty="0"/>
              <a:t> 20 </a:t>
            </a:r>
            <a:r>
              <a:rPr lang="fi-FI" dirty="0" err="1"/>
              <a:t>april</a:t>
            </a:r>
            <a:endParaRPr lang="fi-FI" dirty="0"/>
          </a:p>
        </p:txBody>
      </p:sp>
      <p:sp>
        <p:nvSpPr>
          <p:cNvPr id="7" name="Sisällön paikkamerkki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v-SE" sz="2400" b="1" dirty="0"/>
              <a:t>Referat / artikeluppgift / kommentarer</a:t>
            </a:r>
          </a:p>
          <a:p>
            <a:pPr marL="0" indent="0">
              <a:buNone/>
            </a:pPr>
            <a:r>
              <a:rPr lang="sv-SE" sz="2400" b="1" dirty="0">
                <a:solidFill>
                  <a:srgbClr val="7030A0"/>
                </a:solidFill>
              </a:rPr>
              <a:t>1.) MAPP 4. Arbete och Företagspresentation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400" b="1" dirty="0"/>
              <a:t>På Kurres arbetsplats, ord (kolla!)</a:t>
            </a:r>
          </a:p>
          <a:p>
            <a:pPr marL="0" indent="0">
              <a:buNone/>
            </a:pPr>
            <a:r>
              <a:rPr lang="sv-SE" sz="2400" b="1" dirty="0">
                <a:solidFill>
                  <a:srgbClr val="7030A0"/>
                </a:solidFill>
              </a:rPr>
              <a:t>2.) MAPP 5. Möte</a:t>
            </a:r>
          </a:p>
          <a:p>
            <a:r>
              <a:rPr lang="sv-SE" sz="2400" b="1" dirty="0"/>
              <a:t>På </a:t>
            </a:r>
            <a:r>
              <a:rPr lang="sv-SE" sz="2400" b="1" dirty="0" err="1"/>
              <a:t>planerinsverket</a:t>
            </a:r>
            <a:r>
              <a:rPr lang="sv-SE" sz="2400" b="1" dirty="0"/>
              <a:t>, text</a:t>
            </a:r>
          </a:p>
          <a:p>
            <a:endParaRPr lang="sv-SE" sz="2000" b="1" dirty="0"/>
          </a:p>
        </p:txBody>
      </p:sp>
      <p:sp>
        <p:nvSpPr>
          <p:cNvPr id="8" name="Alaotsikko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i-FI" dirty="0"/>
              <a:t>RA54T20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32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2400" b="1" dirty="0">
                <a:solidFill>
                  <a:srgbClr val="7030A0"/>
                </a:solidFill>
              </a:rPr>
              <a:t>Möten hålls </a:t>
            </a:r>
            <a:r>
              <a:rPr lang="sv-SE" sz="2400" b="1" dirty="0" err="1">
                <a:solidFill>
                  <a:srgbClr val="7030A0"/>
                </a:solidFill>
              </a:rPr>
              <a:t>kl</a:t>
            </a:r>
            <a:r>
              <a:rPr lang="sv-SE" sz="2400" b="1" dirty="0">
                <a:solidFill>
                  <a:srgbClr val="7030A0"/>
                </a:solidFill>
              </a:rPr>
              <a:t> 18.30-</a:t>
            </a:r>
          </a:p>
          <a:p>
            <a:pPr marL="0" indent="0">
              <a:buNone/>
            </a:pPr>
            <a:endParaRPr lang="sv-SE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sv-SE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sv-SE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sv-SE" sz="2400" b="1" dirty="0"/>
          </a:p>
          <a:p>
            <a:pPr marL="0" indent="0">
              <a:buNone/>
            </a:pPr>
            <a:endParaRPr lang="sv-SE" sz="2400" b="1" dirty="0"/>
          </a:p>
          <a:p>
            <a:pPr marL="0" indent="0">
              <a:buNone/>
            </a:pPr>
            <a:endParaRPr lang="sv-SE" sz="2400" b="1" dirty="0"/>
          </a:p>
          <a:p>
            <a:pPr marL="0" indent="0">
              <a:buNone/>
            </a:pPr>
            <a:r>
              <a:rPr lang="sv-SE" sz="2400" b="1" dirty="0">
                <a:solidFill>
                  <a:srgbClr val="7030A0"/>
                </a:solidFill>
              </a:rPr>
              <a:t>Hemuppgifter</a:t>
            </a:r>
            <a:r>
              <a:rPr lang="sv-SE" sz="2400" b="1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400" b="1" dirty="0"/>
              <a:t>Texten ”På planeringsverket”, översättningar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400" b="1" dirty="0"/>
              <a:t>Mitt jobb / min praktikantplats</a:t>
            </a:r>
          </a:p>
          <a:p>
            <a:pPr marL="0" indent="0">
              <a:buNone/>
            </a:pPr>
            <a:endParaRPr lang="sv-SE" sz="2400" b="1" dirty="0"/>
          </a:p>
          <a:p>
            <a:pPr marL="0" indent="0">
              <a:buNone/>
            </a:pPr>
            <a:endParaRPr lang="sv-SE" sz="2400" b="1" dirty="0"/>
          </a:p>
          <a:p>
            <a:pPr marL="0" indent="0">
              <a:buNone/>
            </a:pPr>
            <a:endParaRPr lang="sv-SE" sz="24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i-FI" dirty="0"/>
              <a:t>RA54T20S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2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Lapin AMK väriteema">
      <a:dk1>
        <a:srgbClr val="262626"/>
      </a:dk1>
      <a:lt1>
        <a:sysClr val="window" lastClr="FFFFFF"/>
      </a:lt1>
      <a:dk2>
        <a:srgbClr val="4B4B4B"/>
      </a:dk2>
      <a:lt2>
        <a:srgbClr val="D9D9D9"/>
      </a:lt2>
      <a:accent1>
        <a:srgbClr val="FF402B"/>
      </a:accent1>
      <a:accent2>
        <a:srgbClr val="1EBEB4"/>
      </a:accent2>
      <a:accent3>
        <a:srgbClr val="FE6D5D"/>
      </a:accent3>
      <a:accent4>
        <a:srgbClr val="68C8C2"/>
      </a:accent4>
      <a:accent5>
        <a:srgbClr val="FC9084"/>
      </a:accent5>
      <a:accent6>
        <a:srgbClr val="97D5D1"/>
      </a:accent6>
      <a:hlink>
        <a:srgbClr val="FF552B"/>
      </a:hlink>
      <a:folHlink>
        <a:srgbClr val="67C3B9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ti" ma:contentTypeID="0x010100683B8AD7E9656643ADCE687E562317F900B3D2FDEE8073C34C9FC2F7E7042A6DFA" ma:contentTypeVersion="7" ma:contentTypeDescription="Asiakirja/Dokumentti" ma:contentTypeScope="" ma:versionID="ef0cb109ddbddd8a15eda87710d97184">
  <xsd:schema xmlns:xsd="http://www.w3.org/2001/XMLSchema" xmlns:p="http://schemas.microsoft.com/office/2006/metadata/properties" xmlns:ns2="ea272f4c-e72b-491a-abb8-7cafdd7e0892" targetNamespace="http://schemas.microsoft.com/office/2006/metadata/properties" ma:root="true" ma:fieldsID="066628a179e9320a4c1dd8d5b540dac8" ns2:_="">
    <xsd:import namespace="ea272f4c-e72b-491a-abb8-7cafdd7e0892"/>
    <xsd:element name="properties">
      <xsd:complexType>
        <xsd:sequence>
          <xsd:element name="documentManagement">
            <xsd:complexType>
              <xsd:all>
                <xsd:element ref="ns2:Asiakirjatyypin_x0020_tarkenne" minOccurs="0"/>
                <xsd:element ref="ns2:Asiakirjatyyppi" minOccurs="0"/>
                <xsd:element ref="ns2:Lisätieto" minOccurs="0"/>
                <xsd:element ref="ns2:Projekti" minOccurs="0"/>
                <xsd:element ref="ns2:Vaihe" minOccurs="0"/>
                <xsd:element ref="ns2:Työryhmä" minOccurs="0"/>
                <xsd:element ref="ns2:Julkisuu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a272f4c-e72b-491a-abb8-7cafdd7e0892" elementFormDefault="qualified">
    <xsd:import namespace="http://schemas.microsoft.com/office/2006/documentManagement/types"/>
    <xsd:element name="Asiakirjatyypin_x0020_tarkenne" ma:index="8" nillable="true" ma:displayName="Asiakirjatyypin tarkenne" ma:description="Esim. muistion järjestysnumero tai muu asiakirjatyyppiä tarkentava asia/sana" ma:internalName="Asiakirjatyypin_x0020_tarkenne">
      <xsd:simpleType>
        <xsd:restriction base="dms:Text">
          <xsd:maxLength value="255"/>
        </xsd:restriction>
      </xsd:simpleType>
    </xsd:element>
    <xsd:element name="Asiakirjatyyppi" ma:index="9" nillable="true" ma:displayName="Asiakirjatyyppi" ma:format="Dropdown" ma:internalName="Asiakirjatyyppi">
      <xsd:simpleType>
        <xsd:restriction base="dms:Choice">
          <xsd:enumeration value="Hallintamalli"/>
          <xsd:enumeration value="Muistio"/>
          <xsd:enumeration value="Päätös"/>
          <xsd:enumeration value="Suunnitelma"/>
          <xsd:enumeration value="Projektisuunnitelma"/>
          <xsd:enumeration value="Statusraportti"/>
          <xsd:enumeration value="Sopimus"/>
          <xsd:enumeration value="Sääntö"/>
        </xsd:restriction>
      </xsd:simpleType>
    </xsd:element>
    <xsd:element name="Lisätieto" ma:index="10" nillable="true" ma:displayName="Lisätieto" ma:description="Tarvittaessa lisätietoa" ma:internalName="Lis_x00e4_tieto">
      <xsd:simpleType>
        <xsd:restriction base="dms:Note"/>
      </xsd:simpleType>
    </xsd:element>
    <xsd:element name="Projekti" ma:index="11" nillable="true" ma:displayName="Alatyöryhmä" ma:description="Alatyöryhmän nimi" ma:internalName="Projekti" ma:readOnly="false">
      <xsd:simpleType>
        <xsd:restriction base="dms:Text">
          <xsd:maxLength value="255"/>
        </xsd:restriction>
      </xsd:simpleType>
    </xsd:element>
    <xsd:element name="Vaihe" ma:index="12" nillable="true" ma:displayName="Vaihe" ma:description="Projektin vaihe" ma:format="Dropdown" ma:internalName="Vaihe0">
      <xsd:simpleType>
        <xsd:restriction base="dms:Choice">
          <xsd:enumeration value="1 - Suunnitelma"/>
          <xsd:enumeration value="2 - Kehitys ja valmistelu"/>
          <xsd:enumeration value="3 - Pilotti"/>
          <xsd:enumeration value="4 - Tuotanto"/>
        </xsd:restriction>
      </xsd:simpleType>
    </xsd:element>
    <xsd:element name="Työryhmä" ma:index="13" nillable="true" ma:displayName="Työryhmä" ma:description="LapinAMKin työryhmät" ma:format="Dropdown" ma:internalName="Ty_x00f6_ryhm_x00e4_">
      <xsd:simpleType>
        <xsd:restriction base="dms:Choice">
          <xsd:enumeration value="Henkilöstöryhmä"/>
          <xsd:enumeration value="IT-ryhmä"/>
          <xsd:enumeration value="Koulutusryhmä"/>
          <xsd:enumeration value="Laaturyhmä"/>
          <xsd:enumeration value="Talousryhmä"/>
          <xsd:enumeration value="Tilaryhmä"/>
          <xsd:enumeration value="TKI-ryhmä"/>
          <xsd:enumeration value="Viestintäryhmä"/>
          <xsd:enumeration value="Strategiaryhmä"/>
          <xsd:enumeration value="Johtoryhmä"/>
        </xsd:restriction>
      </xsd:simpleType>
    </xsd:element>
    <xsd:element name="Julkisuus" ma:index="14" nillable="true" ma:displayName="Julkisuus" ma:default="Työryhmän sisäinen" ma:format="RadioButtons" ma:internalName="Julkisuus">
      <xsd:simpleType>
        <xsd:restriction base="dms:Choice">
          <xsd:enumeration value="Työryhmän sisäinen"/>
          <xsd:enumeration value="Henkilöstölle julkaistava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Lisätieto xmlns="ea272f4c-e72b-491a-abb8-7cafdd7e0892">Vaihtoehtoiset 
- aloitussivumallit
- sisäsivumallit
- päätössivumallit</Lisätieto>
    <Asiakirjatyypin_x0020_tarkenne xmlns="ea272f4c-e72b-491a-abb8-7cafdd7e0892" xsi:nil="true"/>
    <Projekti xmlns="ea272f4c-e72b-491a-abb8-7cafdd7e0892" xsi:nil="true"/>
    <Vaihe xmlns="ea272f4c-e72b-491a-abb8-7cafdd7e0892">4 - Tuotanto</Vaihe>
    <Asiakirjatyyppi xmlns="ea272f4c-e72b-491a-abb8-7cafdd7e0892" xsi:nil="true"/>
    <Työryhmä xmlns="ea272f4c-e72b-491a-abb8-7cafdd7e0892">Viestintäryhmä</Työryhmä>
    <Julkisuus xmlns="ea272f4c-e72b-491a-abb8-7cafdd7e0892">Henkilöstölle julkaistava</Julkisuus>
  </documentManagement>
</p:properties>
</file>

<file path=customXml/itemProps1.xml><?xml version="1.0" encoding="utf-8"?>
<ds:datastoreItem xmlns:ds="http://schemas.openxmlformats.org/officeDocument/2006/customXml" ds:itemID="{0CCD7161-FB27-4E83-BDB5-6F6C160603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CC207-48E3-4F1B-980F-72C897807E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272f4c-e72b-491a-abb8-7cafdd7e08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3A6A03E-3461-4FD4-9D2D-2A5D7BB59C18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ea272f4c-e72b-491a-abb8-7cafdd7e089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56</Words>
  <Application>Microsoft Office PowerPoint</Application>
  <PresentationFormat>On-screen Show (4:3)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 Neue</vt:lpstr>
      <vt:lpstr>Times</vt:lpstr>
      <vt:lpstr>Office-teema</vt:lpstr>
      <vt:lpstr>PowerPoint Presentation</vt:lpstr>
      <vt:lpstr>Program den 20 april</vt:lpstr>
      <vt:lpstr>Program</vt:lpstr>
      <vt:lpstr>PowerPoint Presentation</vt:lpstr>
      <vt:lpstr>PowerPoint Presentation</vt:lpstr>
    </vt:vector>
  </TitlesOfParts>
  <Company>Seven-1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PowerPoint_pohja</dc:title>
  <dc:creator>Anna</dc:creator>
  <cp:lastModifiedBy>Saari Päivi</cp:lastModifiedBy>
  <cp:revision>120</cp:revision>
  <cp:lastPrinted>2015-01-09T16:18:01Z</cp:lastPrinted>
  <dcterms:created xsi:type="dcterms:W3CDTF">2013-08-28T08:45:51Z</dcterms:created>
  <dcterms:modified xsi:type="dcterms:W3CDTF">2022-04-12T15:59:11Z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0x010100683B8AD7E9656643ADCE687E562317F900B3D2FDEE8073C34C9FC2F7E7042A6DFA</vt:lpwstr>
  </property>
</Properties>
</file>