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64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23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62726E-379B-B349-9EED-81ED093FA806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1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9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FA1846-DA80-1C48-A609-854EA85C59AD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10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7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16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7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09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56960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47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40" y="1549789"/>
            <a:ext cx="10572000" cy="2971051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Scratch Maths Quiz</a:t>
            </a:r>
          </a:p>
        </p:txBody>
      </p:sp>
      <p:pic>
        <p:nvPicPr>
          <p:cNvPr id="4" name="Graphic 4" descr="Close">
            <a:extLst>
              <a:ext uri="{FF2B5EF4-FFF2-40B4-BE49-F238E27FC236}">
                <a16:creationId xmlns:a16="http://schemas.microsoft.com/office/drawing/2014/main" id="{9B9B27C1-4F75-4E38-9067-69474347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385" y="700177"/>
            <a:ext cx="914400" cy="914400"/>
          </a:xfrm>
          <a:prstGeom prst="rect">
            <a:avLst/>
          </a:prstGeom>
        </p:spPr>
      </p:pic>
      <p:pic>
        <p:nvPicPr>
          <p:cNvPr id="6" name="Graphic 6" descr="Add">
            <a:extLst>
              <a:ext uri="{FF2B5EF4-FFF2-40B4-BE49-F238E27FC236}">
                <a16:creationId xmlns:a16="http://schemas.microsoft.com/office/drawing/2014/main" id="{89FDD306-FFB1-46B7-A10A-3E262C3DD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82317" y="5760109"/>
            <a:ext cx="914400" cy="914400"/>
          </a:xfrm>
          <a:prstGeom prst="rect">
            <a:avLst/>
          </a:prstGeom>
        </p:spPr>
      </p:pic>
      <p:pic>
        <p:nvPicPr>
          <p:cNvPr id="8" name="Graphic 8" descr="Checkmark">
            <a:extLst>
              <a:ext uri="{FF2B5EF4-FFF2-40B4-BE49-F238E27FC236}">
                <a16:creationId xmlns:a16="http://schemas.microsoft.com/office/drawing/2014/main" id="{AD88766E-F46D-4363-9251-4CA632A946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-1620000">
            <a:off x="7434173" y="640870"/>
            <a:ext cx="914400" cy="914400"/>
          </a:xfrm>
          <a:prstGeom prst="rect">
            <a:avLst/>
          </a:prstGeom>
        </p:spPr>
      </p:pic>
      <p:pic>
        <p:nvPicPr>
          <p:cNvPr id="10" name="Graphic 10" descr="Help">
            <a:extLst>
              <a:ext uri="{FF2B5EF4-FFF2-40B4-BE49-F238E27FC236}">
                <a16:creationId xmlns:a16="http://schemas.microsoft.com/office/drawing/2014/main" id="{58861270-C05E-4089-B7EE-E24D53413F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-1380000">
            <a:off x="5104142" y="841255"/>
            <a:ext cx="914400" cy="914400"/>
          </a:xfrm>
          <a:prstGeom prst="rect">
            <a:avLst/>
          </a:prstGeom>
        </p:spPr>
      </p:pic>
      <p:pic>
        <p:nvPicPr>
          <p:cNvPr id="12" name="Graphic 10" descr="Help">
            <a:extLst>
              <a:ext uri="{FF2B5EF4-FFF2-40B4-BE49-F238E27FC236}">
                <a16:creationId xmlns:a16="http://schemas.microsoft.com/office/drawing/2014/main" id="{149ED6B3-1FAC-4D24-BA9A-B58C1F789B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40000">
            <a:off x="1135991" y="5370122"/>
            <a:ext cx="914400" cy="914400"/>
          </a:xfrm>
          <a:prstGeom prst="rect">
            <a:avLst/>
          </a:prstGeom>
        </p:spPr>
      </p:pic>
      <p:pic>
        <p:nvPicPr>
          <p:cNvPr id="13" name="Graphic 8" descr="Checkmark">
            <a:extLst>
              <a:ext uri="{FF2B5EF4-FFF2-40B4-BE49-F238E27FC236}">
                <a16:creationId xmlns:a16="http://schemas.microsoft.com/office/drawing/2014/main" id="{3D4EB5B3-31C3-4F3B-B87B-F67C36B5A5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20000">
            <a:off x="3882965" y="4896568"/>
            <a:ext cx="914400" cy="914400"/>
          </a:xfrm>
          <a:prstGeom prst="rect">
            <a:avLst/>
          </a:prstGeom>
        </p:spPr>
      </p:pic>
      <p:pic>
        <p:nvPicPr>
          <p:cNvPr id="15" name="Graphic 6" descr="Add">
            <a:extLst>
              <a:ext uri="{FF2B5EF4-FFF2-40B4-BE49-F238E27FC236}">
                <a16:creationId xmlns:a16="http://schemas.microsoft.com/office/drawing/2014/main" id="{A5ADCE25-CC09-4BE7-AB04-6F4E1E3D7D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-960000">
            <a:off x="10497448" y="196071"/>
            <a:ext cx="914400" cy="914400"/>
          </a:xfrm>
          <a:prstGeom prst="rect">
            <a:avLst/>
          </a:prstGeom>
        </p:spPr>
      </p:pic>
      <p:pic>
        <p:nvPicPr>
          <p:cNvPr id="16" name="Graphic 4" descr="Close">
            <a:extLst>
              <a:ext uri="{FF2B5EF4-FFF2-40B4-BE49-F238E27FC236}">
                <a16:creationId xmlns:a16="http://schemas.microsoft.com/office/drawing/2014/main" id="{7CD03AE9-C608-42E4-B0D9-C57225342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3177" y="4423912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9778547-4B21-4C5F-92EA-03DACC538A05}"/>
              </a:ext>
            </a:extLst>
          </p:cNvPr>
          <p:cNvSpPr txBox="1"/>
          <p:nvPr/>
        </p:nvSpPr>
        <p:spPr>
          <a:xfrm>
            <a:off x="4997569" y="348075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Click to add text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83D2C8-342C-4ECB-B5C4-55C197BB75D3}"/>
              </a:ext>
            </a:extLst>
          </p:cNvPr>
          <p:cNvSpPr txBox="1"/>
          <p:nvPr/>
        </p:nvSpPr>
        <p:spPr>
          <a:xfrm>
            <a:off x="6996022" y="4846607"/>
            <a:ext cx="1808672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b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78F483-70FC-42C7-BA31-25020595B5E5}"/>
              </a:ext>
            </a:extLst>
          </p:cNvPr>
          <p:cNvSpPr txBox="1"/>
          <p:nvPr/>
        </p:nvSpPr>
        <p:spPr>
          <a:xfrm rot="-1080000">
            <a:off x="2539040" y="490267"/>
            <a:ext cx="1808672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b="1" dirty="0">
                <a:solidFill>
                  <a:schemeClr val="accent1"/>
                </a:solidFill>
              </a:rPr>
              <a:t>12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996C39-0693-40D2-9936-9C17F70CE5A1}"/>
              </a:ext>
            </a:extLst>
          </p:cNvPr>
          <p:cNvSpPr txBox="1"/>
          <p:nvPr/>
        </p:nvSpPr>
        <p:spPr>
          <a:xfrm rot="-3780000">
            <a:off x="1216324" y="4055852"/>
            <a:ext cx="1808672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b="1" dirty="0">
                <a:solidFill>
                  <a:schemeClr val="accent1"/>
                </a:solidFill>
              </a:rPr>
              <a:t>3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D1AA34-9656-454A-B9CF-18233B747635}"/>
              </a:ext>
            </a:extLst>
          </p:cNvPr>
          <p:cNvSpPr txBox="1"/>
          <p:nvPr/>
        </p:nvSpPr>
        <p:spPr>
          <a:xfrm rot="2160000">
            <a:off x="8678172" y="950342"/>
            <a:ext cx="1808672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b="1" dirty="0">
                <a:solidFill>
                  <a:schemeClr val="accent1"/>
                </a:solidFill>
              </a:rPr>
              <a:t>25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C3EEFD-C331-4A5E-915F-652A30E154F5}"/>
              </a:ext>
            </a:extLst>
          </p:cNvPr>
          <p:cNvSpPr txBox="1"/>
          <p:nvPr/>
        </p:nvSpPr>
        <p:spPr>
          <a:xfrm rot="1080000">
            <a:off x="10058399" y="5694871"/>
            <a:ext cx="1808672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b="1" dirty="0">
                <a:solidFill>
                  <a:schemeClr val="accent1"/>
                </a:solidFill>
              </a:rPr>
              <a:t>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19E7A-76D8-44AA-B122-C4488651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SET THE STAGE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92076E8-6C6A-43BD-B9BA-52106C197B5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417" r="417"/>
          <a:stretch/>
        </p:blipFill>
        <p:spPr>
          <a:xfrm>
            <a:off x="978236" y="2211494"/>
            <a:ext cx="6428404" cy="413320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D3101-D26B-4B02-A5B1-733E095E3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90688" y="2567564"/>
            <a:ext cx="3861758" cy="354401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Font typeface="Arial" pitchFamily="2" charset="2"/>
              <a:buChar char="•"/>
            </a:pPr>
            <a:r>
              <a:rPr lang="en-US" sz="2800" dirty="0"/>
              <a:t>Choose your Backdrop and Sprite</a:t>
            </a:r>
            <a:endParaRPr lang="en-US"/>
          </a:p>
          <a:p>
            <a:pPr marL="457200" indent="-457200">
              <a:buFont typeface="Arial" pitchFamily="2" charset="2"/>
              <a:buChar char="•"/>
            </a:pPr>
            <a:r>
              <a:rPr lang="en-US" sz="2800" dirty="0"/>
              <a:t>Click on your Sprite in the Sprite section.</a:t>
            </a:r>
          </a:p>
          <a:p>
            <a:pPr marL="457200" indent="-457200">
              <a:buFont typeface="Arial" pitchFamily="2" charset="2"/>
              <a:buChar char="•"/>
            </a:pPr>
            <a:r>
              <a:rPr lang="en-US" sz="2800" dirty="0"/>
              <a:t>Create 4 Data Blocks.</a:t>
            </a:r>
            <a:br>
              <a:rPr lang="en-US" sz="2800" dirty="0"/>
            </a:br>
            <a:r>
              <a:rPr lang="en-US" sz="2800" dirty="0"/>
              <a:t>Variables named Number1, Number2, Answer and Score)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129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19E7A-76D8-44AA-B122-C4488651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CODE THE SUM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D3101-D26B-4B02-A5B1-733E095E3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90688" y="2567564"/>
            <a:ext cx="3861758" cy="35440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Create a Script that will:</a:t>
            </a:r>
            <a:br>
              <a:rPr lang="en-US" sz="2800" dirty="0"/>
            </a:br>
            <a:endParaRPr lang="en-US" sz="2800">
              <a:ea typeface="+mn-lt"/>
              <a:cs typeface="+mn-lt"/>
            </a:endParaRPr>
          </a:p>
          <a:p>
            <a:pPr marL="457200" indent="-457200">
              <a:buFont typeface="Arial" pitchFamily="2" charset="2"/>
              <a:buChar char="•"/>
            </a:pPr>
            <a:r>
              <a:rPr lang="en-US" sz="2800" dirty="0"/>
              <a:t>Randomly select 2 numbers</a:t>
            </a:r>
          </a:p>
          <a:p>
            <a:pPr marL="457200" indent="-457200">
              <a:buFont typeface="Arial" pitchFamily="2" charset="2"/>
              <a:buChar char="•"/>
            </a:pPr>
            <a:r>
              <a:rPr lang="en-US" sz="2800" dirty="0"/>
              <a:t>Multiply them together</a:t>
            </a:r>
          </a:p>
          <a:p>
            <a:pPr marL="457200" indent="-457200">
              <a:buFont typeface="Arial" pitchFamily="2" charset="2"/>
              <a:buChar char="•"/>
            </a:pPr>
            <a:r>
              <a:rPr lang="en-US" sz="2800" dirty="0"/>
              <a:t>Works out the answer</a:t>
            </a:r>
            <a:endParaRPr lang="en-US" sz="2800" dirty="0">
              <a:ea typeface="+mn-lt"/>
              <a:cs typeface="+mn-lt"/>
            </a:endParaRPr>
          </a:p>
          <a:p>
            <a:pPr marL="457200" indent="-457200">
              <a:buFont typeface="Arial" pitchFamily="2" charset="2"/>
              <a:buChar char="•"/>
            </a:pPr>
            <a:endParaRPr lang="en-US" sz="2800" dirty="0"/>
          </a:p>
        </p:txBody>
      </p:sp>
      <p:pic>
        <p:nvPicPr>
          <p:cNvPr id="3" name="Picture 5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483B5851-19D7-416B-A05A-44F38AEE1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6" y="2212305"/>
            <a:ext cx="6150633" cy="412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5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19E7A-76D8-44AA-B122-C4488651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11078042" cy="150876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CODE THE QUIZ QUEEN's STATEMENTS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D3101-D26B-4B02-A5B1-733E095E3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90688" y="2567564"/>
            <a:ext cx="3861758" cy="35440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itchFamily="2" charset="2"/>
              <a:buChar char="•"/>
            </a:pPr>
            <a:r>
              <a:rPr lang="en-US" sz="2800" dirty="0"/>
              <a:t>The first block asks a question using the number variables</a:t>
            </a:r>
            <a:endParaRPr lang="en-US" dirty="0"/>
          </a:p>
          <a:p>
            <a:pPr marL="457200" indent="-457200">
              <a:buFont typeface="Arial" pitchFamily="2" charset="2"/>
              <a:buChar char="•"/>
            </a:pPr>
            <a:r>
              <a:rPr lang="en-US" sz="2800" dirty="0"/>
              <a:t>The second block uses the score variable to tell you your score</a:t>
            </a:r>
          </a:p>
          <a:p>
            <a:pPr marL="457200" indent="-457200">
              <a:buFont typeface="Arial" pitchFamily="2" charset="2"/>
              <a:buChar char="•"/>
            </a:pPr>
            <a:endParaRPr lang="en-US" sz="2800" dirty="0">
              <a:ea typeface="+mn-lt"/>
              <a:cs typeface="+mn-lt"/>
            </a:endParaRPr>
          </a:p>
        </p:txBody>
      </p:sp>
      <p:pic>
        <p:nvPicPr>
          <p:cNvPr id="5" name="Picture 5" descr="A close up of a device&#10;&#10;Description generated with high confidence">
            <a:extLst>
              <a:ext uri="{FF2B5EF4-FFF2-40B4-BE49-F238E27FC236}">
                <a16:creationId xmlns:a16="http://schemas.microsoft.com/office/drawing/2014/main" id="{837705F3-A012-4700-AC5E-054C85408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4" y="2729490"/>
            <a:ext cx="6208143" cy="270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5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19E7A-76D8-44AA-B122-C4488651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CODE THE ANSWER BLOCK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D3101-D26B-4B02-A5B1-733E095E3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90688" y="2567564"/>
            <a:ext cx="3861758" cy="35440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itchFamily="2" charset="2"/>
              <a:buChar char="•"/>
            </a:pPr>
            <a:r>
              <a:rPr lang="en-US" sz="2800" dirty="0"/>
              <a:t>The answer block checks to see if your answer is correct. If it is you gain a point.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If it is wrong, the Quiz Queen tells you the correct answer!</a:t>
            </a:r>
            <a:endParaRPr lang="en-US" sz="2800" dirty="0">
              <a:ea typeface="+mn-lt"/>
              <a:cs typeface="+mn-lt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0C57F2D4-C732-402E-A53B-3EE67254B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09" y="2730494"/>
            <a:ext cx="6121879" cy="282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8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19E7A-76D8-44AA-B122-C4488651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SNAP IT ALL TOGETHER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2A6AF5C-CA8F-4ADA-96D9-54BFC291A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1794107"/>
            <a:ext cx="5618671" cy="5196353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5C410E5B-5383-410D-8D90-55F5D45D99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48" b="280"/>
          <a:stretch/>
        </p:blipFill>
        <p:spPr>
          <a:xfrm>
            <a:off x="5428891" y="1793697"/>
            <a:ext cx="6757265" cy="511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71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19E7A-76D8-44AA-B122-C4488651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WELL DONE!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D3101-D26B-4B02-A5B1-733E095E3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05858" y="2567564"/>
            <a:ext cx="10446588" cy="35440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br>
              <a:rPr lang="en-US" sz="3200" dirty="0">
                <a:ea typeface="+mn-lt"/>
                <a:cs typeface="+mn-lt"/>
              </a:rPr>
            </a:br>
            <a:br>
              <a:rPr lang="en-US" sz="3200" dirty="0">
                <a:ea typeface="+mn-lt"/>
                <a:cs typeface="+mn-lt"/>
              </a:rPr>
            </a:br>
            <a:r>
              <a:rPr lang="en-US" sz="3200" dirty="0"/>
              <a:t>What other quizzes could you make</a:t>
            </a:r>
            <a:r>
              <a:rPr lang="en-US" sz="3200" dirty="0">
                <a:ea typeface="+mn-lt"/>
                <a:cs typeface="+mn-lt"/>
              </a:rPr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44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Banded</vt:lpstr>
      <vt:lpstr>Scratch Maths Quiz</vt:lpstr>
      <vt:lpstr>SET THE STAGE</vt:lpstr>
      <vt:lpstr>CODE THE SUM</vt:lpstr>
      <vt:lpstr>CODE THE QUIZ QUEEN's STATEMENTS</vt:lpstr>
      <vt:lpstr>CODE THE ANSWER BLOCK</vt:lpstr>
      <vt:lpstr>SNAP IT ALL TOGETHER</vt:lpstr>
      <vt:lpstr>WELL DONE!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260</cp:revision>
  <dcterms:created xsi:type="dcterms:W3CDTF">2014-08-26T23:49:58Z</dcterms:created>
  <dcterms:modified xsi:type="dcterms:W3CDTF">2018-10-16T16:45:36Z</dcterms:modified>
</cp:coreProperties>
</file>