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1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696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253073421/#playe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40" y="1549789"/>
            <a:ext cx="10572000" cy="2971051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CATCH SNOWFLAKES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78547-4B21-4C5F-92EA-03DACC538A05}"/>
              </a:ext>
            </a:extLst>
          </p:cNvPr>
          <p:cNvSpPr txBox="1"/>
          <p:nvPr/>
        </p:nvSpPr>
        <p:spPr>
          <a:xfrm>
            <a:off x="4997569" y="348075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pic>
        <p:nvPicPr>
          <p:cNvPr id="3" name="Graphic 4" descr="Snowflake">
            <a:extLst>
              <a:ext uri="{FF2B5EF4-FFF2-40B4-BE49-F238E27FC236}">
                <a16:creationId xmlns:a16="http://schemas.microsoft.com/office/drawing/2014/main" id="{6D0372FF-683D-480B-B021-D7EC84A1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4497" y="4452668"/>
            <a:ext cx="914400" cy="914400"/>
          </a:xfrm>
          <a:prstGeom prst="rect">
            <a:avLst/>
          </a:prstGeom>
        </p:spPr>
      </p:pic>
      <p:pic>
        <p:nvPicPr>
          <p:cNvPr id="24" name="Graphic 4" descr="Snowflake">
            <a:extLst>
              <a:ext uri="{FF2B5EF4-FFF2-40B4-BE49-F238E27FC236}">
                <a16:creationId xmlns:a16="http://schemas.microsoft.com/office/drawing/2014/main" id="{51DA33D1-D6B9-4D69-9434-B5FA7215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">
            <a:off x="6179435" y="4725849"/>
            <a:ext cx="1144437" cy="1173191"/>
          </a:xfrm>
          <a:prstGeom prst="rect">
            <a:avLst/>
          </a:prstGeom>
        </p:spPr>
      </p:pic>
      <p:pic>
        <p:nvPicPr>
          <p:cNvPr id="25" name="Graphic 4" descr="Snowflake">
            <a:extLst>
              <a:ext uri="{FF2B5EF4-FFF2-40B4-BE49-F238E27FC236}">
                <a16:creationId xmlns:a16="http://schemas.microsoft.com/office/drawing/2014/main" id="{A4D1BA64-9E88-42CC-8340-D55DAA66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0000">
            <a:off x="3410309" y="355120"/>
            <a:ext cx="1187569" cy="1201947"/>
          </a:xfrm>
          <a:prstGeom prst="rect">
            <a:avLst/>
          </a:prstGeom>
        </p:spPr>
      </p:pic>
      <p:pic>
        <p:nvPicPr>
          <p:cNvPr id="26" name="Graphic 4" descr="Snowflake">
            <a:extLst>
              <a:ext uri="{FF2B5EF4-FFF2-40B4-BE49-F238E27FC236}">
                <a16:creationId xmlns:a16="http://schemas.microsoft.com/office/drawing/2014/main" id="{67696F2C-288D-47E1-823C-7D3B26D9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1740000">
            <a:off x="218534" y="5387195"/>
            <a:ext cx="1518249" cy="1518249"/>
          </a:xfrm>
          <a:prstGeom prst="rect">
            <a:avLst/>
          </a:prstGeom>
        </p:spPr>
      </p:pic>
      <p:pic>
        <p:nvPicPr>
          <p:cNvPr id="27" name="Graphic 4" descr="Snowflake">
            <a:extLst>
              <a:ext uri="{FF2B5EF4-FFF2-40B4-BE49-F238E27FC236}">
                <a16:creationId xmlns:a16="http://schemas.microsoft.com/office/drawing/2014/main" id="{10A7C6F4-402A-47DF-BDEB-1A0C404A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80000">
            <a:off x="8514269" y="-61825"/>
            <a:ext cx="1518249" cy="1518249"/>
          </a:xfrm>
          <a:prstGeom prst="rect">
            <a:avLst/>
          </a:prstGeom>
        </p:spPr>
      </p:pic>
      <p:pic>
        <p:nvPicPr>
          <p:cNvPr id="28" name="Graphic 4" descr="Snowflake">
            <a:extLst>
              <a:ext uri="{FF2B5EF4-FFF2-40B4-BE49-F238E27FC236}">
                <a16:creationId xmlns:a16="http://schemas.microsoft.com/office/drawing/2014/main" id="{F453E609-7AA6-4F0F-9866-863424F0A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40000">
            <a:off x="9117365" y="4980926"/>
            <a:ext cx="1403231" cy="1403231"/>
          </a:xfrm>
          <a:prstGeom prst="rect">
            <a:avLst/>
          </a:prstGeom>
        </p:spPr>
      </p:pic>
      <p:pic>
        <p:nvPicPr>
          <p:cNvPr id="29" name="Graphic 4" descr="Snowflake">
            <a:extLst>
              <a:ext uri="{FF2B5EF4-FFF2-40B4-BE49-F238E27FC236}">
                <a16:creationId xmlns:a16="http://schemas.microsoft.com/office/drawing/2014/main" id="{39DC15A0-2797-41F3-8201-20A6212A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780000">
            <a:off x="4085289" y="5613529"/>
            <a:ext cx="1403231" cy="1403231"/>
          </a:xfrm>
          <a:prstGeom prst="rect">
            <a:avLst/>
          </a:prstGeom>
        </p:spPr>
      </p:pic>
      <p:pic>
        <p:nvPicPr>
          <p:cNvPr id="30" name="Graphic 4" descr="Snowflake">
            <a:extLst>
              <a:ext uri="{FF2B5EF4-FFF2-40B4-BE49-F238E27FC236}">
                <a16:creationId xmlns:a16="http://schemas.microsoft.com/office/drawing/2014/main" id="{9912B55F-E1B8-4955-910D-F9B9DC20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0000">
            <a:off x="69870" y="235490"/>
            <a:ext cx="957534" cy="1000666"/>
          </a:xfrm>
          <a:prstGeom prst="rect">
            <a:avLst/>
          </a:prstGeom>
        </p:spPr>
      </p:pic>
      <p:pic>
        <p:nvPicPr>
          <p:cNvPr id="31" name="Graphic 4" descr="Snowflake">
            <a:extLst>
              <a:ext uri="{FF2B5EF4-FFF2-40B4-BE49-F238E27FC236}">
                <a16:creationId xmlns:a16="http://schemas.microsoft.com/office/drawing/2014/main" id="{2296F71C-4538-490B-AEA5-5F9EE16D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40000">
            <a:off x="6480539" y="821317"/>
            <a:ext cx="1000665" cy="1000665"/>
          </a:xfrm>
          <a:prstGeom prst="rect">
            <a:avLst/>
          </a:prstGeom>
        </p:spPr>
      </p:pic>
      <p:pic>
        <p:nvPicPr>
          <p:cNvPr id="32" name="Graphic 4" descr="Snowflake">
            <a:extLst>
              <a:ext uri="{FF2B5EF4-FFF2-40B4-BE49-F238E27FC236}">
                <a16:creationId xmlns:a16="http://schemas.microsoft.com/office/drawing/2014/main" id="{74F3A6BB-C7FD-4FF8-8860-AD8A557C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40000">
            <a:off x="11380873" y="785276"/>
            <a:ext cx="727495" cy="684364"/>
          </a:xfrm>
          <a:prstGeom prst="rect">
            <a:avLst/>
          </a:prstGeom>
        </p:spPr>
      </p:pic>
      <p:pic>
        <p:nvPicPr>
          <p:cNvPr id="33" name="Graphic 4" descr="Snowflake">
            <a:extLst>
              <a:ext uri="{FF2B5EF4-FFF2-40B4-BE49-F238E27FC236}">
                <a16:creationId xmlns:a16="http://schemas.microsoft.com/office/drawing/2014/main" id="{71763FE6-37C6-486A-BE6A-D34E3A9A0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80000">
            <a:off x="11016186" y="3874426"/>
            <a:ext cx="1043798" cy="10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SET THE STAGE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8839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Choose your Backdrop and Sprite</a:t>
            </a:r>
            <a:endParaRPr lang="en-US"/>
          </a:p>
          <a:p>
            <a:pPr marL="457200" indent="-457200">
              <a:buFont typeface="Arial" pitchFamily="2" charset="2"/>
              <a:buChar char="•"/>
            </a:pPr>
            <a:r>
              <a:rPr lang="en-US" sz="2800" dirty="0"/>
              <a:t>Click on your Sprite in the Sprite section.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800"/>
              <a:t>Code a block which makes your Sprite appear and disappear</a:t>
            </a:r>
            <a:endParaRPr lang="en-US"/>
          </a:p>
          <a:p>
            <a:endParaRPr lang="en-US" sz="2800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04D640-E4BA-4786-A8B7-BFCC8ECC45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9704" b="19704"/>
          <a:stretch/>
        </p:blipFill>
        <p:spPr>
          <a:xfrm>
            <a:off x="158726" y="2570928"/>
            <a:ext cx="5421990" cy="3486222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FAD028-0C1B-4D6D-944C-10E2B8A2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00" y="2797655"/>
            <a:ext cx="1993781" cy="2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MAKE YOUR SPRITE MOVE AROUND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8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800"/>
              <a:t>Add another block which choose a random x and y axis</a:t>
            </a:r>
            <a:endParaRPr lang="en-US"/>
          </a:p>
          <a:p>
            <a:pPr marL="457200" indent="-457200">
              <a:buFont typeface="Arial" pitchFamily="2" charset="2"/>
              <a:buChar char="•"/>
            </a:pPr>
            <a:endParaRPr lang="en-US" sz="2800" dirty="0"/>
          </a:p>
          <a:p>
            <a:pPr marL="457200" indent="-457200">
              <a:buFont typeface="Arial" pitchFamily="2" charset="2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68FBA3-42DE-4C6E-9E7B-F11FAD6A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2" y="2613773"/>
            <a:ext cx="6366292" cy="3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5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1078042" cy="150876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ADD SOME EXTRAS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2499" y="2495677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/>
              <a:t>Create a new variable called 'score'</a:t>
            </a:r>
            <a:endParaRPr lang="en-US"/>
          </a:p>
          <a:p>
            <a:pPr marL="457200" indent="-457200">
              <a:buFont typeface="Arial" pitchFamily="2" charset="2"/>
              <a:buChar char="•"/>
            </a:pPr>
            <a:r>
              <a:rPr lang="en-US" sz="2800"/>
              <a:t>Code a new block which hides the sprite</a:t>
            </a:r>
            <a:r>
              <a:rPr lang="en-US" sz="2800">
                <a:ea typeface="+mn-lt"/>
                <a:cs typeface="+mn-lt"/>
              </a:rPr>
              <a:t>, plays a sound and awards a point</a:t>
            </a:r>
            <a:r>
              <a:rPr lang="en-US" sz="2800" dirty="0"/>
              <a:t> </a:t>
            </a:r>
            <a:r>
              <a:rPr lang="en-US" sz="2800"/>
              <a:t>once you've clicked the snowflake Sprite</a:t>
            </a:r>
          </a:p>
        </p:txBody>
      </p:sp>
      <p:pic>
        <p:nvPicPr>
          <p:cNvPr id="3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C66EA05-E4F5-452F-9E55-51BCDB58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84" y="2987256"/>
            <a:ext cx="3693183" cy="2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CODE a countdown timer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58726" y="2567564"/>
            <a:ext cx="386175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800"/>
              <a:t>To make your game even more fun create a 'time' variable</a:t>
            </a:r>
            <a:br>
              <a:rPr lang="en-US" sz="2800" dirty="0"/>
            </a:br>
            <a:br>
              <a:rPr lang="en-US" sz="2800" dirty="0"/>
            </a:br>
            <a:r>
              <a:rPr lang="en-US" sz="2800"/>
              <a:t>The timer will start at 10</a:t>
            </a:r>
            <a:r>
              <a:rPr lang="en-US" sz="2800">
                <a:ea typeface="+mn-lt"/>
                <a:cs typeface="+mn-lt"/>
              </a:rPr>
              <a:t> and count down to 0 and the game will end!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6CA99F1-4705-44A3-B2FC-A4DB8D22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2438759"/>
            <a:ext cx="3873260" cy="38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Time to play!</a:t>
            </a:r>
            <a:endParaRPr lang="en-US"/>
          </a:p>
        </p:txBody>
      </p:sp>
      <p:pic>
        <p:nvPicPr>
          <p:cNvPr id="3" name="Picture 3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4422EE44-D754-4B05-8AB0-F3E0B1CF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1" y="2086765"/>
            <a:ext cx="6021237" cy="4438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63D33-C854-40C5-A301-99BAE1CD075F}"/>
              </a:ext>
            </a:extLst>
          </p:cNvPr>
          <p:cNvSpPr txBox="1"/>
          <p:nvPr/>
        </p:nvSpPr>
        <p:spPr>
          <a:xfrm>
            <a:off x="8491268" y="3221965"/>
            <a:ext cx="27432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Click for completed Scratch Project</a:t>
            </a:r>
          </a:p>
        </p:txBody>
      </p:sp>
    </p:spTree>
    <p:extLst>
      <p:ext uri="{BB962C8B-B14F-4D97-AF65-F5344CB8AC3E}">
        <p14:creationId xmlns:p14="http://schemas.microsoft.com/office/powerpoint/2010/main" val="22084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E7A-76D8-44AA-B122-C448865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WELL DONE!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3101-D26B-4B02-A5B1-733E095E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5858" y="2567564"/>
            <a:ext cx="10446588" cy="354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3200" dirty="0">
                <a:ea typeface="+mn-lt"/>
                <a:cs typeface="+mn-lt"/>
              </a:rPr>
            </a:br>
            <a:br>
              <a:rPr lang="en-US" sz="3200" dirty="0">
                <a:ea typeface="+mn-lt"/>
                <a:cs typeface="+mn-lt"/>
              </a:rPr>
            </a:br>
            <a:r>
              <a:rPr lang="en-US" sz="3200"/>
              <a:t>What other games could you make</a:t>
            </a:r>
            <a:r>
              <a:rPr lang="en-US" sz="3200">
                <a:ea typeface="+mn-lt"/>
                <a:cs typeface="+mn-lt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Banded</vt:lpstr>
      <vt:lpstr>CATCH SNOWFLAKES</vt:lpstr>
      <vt:lpstr>SET THE STAGE</vt:lpstr>
      <vt:lpstr>MAKE YOUR SPRITE MOVE AROUND</vt:lpstr>
      <vt:lpstr>ADD SOME EXTRAS</vt:lpstr>
      <vt:lpstr>CODE a countdown timer</vt:lpstr>
      <vt:lpstr>Time to play!</vt:lpstr>
      <vt:lpstr>WELL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422</cp:revision>
  <dcterms:created xsi:type="dcterms:W3CDTF">2014-08-26T23:49:58Z</dcterms:created>
  <dcterms:modified xsi:type="dcterms:W3CDTF">2018-10-16T21:43:20Z</dcterms:modified>
</cp:coreProperties>
</file>