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4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1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87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202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46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5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544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3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5274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68279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299AE-D125-4391-A10A-D08193C8D9F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38EE7A-0385-40C7-A93F-6C9B856F0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1" y="1631093"/>
            <a:ext cx="11154032" cy="17141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通信系统原理实验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 smtClean="0"/>
              <a:t>设计报告要求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6335" y="44422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（一页</a:t>
            </a:r>
            <a:r>
              <a:rPr lang="en-US" altLang="zh-CN" dirty="0" smtClean="0"/>
              <a:t>A4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92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通信原理系统原理综设实验报告要求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3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01811" y="1471398"/>
            <a:ext cx="10515600" cy="4351338"/>
          </a:xfrm>
        </p:spPr>
        <p:txBody>
          <a:bodyPr/>
          <a:lstStyle/>
          <a:p>
            <a:pPr algn="ctr"/>
            <a:r>
              <a:rPr lang="zh-CN" altLang="en-US" dirty="0" smtClean="0"/>
              <a:t>抬头题目：</a:t>
            </a:r>
            <a:r>
              <a:rPr lang="en-US" altLang="zh-CN" dirty="0" smtClean="0"/>
              <a:t>FSK</a:t>
            </a:r>
            <a:r>
              <a:rPr lang="zh-CN" altLang="en-US" dirty="0" smtClean="0"/>
              <a:t>调制解调的设计与实现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                       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PSK</a:t>
            </a:r>
            <a:r>
              <a:rPr lang="zh-CN" altLang="en-US" dirty="0" smtClean="0"/>
              <a:t>调制解调的设计与实现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5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、调制的实验参数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8600" y="1605649"/>
            <a:ext cx="11567984" cy="4851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码速率：</a:t>
            </a:r>
            <a:r>
              <a:rPr lang="zh-CN" altLang="en-US" u="sng" dirty="0" smtClean="0"/>
              <a:t>            </a:t>
            </a:r>
            <a:r>
              <a:rPr lang="en-US" altLang="zh-CN" u="sng" dirty="0" smtClean="0"/>
              <a:t>1000</a:t>
            </a:r>
            <a:r>
              <a:rPr lang="zh-CN" altLang="en-US" u="sng" dirty="0" smtClean="0"/>
              <a:t>      </a:t>
            </a:r>
            <a:r>
              <a:rPr lang="en-US" altLang="zh-CN" dirty="0" smtClean="0"/>
              <a:t>b/s</a:t>
            </a:r>
            <a:r>
              <a:rPr lang="zh-CN" altLang="en-US" dirty="0" smtClean="0"/>
              <a:t>（</a:t>
            </a:r>
            <a:r>
              <a:rPr lang="en-US" altLang="zh-CN" dirty="0"/>
              <a:t>&gt;</a:t>
            </a:r>
            <a:r>
              <a:rPr lang="en-US" altLang="zh-CN" dirty="0" smtClean="0"/>
              <a:t>100b/s</a:t>
            </a:r>
            <a:r>
              <a:rPr lang="zh-CN" altLang="en-US" dirty="0" smtClean="0"/>
              <a:t>），码型：</a:t>
            </a:r>
            <a:r>
              <a:rPr lang="zh-CN" altLang="en-US" u="sng" dirty="0" smtClean="0"/>
              <a:t>    </a:t>
            </a:r>
            <a:r>
              <a:rPr lang="en-US" altLang="zh-CN" u="sng" dirty="0" smtClean="0"/>
              <a:t>10011010</a:t>
            </a:r>
            <a:r>
              <a:rPr lang="zh-CN" altLang="en-US" u="sng" dirty="0" smtClean="0"/>
              <a:t>             </a:t>
            </a:r>
            <a:r>
              <a:rPr lang="zh-CN" altLang="en-US" dirty="0" smtClean="0"/>
              <a:t>。</a:t>
            </a:r>
            <a:r>
              <a:rPr lang="zh-CN" altLang="en-US" u="sng" dirty="0" smtClean="0"/>
              <a:t>             </a:t>
            </a:r>
            <a:endParaRPr lang="en-US" altLang="zh-CN" u="sn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/>
              <a:t>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可以自设一个码型比如（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011100101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循环输出）；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可以是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PN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序列，需要写出特征多项式，并证明是一个本原多项式，画出该特征多项式的反馈移位寄存器图；</a:t>
            </a: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可以是某一个模拟信号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转换之后的数字信号。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dirty="0" smtClean="0"/>
              <a:t>载波 </a:t>
            </a:r>
            <a:r>
              <a:rPr lang="en-US" altLang="zh-CN" dirty="0" smtClean="0"/>
              <a:t>(</a:t>
            </a:r>
            <a:r>
              <a:rPr lang="zh-CN" altLang="en-US" dirty="0" smtClean="0"/>
              <a:t>正弦波</a:t>
            </a:r>
            <a:r>
              <a:rPr lang="en-US" altLang="zh-CN" dirty="0" smtClean="0"/>
              <a:t>)</a:t>
            </a:r>
            <a:r>
              <a:rPr lang="zh-CN" altLang="en-US" dirty="0"/>
              <a:t>：</a:t>
            </a:r>
            <a:r>
              <a:rPr lang="zh-CN" altLang="en-US" u="sng" dirty="0" smtClean="0"/>
              <a:t>          </a:t>
            </a:r>
            <a:r>
              <a:rPr lang="en-US" altLang="zh-CN" dirty="0" smtClean="0"/>
              <a:t>Hz(&gt;500Hz)</a:t>
            </a:r>
            <a:r>
              <a:rPr lang="zh-CN" altLang="en-US" dirty="0" smtClean="0"/>
              <a:t>，峰峰值</a:t>
            </a:r>
            <a:r>
              <a:rPr lang="en-US" altLang="zh-CN" dirty="0" smtClean="0"/>
              <a:t>1V</a:t>
            </a:r>
            <a:r>
              <a:rPr lang="zh-CN" altLang="en-US" dirty="0" smtClean="0"/>
              <a:t>以上。 如果是</a:t>
            </a:r>
            <a:r>
              <a:rPr lang="en-US" altLang="zh-CN" dirty="0" smtClean="0"/>
              <a:t>FSK</a:t>
            </a:r>
            <a:r>
              <a:rPr lang="zh-CN" altLang="en-US" dirty="0" smtClean="0"/>
              <a:t>需要设置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个载波信号，</a:t>
            </a:r>
            <a:r>
              <a:rPr lang="en-US" altLang="zh-CN" dirty="0" smtClean="0"/>
              <a:t>f1= </a:t>
            </a:r>
            <a:r>
              <a:rPr lang="zh-CN" altLang="en-US" u="sng" dirty="0" smtClean="0"/>
              <a:t>     </a:t>
            </a:r>
            <a:r>
              <a:rPr lang="en-US" altLang="zh-CN" u="sng" dirty="0" smtClean="0"/>
              <a:t>4000</a:t>
            </a:r>
            <a:r>
              <a:rPr lang="zh-CN" altLang="en-US" u="sng" dirty="0" smtClean="0"/>
              <a:t>     </a:t>
            </a:r>
            <a:r>
              <a:rPr lang="en-US" altLang="zh-CN" dirty="0" smtClean="0"/>
              <a:t>Hz (&gt;500Hz),  f2= </a:t>
            </a:r>
            <a:r>
              <a:rPr lang="zh-CN" altLang="en-US" u="sng" dirty="0" smtClean="0"/>
              <a:t>     </a:t>
            </a:r>
            <a:r>
              <a:rPr lang="en-US" altLang="zh-CN" u="sng" dirty="0" smtClean="0"/>
              <a:t>8000</a:t>
            </a:r>
            <a:r>
              <a:rPr lang="zh-CN" altLang="en-US" u="sng" dirty="0" smtClean="0"/>
              <a:t>     </a:t>
            </a:r>
            <a:r>
              <a:rPr lang="en-US" altLang="zh-CN" dirty="0" smtClean="0"/>
              <a:t>Hz (&gt;500Hz) </a:t>
            </a:r>
            <a:r>
              <a:rPr lang="zh-CN" altLang="en-US" dirty="0" smtClean="0"/>
              <a:t>。                        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说明载波怎么得到，比如：你设置的载波频率是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1KHz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，怎么得到</a:t>
            </a:r>
            <a:r>
              <a:rPr lang="en-US" altLang="zh-CN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1KHz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需要一个准确的计算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/>
              <a:t>所有测量结果误差在</a:t>
            </a:r>
            <a:r>
              <a:rPr lang="en-US" altLang="zh-CN" dirty="0" smtClean="0"/>
              <a:t>10%</a:t>
            </a:r>
            <a:r>
              <a:rPr lang="zh-CN" altLang="en-US" dirty="0" smtClean="0"/>
              <a:t>以内。</a:t>
            </a:r>
          </a:p>
        </p:txBody>
      </p:sp>
    </p:spTree>
    <p:extLst>
      <p:ext uri="{BB962C8B-B14F-4D97-AF65-F5344CB8AC3E}">
        <p14:creationId xmlns:p14="http://schemas.microsoft.com/office/powerpoint/2010/main" val="14568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、用什么方法解调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写出你准备用什么方法来解调信号。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最后验收作品的时候不能出现不一样的解调方法。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1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56967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参考论文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参考程序（书上的或者网上的）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8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、成员分工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、准备使用的元件或模块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电容电阻不需要写。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比如拟使用的运放，比较器芯片。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FPGA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MCU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DSP</a:t>
            </a:r>
            <a:r>
              <a:rPr lang="zh-CN" altLang="en-US" dirty="0" smtClean="0"/>
              <a:t>模块等（给出型号）。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7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99502" y="2339546"/>
            <a:ext cx="2561967" cy="2545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FSK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PSK</a:t>
            </a:r>
            <a:r>
              <a:rPr lang="zh-CN" altLang="en-US" dirty="0" smtClean="0"/>
              <a:t>调制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DSP,MCU,FPGA</a:t>
            </a:r>
            <a:r>
              <a:rPr lang="zh-CN" altLang="en-US" dirty="0" smtClean="0"/>
              <a:t>模块）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228702" y="2409568"/>
            <a:ext cx="2561967" cy="2545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FSK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PSK</a:t>
            </a:r>
            <a:r>
              <a:rPr lang="zh-CN" altLang="en-US" dirty="0" smtClean="0"/>
              <a:t>解调</a:t>
            </a:r>
            <a:endParaRPr lang="en-US" altLang="zh-CN" dirty="0" smtClean="0"/>
          </a:p>
          <a:p>
            <a:pPr algn="ctr"/>
            <a:r>
              <a:rPr lang="zh-CN" altLang="en-US" dirty="0"/>
              <a:t>（</a:t>
            </a:r>
            <a:r>
              <a:rPr lang="en-US" altLang="zh-CN" dirty="0" smtClean="0"/>
              <a:t>DSP,MCU,FPGA</a:t>
            </a:r>
            <a:r>
              <a:rPr lang="zh-CN" altLang="en-US" dirty="0" smtClean="0"/>
              <a:t>模块）</a:t>
            </a:r>
            <a:r>
              <a:rPr lang="zh-CN" altLang="en-US" sz="2800" dirty="0" smtClean="0"/>
              <a:t>或</a:t>
            </a:r>
            <a:r>
              <a:rPr lang="zh-CN" altLang="en-US" dirty="0" smtClean="0"/>
              <a:t>使用模拟电路实现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761469" y="2885305"/>
            <a:ext cx="2467233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61469" y="4028303"/>
            <a:ext cx="2467233" cy="8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761469" y="3459892"/>
            <a:ext cx="2467233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420002" y="247890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CLK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384908" y="3088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码元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26258" y="3636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调制输出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" idx="3"/>
          </p:cNvCxnSpPr>
          <p:nvPr/>
        </p:nvCxnSpPr>
        <p:spPr>
          <a:xfrm>
            <a:off x="9790669" y="3682314"/>
            <a:ext cx="12068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790669" y="33129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解调码元输出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3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064" y="3136557"/>
            <a:ext cx="10871200" cy="990600"/>
          </a:xfrm>
        </p:spPr>
        <p:txBody>
          <a:bodyPr>
            <a:noAutofit/>
          </a:bodyPr>
          <a:lstStyle/>
          <a:p>
            <a:pPr algn="ctr"/>
            <a:r>
              <a:rPr lang="en-US" altLang="zh-CN" sz="8000" dirty="0" smtClean="0"/>
              <a:t>next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163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879</TotalTime>
  <Words>300</Words>
  <Application>Microsoft Office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华文仿宋</vt:lpstr>
      <vt:lpstr>华文新魏</vt:lpstr>
      <vt:lpstr>Tw Cen MT</vt:lpstr>
      <vt:lpstr>Wingdings</vt:lpstr>
      <vt:lpstr>Wingdings 2</vt:lpstr>
      <vt:lpstr>中性</vt:lpstr>
      <vt:lpstr>通信系统原理实验 设计报告要求</vt:lpstr>
      <vt:lpstr>PowerPoint 演示文稿</vt:lpstr>
      <vt:lpstr>1、调制的实验参数</vt:lpstr>
      <vt:lpstr>2、用什么方法解调</vt:lpstr>
      <vt:lpstr>3、参考文献</vt:lpstr>
      <vt:lpstr>4、成员分工</vt:lpstr>
      <vt:lpstr>5、准备使用的元件或模块</vt:lpstr>
      <vt:lpstr>PowerPoint 演示文稿</vt:lpstr>
      <vt:lpstr>next</vt:lpstr>
      <vt:lpstr>通信原理系统原理综设实验报告要求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设计报告要求</dc:title>
  <dc:creator>Administrator</dc:creator>
  <cp:lastModifiedBy>雷 海波</cp:lastModifiedBy>
  <cp:revision>29</cp:revision>
  <dcterms:created xsi:type="dcterms:W3CDTF">2018-04-08T08:04:58Z</dcterms:created>
  <dcterms:modified xsi:type="dcterms:W3CDTF">2018-04-25T14:50:35Z</dcterms:modified>
</cp:coreProperties>
</file>