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CF02-F97D-44C0-91DB-9BE5163DB5D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D5E8-538A-498C-BFA3-453CE3ABD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5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257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40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7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6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37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089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72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9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0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77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87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5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51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8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D5E8-538A-498C-BFA3-453CE3ABD6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30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D55A1-90F2-4774-BC04-B18427452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8F404B-FAC6-4D78-B31B-ADB7DAEDC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3DA0A-0D62-48AA-BEEE-027A7D2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35297-3A43-4D62-97FA-BE5D6257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0655-2ACA-4E1A-9391-5EE0F5B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0047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EE77D-4871-40E6-BE9C-4026D133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A205C-33F8-4C9A-8566-25F420A17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22E01-4DED-4F94-AEB6-F3354C23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2B2F8-D52F-45ED-8079-41E3F907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C5E70-C163-4290-AEEE-CAD67F2A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91320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B3CADE-0DEA-451C-B503-868E01A4F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DF050-ED55-46F8-9B00-4E90F6B71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DA2D3-E1EB-48FE-B44E-F133319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16EA3-D3AA-44A1-8729-39A21162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42C38-10AF-47AA-8516-FFBD26C4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357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84138-1B7B-4D58-8C22-B4437DF9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F90B6-4320-4F2E-8EDB-235E3523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910D-948B-4CAE-B8F4-646F34CC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89074-3946-4527-B9DF-D6386343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DFBA3F-9FBF-4651-BF65-A0E48484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4578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5E426-54F7-4F4B-8143-8A2640C3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B8E77-343D-4AE1-B3EA-3DAC3670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7250D-D76B-42B2-97F3-D5E857BD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2C09A-EFB6-4483-8F86-E3057173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04AA6-E559-4AE3-9A96-A496078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9664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2F7E-27D0-45E8-AF69-456459FF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6CC2F-53CB-4EE7-8FC5-F982855A4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C2530-7776-482F-8EBA-1340C8083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20C84-DA37-46A1-AB3C-9C3E5348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1A8C9-6A98-4A8B-A9AA-E7CB3B77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C41BE-B69E-4D60-8181-949783D1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47715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0C180-DE91-420D-BF02-CCA27007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1DC0A5-D81D-416C-8340-4450C8CC8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00A38-57D8-4C59-BA47-711AABB1A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61DEEF-312A-4010-B674-90B0BD9E8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324C47-CB91-4C5C-8354-0FA5F61AE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BA289-A182-42A2-8007-FAA755B9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A5FC53-F8D1-40FB-9E58-DA8ED87B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96B7A5-41B7-4CAC-A783-31D468BE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6488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A29E0-3C9F-4F24-A766-DBD7404C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50541-E043-41AF-9431-E6C4D47B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0DA23-5D3C-43F5-8260-6ED1051F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8D773-F706-43B7-8847-6CE902A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2414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074083-0471-42AB-AD6E-45FBA4B8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95A03-7158-4B35-97E3-B5B2FAF5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E7097-D055-40CB-90B9-81A57F88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0534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E3DE9-EE04-4034-82FD-44E552FA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38799-5765-4B57-BAC5-A87E6C92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1D9385-2C2A-4EF1-A9EC-68BD1F8D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2840B-8904-4F6A-A6CA-1C2758A9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3A88E-DC4A-4BBB-B6FA-1907EF94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40E53-B927-4C20-845B-2A427319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573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C74EF-89C4-4EA7-8614-42B73487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209393-D0A4-4BCF-AC52-822DE32F4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12D6C-5AA7-4288-B7E2-CA8CE07AF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44224-8E25-4F21-B03F-D45BC472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9DBDA9-9CD6-4918-BC19-47F11CE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4E7B46-0439-4283-9324-0F90D936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5127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33C249-B9C4-47F1-9155-144C14C9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825385-5FC9-4601-B304-2E7FD173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6B18-65EB-4BE8-89BD-750BD44B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5A3B-31AB-40D6-9637-AC241A23619D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6974A-A146-48CA-91C3-4485D3387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F8DBF-DFB8-4D97-B8B8-9CADE227A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AF76-D0E4-4751-80E6-AAC886AE4C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575D42-AB8C-42DE-870E-CF6F8229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995886" y="3013501"/>
            <a:ext cx="10200228" cy="8309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Could Your Phone Radiation Hurt You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6EF4FF-BB85-4AA8-87F6-4E2C4D3E56D4}"/>
              </a:ext>
            </a:extLst>
          </p:cNvPr>
          <p:cNvSpPr txBox="1"/>
          <p:nvPr/>
        </p:nvSpPr>
        <p:spPr>
          <a:xfrm>
            <a:off x="10130217" y="6488668"/>
            <a:ext cx="2061783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Hypo  1910273011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4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E0C858-0080-42AF-A204-3FDE37A8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4989767" y="6120685"/>
            <a:ext cx="2212465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No evidence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2069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141EFE-189E-4563-A964-B3C2459B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931511" y="6138440"/>
            <a:ext cx="632897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But why do Many people believed that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8181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931511" y="6138440"/>
            <a:ext cx="632897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But why do Many people believed that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5EB407-F4C8-4B7F-A25F-B3B5D574C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694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B605D99-E220-4E14-B642-87006871F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537974" y="6014152"/>
            <a:ext cx="7116051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If you have a headache and are using laptop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1632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D71A05-7DF3-437A-888E-13644CF39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1263587" y="5321694"/>
            <a:ext cx="9664825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And happen to start fell better when you turn off your laptop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871D09-B7C3-498F-AE9D-8769CD7A7E56}"/>
              </a:ext>
            </a:extLst>
          </p:cNvPr>
          <p:cNvSpPr txBox="1"/>
          <p:nvPr/>
        </p:nvSpPr>
        <p:spPr>
          <a:xfrm>
            <a:off x="1327210" y="5844914"/>
            <a:ext cx="9321783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you might see a connection between headache and laptop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92383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E6FAA40-1BDE-4653-AF2F-740BB7A8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871D09-B7C3-498F-AE9D-8769CD7A7E56}"/>
              </a:ext>
            </a:extLst>
          </p:cNvPr>
          <p:cNvSpPr txBox="1"/>
          <p:nvPr/>
        </p:nvSpPr>
        <p:spPr>
          <a:xfrm>
            <a:off x="2123598" y="5791648"/>
            <a:ext cx="7944804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Once you get this idea, you might believe it is true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9057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A6E9E6-18A4-425E-8ED9-8214E936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871D09-B7C3-498F-AE9D-8769CD7A7E56}"/>
              </a:ext>
            </a:extLst>
          </p:cNvPr>
          <p:cNvSpPr txBox="1"/>
          <p:nvPr/>
        </p:nvSpPr>
        <p:spPr>
          <a:xfrm>
            <a:off x="4887175" y="5951446"/>
            <a:ext cx="241765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They are safe!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3172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A6E9E6-18A4-425E-8ED9-8214E936A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871D09-B7C3-498F-AE9D-8769CD7A7E56}"/>
              </a:ext>
            </a:extLst>
          </p:cNvPr>
          <p:cNvSpPr txBox="1"/>
          <p:nvPr/>
        </p:nvSpPr>
        <p:spPr>
          <a:xfrm>
            <a:off x="4525698" y="2875002"/>
            <a:ext cx="3140603" cy="11079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 Thanks.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3352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6575D42-AB8C-42DE-870E-CF6F82293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910672" y="6085175"/>
            <a:ext cx="6370655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Smartphone is all around us all the time.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667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5EA0BD-3CF4-4654-91E2-54259C849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3608780" y="6085175"/>
            <a:ext cx="497443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How do our smartphone work?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731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E859DF-532E-4A72-8024-BADFBE93B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115583" y="6156196"/>
            <a:ext cx="7960834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Use electromagnetic wave to transmit information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15AD3F-9112-4FA7-A5EB-611316D911A0}"/>
              </a:ext>
            </a:extLst>
          </p:cNvPr>
          <p:cNvSpPr txBox="1"/>
          <p:nvPr/>
        </p:nvSpPr>
        <p:spPr>
          <a:xfrm>
            <a:off x="7292744" y="4497551"/>
            <a:ext cx="3480440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Also called Radiation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825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E1D4468-09AA-49F4-AB2A-6A5ACF57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115583" y="6156196"/>
            <a:ext cx="8215711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Radiation is a word that makes people very nervous.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6963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503D7F-60A0-45DB-B9B1-DDCAD1308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735945" y="6156196"/>
            <a:ext cx="672010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Radiation can be divided into many types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BBEDF4-87A8-4CED-B66B-1F0118FD11B5}"/>
              </a:ext>
            </a:extLst>
          </p:cNvPr>
          <p:cNvSpPr txBox="1"/>
          <p:nvPr/>
        </p:nvSpPr>
        <p:spPr>
          <a:xfrm rot="18742963">
            <a:off x="349332" y="2885425"/>
            <a:ext cx="182934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dangerous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0E13AC-8BCE-441C-8C82-4B18C23825E7}"/>
              </a:ext>
            </a:extLst>
          </p:cNvPr>
          <p:cNvSpPr txBox="1"/>
          <p:nvPr/>
        </p:nvSpPr>
        <p:spPr>
          <a:xfrm>
            <a:off x="1105071" y="5166896"/>
            <a:ext cx="80021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B0A0EC-FA7C-4CCA-A7D3-682BAB1DE918}"/>
              </a:ext>
            </a:extLst>
          </p:cNvPr>
          <p:cNvSpPr txBox="1"/>
          <p:nvPr/>
        </p:nvSpPr>
        <p:spPr>
          <a:xfrm rot="18742963">
            <a:off x="732552" y="3605995"/>
            <a:ext cx="182934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dangerous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80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28EA85-AA4D-4007-A064-C112ED27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2319164" y="6156196"/>
            <a:ext cx="7553671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They are strong enough change atom structure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434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F3862CB-B5F3-46F9-956D-B8480327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4180251" y="6085174"/>
            <a:ext cx="383149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Electromagnetic is 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A400C-75FC-49B3-BB28-64A8F7479B5B}"/>
              </a:ext>
            </a:extLst>
          </p:cNvPr>
          <p:cNvSpPr txBox="1"/>
          <p:nvPr/>
        </p:nvSpPr>
        <p:spPr>
          <a:xfrm>
            <a:off x="1158337" y="2183998"/>
            <a:ext cx="80021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85A057-0F6A-435C-A0AF-029F658A72F2}"/>
              </a:ext>
            </a:extLst>
          </p:cNvPr>
          <p:cNvSpPr txBox="1"/>
          <p:nvPr/>
        </p:nvSpPr>
        <p:spPr>
          <a:xfrm>
            <a:off x="1069560" y="3167390"/>
            <a:ext cx="80021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84D5764-6A60-4724-9DBE-D740B73592C2}"/>
              </a:ext>
            </a:extLst>
          </p:cNvPr>
          <p:cNvSpPr txBox="1"/>
          <p:nvPr/>
        </p:nvSpPr>
        <p:spPr>
          <a:xfrm>
            <a:off x="1158336" y="4150782"/>
            <a:ext cx="80021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18E65-992D-4C11-B31D-74609ADAE008}"/>
              </a:ext>
            </a:extLst>
          </p:cNvPr>
          <p:cNvSpPr txBox="1"/>
          <p:nvPr/>
        </p:nvSpPr>
        <p:spPr>
          <a:xfrm>
            <a:off x="758226" y="5134174"/>
            <a:ext cx="800219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829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EF042C-816B-42AB-ADA4-A35AE2B22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B7E7F2-937D-45D8-8E58-CE6385288782}"/>
              </a:ext>
            </a:extLst>
          </p:cNvPr>
          <p:cNvSpPr txBox="1"/>
          <p:nvPr/>
        </p:nvSpPr>
        <p:spPr>
          <a:xfrm>
            <a:off x="4180251" y="6085174"/>
            <a:ext cx="3831498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 Electromagnetic is Safe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8302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166</Words>
  <Application>Microsoft Office PowerPoint</Application>
  <PresentationFormat>宽屏</PresentationFormat>
  <Paragraphs>44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雷海波</dc:creator>
  <cp:lastModifiedBy>海波 雷</cp:lastModifiedBy>
  <cp:revision>15</cp:revision>
  <dcterms:created xsi:type="dcterms:W3CDTF">2019-11-22T11:57:49Z</dcterms:created>
  <dcterms:modified xsi:type="dcterms:W3CDTF">2019-11-25T17:34:42Z</dcterms:modified>
</cp:coreProperties>
</file>