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tserrat" pitchFamily="2" charset="0"/>
      <p:regular r:id="rId16"/>
      <p:bold r:id="rId17"/>
      <p:italic r:id="rId18"/>
      <p:boldItalic r:id="rId19"/>
    </p:embeddedFont>
    <p:embeddedFont>
      <p:font typeface="Roboto Mono" panose="00000009000000000000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581" autoAdjust="0"/>
  </p:normalViewPr>
  <p:slideViewPr>
    <p:cSldViewPr snapToGrid="0">
      <p:cViewPr varScale="1">
        <p:scale>
          <a:sx n="87" d="100"/>
          <a:sy n="87" d="100"/>
        </p:scale>
        <p:origin x="106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5fb0fee6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5fb0fee6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5fb0fee6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5fb0fee6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5fb0fee6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5fb0fee6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5fb0fee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5fb0fee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5fb0fee6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5fb0fee6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5fb0fee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5fb0fee6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5fb0fee6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5fb0fee6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5fb0fee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5fb0fee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5fb0fee6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5fb0fee6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5fb0fee6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5fb0fee6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5fb0fee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5fb0fee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7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does a computer “compute”?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61949"/>
            <a:ext cx="8520600" cy="8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latin typeface="Montserrat"/>
                <a:ea typeface="Montserrat"/>
                <a:cs typeface="Montserrat"/>
                <a:sym typeface="Montserrat"/>
              </a:rPr>
              <a:t>Suhas</a:t>
            </a:r>
            <a:r>
              <a:rPr lang="en-IN" dirty="0">
                <a:latin typeface="Montserrat"/>
                <a:ea typeface="Montserrat"/>
                <a:cs typeface="Montserrat"/>
                <a:sym typeface="Montserrat"/>
              </a:rPr>
              <a:t> K Viswanath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So, what does this reflect in terms of computation?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can we maximize the efficiency of a computer?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Threads and atomic operations.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563" y="1955997"/>
            <a:ext cx="5550925" cy="25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So, what is the concern?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When a core is performing two concurrent tasks, how do we deal with erroneous behavior? Since we are using shared resources (the same core to perform both tasks) (Example of RAW hazard)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Parts of the program that may cause this issue with errors are known as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critical sections.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At critical sections, the core needed to be aware of protecting certain resources, and performing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mutually exclusive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execution and memory accesses.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Well, how does this information link with CUDA?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CUDA programming allows users to program a GPU device to compute a large set of 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CUDA employs both concurrency and parallelism.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Understanding and identifying critical sections in the program allows the programmer to understand the best way to program the device using CUDA.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F35F-2AB7-7679-5FE5-CB46B41F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latin typeface="Montserrat" pitchFamily="2" charset="0"/>
              </a:rPr>
              <a:t>endmodule</a:t>
            </a:r>
            <a:endParaRPr lang="en-IN" dirty="0">
              <a:latin typeface="Montserrat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C3981-4F50-AEAB-D52C-1255ED486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latin typeface="Montserrat" pitchFamily="2" charset="0"/>
              </a:rPr>
              <a:t>Website: skudlur.github.com</a:t>
            </a:r>
          </a:p>
          <a:p>
            <a:pPr marL="114300" indent="0">
              <a:buNone/>
            </a:pPr>
            <a:r>
              <a:rPr lang="en-IN" dirty="0">
                <a:latin typeface="Montserrat" pitchFamily="2" charset="0"/>
              </a:rPr>
              <a:t>Twitter: @s_kudlur</a:t>
            </a:r>
          </a:p>
          <a:p>
            <a:pPr marL="114300" indent="0">
              <a:buNone/>
            </a:pPr>
            <a:r>
              <a:rPr lang="en-IN">
                <a:latin typeface="Montserrat" pitchFamily="2" charset="0"/>
              </a:rPr>
              <a:t>GitHub: @skudlur</a:t>
            </a:r>
            <a:endParaRPr lang="en-IN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7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54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Why are computers called “computers”?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676" y="1017725"/>
            <a:ext cx="4352775" cy="373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is this?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950" y="1214275"/>
            <a:ext cx="5179719" cy="36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New age computers and computation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50" y="1407138"/>
            <a:ext cx="79914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CPU and Memory Organization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25" y="1528376"/>
            <a:ext cx="3747675" cy="23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00" y="2112625"/>
            <a:ext cx="4174275" cy="12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Why do (simple) computers work this way?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analogy about getting to know each person’s names in this room.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Easily scalable.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Standard.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735500" y="2512275"/>
            <a:ext cx="3723000" cy="10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 we have to perform serial computation?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57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Font typeface="Montserrat"/>
              <a:buChar char="●"/>
            </a:pPr>
            <a:r>
              <a:rPr lang="en" sz="1530">
                <a:latin typeface="Montserrat"/>
                <a:ea typeface="Montserrat"/>
                <a:cs typeface="Montserrat"/>
                <a:sym typeface="Montserrat"/>
              </a:rPr>
              <a:t>Short answer, no. </a:t>
            </a:r>
            <a:endParaRPr sz="153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57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Font typeface="Montserrat"/>
              <a:buChar char="●"/>
            </a:pPr>
            <a:r>
              <a:rPr lang="en" sz="1530">
                <a:latin typeface="Montserrat"/>
                <a:ea typeface="Montserrat"/>
                <a:cs typeface="Montserrat"/>
                <a:sym typeface="Montserrat"/>
              </a:rPr>
              <a:t>Long answer, maybe. Let me explain with an example.</a:t>
            </a:r>
            <a:endParaRPr sz="153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loopadd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itr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530" b="1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53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itr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53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530" b="1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5682325" y="2806125"/>
            <a:ext cx="601800" cy="483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431125" y="2823675"/>
            <a:ext cx="9096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Loop?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1231650" y="2358300"/>
            <a:ext cx="1861500" cy="342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Is this the same?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 b="1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53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53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itr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53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53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3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261750" y="1434575"/>
            <a:ext cx="195900" cy="342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849600" y="1210650"/>
            <a:ext cx="19593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30" b="1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sum = a + b;</a:t>
            </a:r>
            <a:endParaRPr sz="1530" b="1">
              <a:solidFill>
                <a:srgbClr val="700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30" b="1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sum = a + b;</a:t>
            </a:r>
            <a:endParaRPr sz="1530" b="1">
              <a:solidFill>
                <a:srgbClr val="700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30" b="1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sum = a + b;</a:t>
            </a:r>
            <a:endParaRPr sz="1530" b="1">
              <a:solidFill>
                <a:srgbClr val="700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30" b="1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sum = a + b;</a:t>
            </a:r>
            <a:endParaRPr sz="1530" b="1">
              <a:solidFill>
                <a:srgbClr val="700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30" b="1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sum = a + b;</a:t>
            </a:r>
            <a:endParaRPr sz="1530" b="1">
              <a:solidFill>
                <a:srgbClr val="7000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182625" y="2295300"/>
            <a:ext cx="21135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Assuming itr = 5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72300" y="3345050"/>
            <a:ext cx="7774800" cy="13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loop is broken down this way.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Can we run these add operations in concurrently/parallel maybe??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What is concurrent or parallel computation then?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Concurrent and Parallel computation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Parallel computation (Explicit parallelism) is performing computation on multiple computers or “cores” simultaneously. (Usually from the same program and data memory spaces).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Analogy: A group of sous chefs cooking many meals.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Concurrent computation (implicit parallelism) is performing two operations “simultaneously” (simulating simultaneous execution) by using a single core, and sharing the resources and time for a specific part of the program in the memory space.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Analogy: One person cooking two meals.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On-screen Show (16:9)</PresentationFormat>
  <Paragraphs>55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 Mono</vt:lpstr>
      <vt:lpstr>Montserrat</vt:lpstr>
      <vt:lpstr>Arial</vt:lpstr>
      <vt:lpstr>Simple Light</vt:lpstr>
      <vt:lpstr>How does a computer “compute”?</vt:lpstr>
      <vt:lpstr>Why are computers called “computers”?</vt:lpstr>
      <vt:lpstr>What is this?</vt:lpstr>
      <vt:lpstr>New age computers and computation</vt:lpstr>
      <vt:lpstr>CPU and Memory Organization</vt:lpstr>
      <vt:lpstr>Why do (simple) computers work this way?</vt:lpstr>
      <vt:lpstr>Do we have to perform serial computation?</vt:lpstr>
      <vt:lpstr>Is this the same?</vt:lpstr>
      <vt:lpstr>Concurrent and Parallel computation</vt:lpstr>
      <vt:lpstr>So, what does this reflect in terms of computation?</vt:lpstr>
      <vt:lpstr>So, what is the concern?</vt:lpstr>
      <vt:lpstr>Well, how does this information link with CUDA?</vt:lpstr>
      <vt:lpstr>endmodule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computer “compute”?</dc:title>
  <cp:lastModifiedBy>Joyen Benitto</cp:lastModifiedBy>
  <cp:revision>1</cp:revision>
  <dcterms:modified xsi:type="dcterms:W3CDTF">2024-02-03T05:25:12Z</dcterms:modified>
</cp:coreProperties>
</file>