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6107241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6107241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10724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10724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610724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610724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6107241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6107241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6107241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6107241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6107241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6107241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107241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107241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6107241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6107241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107241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6107241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Flynn’s Taxonomy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Spectrum of Computing Paradigms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MISD (Multiple Instruction, Single Data)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most debated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segment.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might argue that pipelining doesn’t necessarily portray the flow of one piece of data, considering how it evolves with each stage!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Structure looks too impractical to be included in real world high performance systems.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0" y="2571750"/>
            <a:ext cx="5607501" cy="25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a Taxonomy?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6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practice and science of categorization and classification!</a:t>
            </a:r>
            <a:endParaRPr sz="1900">
              <a:solidFill>
                <a:srgbClr val="4D515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Essentially</a:t>
            </a:r>
            <a:r>
              <a:rPr lang="en" sz="1900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follows a hierarchy, a bunch of entities are organized and classified into groups or types.</a:t>
            </a:r>
            <a:endParaRPr sz="1900">
              <a:solidFill>
                <a:srgbClr val="4D515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50" y="1017725"/>
            <a:ext cx="4057075" cy="3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Flynn </a:t>
            </a:r>
            <a:r>
              <a:rPr b="1" lang="en" sz="4466">
                <a:latin typeface="Montserrat"/>
                <a:ea typeface="Montserrat"/>
                <a:cs typeface="Montserrat"/>
                <a:sym typeface="Montserrat"/>
              </a:rPr>
              <a:t>who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4158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No, not him!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375" y="1017725"/>
            <a:ext cx="25212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Michael J. Flynn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5828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emeritus, Stanford University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Dissected the computing paradigm, brought together a relation between key aspects to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correlate between architectures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850" y="877050"/>
            <a:ext cx="2824500" cy="32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9125" y="3762850"/>
            <a:ext cx="87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So, what is Flynn’s Taxonomy?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article for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5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Flynn, M. (2011). Flynn’s Taxonomy. In: Padua, D. (eds) Encyclopedia of Parallel Computing. Springer, Boston, MA. https://doi.org/10.1007/978-0-387-09766-4_2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550" y="847600"/>
            <a:ext cx="28837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Flynn’s Taxonomy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Categorizes existing architectures into four segments primarily with the help of two key aspects - Instruction density and Data density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600" y="2167725"/>
            <a:ext cx="40005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SISD (Single Instruction, Single Data)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trivial serial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 use!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SISD defines a computer organization with a control unit, a processing unit, and a memory unit.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Executes instructions sequentially and they can/cannot have parallel processing efficiency.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can we parallelise further?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3238500"/>
            <a:ext cx="72675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SIMD (Single Instruction, Multiple Data)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803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form of data level parallelism! This is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exactly what we achieve with CUDA!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SIMD model of parallel computing includes two parts such as a front-end computer of the usual von Neumann style, and a processor array as displayed in the figure.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975" y="1691975"/>
            <a:ext cx="3564324" cy="23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MIMD (Multiple Instruction, Multiple Data)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52110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Introducing multiple nodes to handle different sets of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Think of multiple processors having their own chunk of memory! Each processing element gets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own share of the cake!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Multi-tenancy execution is favorable.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100" y="1170125"/>
            <a:ext cx="3316500" cy="259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675" y="3134775"/>
            <a:ext cx="3316499" cy="18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