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6733B-9535-46D5-8E96-CAA908A43D7A}" v="3" dt="2024-04-05T02:04:50.486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8" d="100"/>
          <a:sy n="108" d="100"/>
        </p:scale>
        <p:origin x="65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 Silva, Kevin" userId="182f6be7-dff1-4b4c-ad97-d292621fc039" providerId="ADAL" clId="{5536733B-9535-46D5-8E96-CAA908A43D7A}"/>
    <pc:docChg chg="undo redo custSel modSld">
      <pc:chgData name="Da Silva, Kevin" userId="182f6be7-dff1-4b4c-ad97-d292621fc039" providerId="ADAL" clId="{5536733B-9535-46D5-8E96-CAA908A43D7A}" dt="2024-04-05T02:14:03.230" v="227" actId="1076"/>
      <pc:docMkLst>
        <pc:docMk/>
      </pc:docMkLst>
      <pc:sldChg chg="addSp delSp modSp mod">
        <pc:chgData name="Da Silva, Kevin" userId="182f6be7-dff1-4b4c-ad97-d292621fc039" providerId="ADAL" clId="{5536733B-9535-46D5-8E96-CAA908A43D7A}" dt="2024-04-05T02:14:03.230" v="227" actId="1076"/>
        <pc:sldMkLst>
          <pc:docMk/>
          <pc:sldMk cId="547100618" sldId="263"/>
        </pc:sldMkLst>
        <pc:spChg chg="mod">
          <ac:chgData name="Da Silva, Kevin" userId="182f6be7-dff1-4b4c-ad97-d292621fc039" providerId="ADAL" clId="{5536733B-9535-46D5-8E96-CAA908A43D7A}" dt="2024-04-05T01:57:37.956" v="6" actId="14100"/>
          <ac:spMkLst>
            <pc:docMk/>
            <pc:sldMk cId="547100618" sldId="263"/>
            <ac:spMk id="2" creationId="{00000000-0000-0000-0000-000000000000}"/>
          </ac:spMkLst>
        </pc:spChg>
        <pc:spChg chg="add mod">
          <ac:chgData name="Da Silva, Kevin" userId="182f6be7-dff1-4b4c-ad97-d292621fc039" providerId="ADAL" clId="{5536733B-9535-46D5-8E96-CAA908A43D7A}" dt="2024-04-05T02:03:48.671" v="80" actId="20577"/>
          <ac:spMkLst>
            <pc:docMk/>
            <pc:sldMk cId="547100618" sldId="263"/>
            <ac:spMk id="4" creationId="{74DB780C-66C2-356B-4354-67AFE901528D}"/>
          </ac:spMkLst>
        </pc:spChg>
        <pc:spChg chg="add del">
          <ac:chgData name="Da Silva, Kevin" userId="182f6be7-dff1-4b4c-ad97-d292621fc039" providerId="ADAL" clId="{5536733B-9535-46D5-8E96-CAA908A43D7A}" dt="2024-04-05T01:59:13.743" v="29" actId="22"/>
          <ac:spMkLst>
            <pc:docMk/>
            <pc:sldMk cId="547100618" sldId="263"/>
            <ac:spMk id="6" creationId="{0278D047-C1C7-049D-112E-4CCAA2FEF083}"/>
          </ac:spMkLst>
        </pc:spChg>
        <pc:spChg chg="add mod">
          <ac:chgData name="Da Silva, Kevin" userId="182f6be7-dff1-4b4c-ad97-d292621fc039" providerId="ADAL" clId="{5536733B-9535-46D5-8E96-CAA908A43D7A}" dt="2024-04-05T01:59:32.391" v="37" actId="113"/>
          <ac:spMkLst>
            <pc:docMk/>
            <pc:sldMk cId="547100618" sldId="263"/>
            <ac:spMk id="8" creationId="{6D40DAEF-4E64-92B9-8EA9-B64467CB22BC}"/>
          </ac:spMkLst>
        </pc:spChg>
        <pc:spChg chg="add mod">
          <ac:chgData name="Da Silva, Kevin" userId="182f6be7-dff1-4b4c-ad97-d292621fc039" providerId="ADAL" clId="{5536733B-9535-46D5-8E96-CAA908A43D7A}" dt="2024-04-05T02:01:57.791" v="65" actId="113"/>
          <ac:spMkLst>
            <pc:docMk/>
            <pc:sldMk cId="547100618" sldId="263"/>
            <ac:spMk id="12" creationId="{B1701A3D-FD8C-286A-0987-379B3A67292A}"/>
          </ac:spMkLst>
        </pc:spChg>
        <pc:spChg chg="add mod">
          <ac:chgData name="Da Silva, Kevin" userId="182f6be7-dff1-4b4c-ad97-d292621fc039" providerId="ADAL" clId="{5536733B-9535-46D5-8E96-CAA908A43D7A}" dt="2024-04-05T02:06:39.541" v="102" actId="1076"/>
          <ac:spMkLst>
            <pc:docMk/>
            <pc:sldMk cId="547100618" sldId="263"/>
            <ac:spMk id="14" creationId="{44F471C0-669F-3AB0-25C2-5D48126F32E9}"/>
          </ac:spMkLst>
        </pc:spChg>
        <pc:spChg chg="add mod">
          <ac:chgData name="Da Silva, Kevin" userId="182f6be7-dff1-4b4c-ad97-d292621fc039" providerId="ADAL" clId="{5536733B-9535-46D5-8E96-CAA908A43D7A}" dt="2024-04-05T02:04:15.962" v="87" actId="1076"/>
          <ac:spMkLst>
            <pc:docMk/>
            <pc:sldMk cId="547100618" sldId="263"/>
            <ac:spMk id="17" creationId="{93D6AC0F-EFA1-73E8-0E78-04B560DDCF0D}"/>
          </ac:spMkLst>
        </pc:spChg>
        <pc:spChg chg="add mod">
          <ac:chgData name="Da Silva, Kevin" userId="182f6be7-dff1-4b4c-ad97-d292621fc039" providerId="ADAL" clId="{5536733B-9535-46D5-8E96-CAA908A43D7A}" dt="2024-04-05T02:05:51.540" v="101" actId="14100"/>
          <ac:spMkLst>
            <pc:docMk/>
            <pc:sldMk cId="547100618" sldId="263"/>
            <ac:spMk id="21" creationId="{F0C1224A-DA9E-9B03-6765-003139CDEBA4}"/>
          </ac:spMkLst>
        </pc:spChg>
        <pc:spChg chg="add mod">
          <ac:chgData name="Da Silva, Kevin" userId="182f6be7-dff1-4b4c-ad97-d292621fc039" providerId="ADAL" clId="{5536733B-9535-46D5-8E96-CAA908A43D7A}" dt="2024-04-05T02:08:45.165" v="127" actId="1076"/>
          <ac:spMkLst>
            <pc:docMk/>
            <pc:sldMk cId="547100618" sldId="263"/>
            <ac:spMk id="23" creationId="{1EED6363-4A95-9CAB-F868-2735ADCD1BED}"/>
          </ac:spMkLst>
        </pc:spChg>
        <pc:spChg chg="add mod">
          <ac:chgData name="Da Silva, Kevin" userId="182f6be7-dff1-4b4c-ad97-d292621fc039" providerId="ADAL" clId="{5536733B-9535-46D5-8E96-CAA908A43D7A}" dt="2024-04-05T02:13:57.989" v="226" actId="1076"/>
          <ac:spMkLst>
            <pc:docMk/>
            <pc:sldMk cId="547100618" sldId="263"/>
            <ac:spMk id="25" creationId="{048CCE3E-4B90-AC5C-47F1-D2014A9B5E28}"/>
          </ac:spMkLst>
        </pc:spChg>
        <pc:spChg chg="add del">
          <ac:chgData name="Da Silva, Kevin" userId="182f6be7-dff1-4b4c-ad97-d292621fc039" providerId="ADAL" clId="{5536733B-9535-46D5-8E96-CAA908A43D7A}" dt="2024-04-05T02:12:47.297" v="199" actId="22"/>
          <ac:spMkLst>
            <pc:docMk/>
            <pc:sldMk cId="547100618" sldId="263"/>
            <ac:spMk id="27" creationId="{EC69ED55-82AF-F5D5-86B0-9BAC1EE34308}"/>
          </ac:spMkLst>
        </pc:spChg>
        <pc:spChg chg="add mod">
          <ac:chgData name="Da Silva, Kevin" userId="182f6be7-dff1-4b4c-ad97-d292621fc039" providerId="ADAL" clId="{5536733B-9535-46D5-8E96-CAA908A43D7A}" dt="2024-04-05T02:14:03.230" v="227" actId="1076"/>
          <ac:spMkLst>
            <pc:docMk/>
            <pc:sldMk cId="547100618" sldId="263"/>
            <ac:spMk id="29" creationId="{304A3491-7F77-E397-4AA0-18A74D7CC5CA}"/>
          </ac:spMkLst>
        </pc:spChg>
        <pc:picChg chg="add mod">
          <ac:chgData name="Da Silva, Kevin" userId="182f6be7-dff1-4b4c-ad97-d292621fc039" providerId="ADAL" clId="{5536733B-9535-46D5-8E96-CAA908A43D7A}" dt="2024-04-05T02:00:23.454" v="43" actId="14100"/>
          <ac:picMkLst>
            <pc:docMk/>
            <pc:sldMk cId="547100618" sldId="263"/>
            <ac:picMk id="10" creationId="{C94B6B6B-C964-6588-1CA4-6E0F5DF8F832}"/>
          </ac:picMkLst>
        </pc:picChg>
        <pc:picChg chg="add mod">
          <ac:chgData name="Da Silva, Kevin" userId="182f6be7-dff1-4b4c-ad97-d292621fc039" providerId="ADAL" clId="{5536733B-9535-46D5-8E96-CAA908A43D7A}" dt="2024-04-05T02:06:43.128" v="103" actId="1076"/>
          <ac:picMkLst>
            <pc:docMk/>
            <pc:sldMk cId="547100618" sldId="263"/>
            <ac:picMk id="15" creationId="{5632F15C-3A44-2D58-481D-67B2AF1C40C5}"/>
          </ac:picMkLst>
        </pc:picChg>
        <pc:picChg chg="add mod">
          <ac:chgData name="Da Silva, Kevin" userId="182f6be7-dff1-4b4c-ad97-d292621fc039" providerId="ADAL" clId="{5536733B-9535-46D5-8E96-CAA908A43D7A}" dt="2024-04-05T02:04:59.808" v="93" actId="1076"/>
          <ac:picMkLst>
            <pc:docMk/>
            <pc:sldMk cId="547100618" sldId="263"/>
            <ac:picMk id="19" creationId="{56211242-F1ED-E01C-5C16-5C6A2AB2FD4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4B2F5-122E-45D6-B527-724B920F3E4C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2C417D-E42C-4209-BC78-0D7D647584D4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68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7" name="Image 6" descr="Ligne d’électrocardiogram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C2FF6-6C9F-404B-87B0-1C13C8BF375C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31BED-90D9-48AE-8506-A0394977B35F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8B63D-6C57-40E1-B687-7CAA7CECAB9D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B01D1-ECC3-4CD5-9BC3-60EC2C5F6982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2D0A1-7E81-456E-8C02-7BE047B7566C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E1A74-BF5C-4D4A-82CF-035000799CEA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36169-909E-4CE3-B5D2-455F3A03E9A7}" type="datetime1">
              <a:rPr lang="fr-FR" smtClean="0"/>
              <a:pPr rtl="0"/>
              <a:t>04/04/2024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e rouge" descr="Barre rouge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35AE897-1F6C-4437-9E8F-6D0CF52398E0}" type="datetime1">
              <a:rPr lang="fr-FR" noProof="0" smtClean="0"/>
              <a:pPr rtl="0"/>
              <a:t>04/04/2024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9336" y="116633"/>
            <a:ext cx="6192688" cy="21602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CA" sz="1800" dirty="0"/>
              <a:t>Rapport de Suivi de Projet - Itération #2 - Équipe : Les Touristes</a:t>
            </a:r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DB780C-66C2-356B-4354-67AFE901528D}"/>
              </a:ext>
            </a:extLst>
          </p:cNvPr>
          <p:cNvSpPr txBox="1"/>
          <p:nvPr/>
        </p:nvSpPr>
        <p:spPr>
          <a:xfrm>
            <a:off x="22672" y="356568"/>
            <a:ext cx="4129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 de l'itération :</a:t>
            </a:r>
          </a:p>
          <a:p>
            <a:r>
              <a:rPr lang="fr-CA" sz="1200" dirty="0"/>
              <a:t>- Le but de cette itération était d'améliorer l'interaction utilisateur avec l'application en intégrant des fonctionnalités avancées de recherche, de filtrage, et de géolocalisation, tout en renforçant la sécurité des données utilisateur.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40DAEF-4E64-92B9-8EA9-B64467CB22BC}"/>
              </a:ext>
            </a:extLst>
          </p:cNvPr>
          <p:cNvSpPr txBox="1"/>
          <p:nvPr/>
        </p:nvSpPr>
        <p:spPr>
          <a:xfrm>
            <a:off x="22672" y="1484784"/>
            <a:ext cx="1080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/>
              <a:t>Engagement</a:t>
            </a:r>
            <a:r>
              <a:rPr lang="fr-CA" sz="1200" dirty="0"/>
              <a:t>:</a:t>
            </a: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94B6B6B-C964-6588-1CA4-6E0F5DF8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1794582"/>
            <a:ext cx="4129112" cy="14179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701A3D-FD8C-286A-0987-379B3A67292A}"/>
              </a:ext>
            </a:extLst>
          </p:cNvPr>
          <p:cNvSpPr txBox="1"/>
          <p:nvPr/>
        </p:nvSpPr>
        <p:spPr>
          <a:xfrm>
            <a:off x="22672" y="3223708"/>
            <a:ext cx="6505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Faits Saillants:</a:t>
            </a:r>
          </a:p>
          <a:p>
            <a:r>
              <a:rPr lang="fr-CA" sz="1200" dirty="0"/>
              <a:t>• Dépassement du temps alloué pour la géolocalisation en raison de défis techniques imprévus. </a:t>
            </a:r>
          </a:p>
          <a:p>
            <a:r>
              <a:rPr lang="fr-CA" sz="1200" dirty="0"/>
              <a:t>• Retards rencontrés dans le développement du filtrage avancé </a:t>
            </a:r>
          </a:p>
          <a:p>
            <a:r>
              <a:rPr lang="fr-CA" sz="1200" dirty="0"/>
              <a:t>• Bonne gestion des bogues identifiés, assurant un maintien de la qualité du logiciel.</a:t>
            </a:r>
          </a:p>
          <a:p>
            <a:endParaRPr lang="fr-CA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F471C0-669F-3AB0-25C2-5D48126F32E9}"/>
              </a:ext>
            </a:extLst>
          </p:cNvPr>
          <p:cNvSpPr txBox="1"/>
          <p:nvPr/>
        </p:nvSpPr>
        <p:spPr>
          <a:xfrm>
            <a:off x="4583832" y="378387"/>
            <a:ext cx="2678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État d'Avancement Graphique:</a:t>
            </a:r>
            <a:endParaRPr lang="fr-CA" sz="1200" b="1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632F15C-3A44-2D58-481D-67B2AF1C40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66" y="777055"/>
            <a:ext cx="2644140" cy="244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3D6AC0F-EFA1-73E8-0E78-04B560DDCF0D}"/>
              </a:ext>
            </a:extLst>
          </p:cNvPr>
          <p:cNvSpPr txBox="1"/>
          <p:nvPr/>
        </p:nvSpPr>
        <p:spPr>
          <a:xfrm>
            <a:off x="7464152" y="116633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État de l'Effort et des Coûts: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56211242-F1ED-E01C-5C16-5C6A2AB2F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93632"/>
            <a:ext cx="4668665" cy="178892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0C1224A-DA9E-9B03-6765-003139CDEBA4}"/>
              </a:ext>
            </a:extLst>
          </p:cNvPr>
          <p:cNvSpPr txBox="1"/>
          <p:nvPr/>
        </p:nvSpPr>
        <p:spPr>
          <a:xfrm>
            <a:off x="7320135" y="2196865"/>
            <a:ext cx="4812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Explications des écarts</a:t>
            </a:r>
            <a:r>
              <a:rPr lang="fr-CA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: Les ajustements de fonctionnalités comme la géolocalisation, le filtrage avancé et le renforcement de la sécurité ont nécessité plus d'heures de travail que prévu, entraînant un léger dépassement de budget.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ED6363-4A95-9CAB-F868-2735ADCD1BED}"/>
              </a:ext>
            </a:extLst>
          </p:cNvPr>
          <p:cNvSpPr txBox="1"/>
          <p:nvPr/>
        </p:nvSpPr>
        <p:spPr>
          <a:xfrm>
            <a:off x="8580" y="4052669"/>
            <a:ext cx="5904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État de la Qualité:</a:t>
            </a:r>
          </a:p>
          <a:p>
            <a:r>
              <a:rPr lang="fr-CA" sz="1200" dirty="0"/>
              <a:t>Nombre de bogues : 3</a:t>
            </a:r>
          </a:p>
          <a:p>
            <a:r>
              <a:rPr lang="fr-CA" sz="1200" dirty="0"/>
              <a:t>Impact : Modéré</a:t>
            </a:r>
          </a:p>
          <a:p>
            <a:r>
              <a:rPr lang="fr-CA" sz="1200" dirty="0"/>
              <a:t>Raisons : Les nouveaux bogues sont principalement liés aux nouvelles fonctionnalités de géolocalisation et nécessitent des ajustements pour garantir la précision et la fiabilité des données de localisation.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CCE3E-4B90-AC5C-47F1-D2014A9B5E28}"/>
              </a:ext>
            </a:extLst>
          </p:cNvPr>
          <p:cNvSpPr txBox="1"/>
          <p:nvPr/>
        </p:nvSpPr>
        <p:spPr>
          <a:xfrm>
            <a:off x="6491541" y="3314006"/>
            <a:ext cx="5616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État des Risques et Obstacles:</a:t>
            </a:r>
          </a:p>
          <a:p>
            <a:r>
              <a:rPr lang="fr-CA" sz="1200" dirty="0"/>
              <a:t>- Nouveaux Risques : Risque lié à la conformité des données de géolocalisation avec les régulations de protection de la vie privée.</a:t>
            </a:r>
          </a:p>
          <a:p>
            <a:r>
              <a:rPr lang="fr-CA" sz="1200" dirty="0"/>
              <a:t>- Risques Modifiés : Le risque de performance de l'application a été diminué grâce à des optimisations réussies.</a:t>
            </a:r>
          </a:p>
          <a:p>
            <a:r>
              <a:rPr lang="fr-CA" sz="1200" dirty="0"/>
              <a:t>- Risques Supprimés : Le risque de non-conformité des données utilisateur a été éliminé suite à l'amélioration de la sécurité.</a:t>
            </a:r>
          </a:p>
          <a:p>
            <a:r>
              <a:rPr lang="fr-CA" sz="1200" dirty="0"/>
              <a:t>- Nouveaux Obstacles : Complexité technique accrue dans le développement du filtrage avancé, nécessitant une analyse plus approfondie et des ajustements de planification.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4A3491-7F77-E397-4AA0-18A74D7CC5CA}"/>
              </a:ext>
            </a:extLst>
          </p:cNvPr>
          <p:cNvSpPr txBox="1"/>
          <p:nvPr/>
        </p:nvSpPr>
        <p:spPr>
          <a:xfrm>
            <a:off x="8580" y="534290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/>
              <a:t>Plan d'Amélioration:</a:t>
            </a:r>
          </a:p>
          <a:p>
            <a:r>
              <a:rPr lang="fr-CA" sz="1200" dirty="0"/>
              <a:t>- Finaliser l'implémentation de la géolocalisation tout en assurant la conformité avec les lois sur la protection de la vie privée.</a:t>
            </a:r>
          </a:p>
          <a:p>
            <a:r>
              <a:rPr lang="fr-CA" sz="1200" dirty="0"/>
              <a:t>- Prioriser le déblocage du développement du filtrage avancé.</a:t>
            </a:r>
          </a:p>
          <a:p>
            <a:r>
              <a:rPr lang="fr-CA" sz="1200" dirty="0"/>
              <a:t>- Intensifier les revues de code pour maintenir une haute qualité de développement.</a:t>
            </a:r>
          </a:p>
          <a:p>
            <a:endParaRPr lang="fr-CA" sz="1200" b="1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médicale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1_TF02901024_TF02901024.potx" id="{99AE3A49-340D-4591-BFCE-7BC185978C07}" vid="{AD5DAC16-512F-4CB9-9850-6544BB0EE0D7}"/>
    </a:ext>
  </a:extLst>
</a:theme>
</file>

<file path=ppt/theme/theme2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médicale (grand écran)</Template>
  <TotalTime>137</TotalTime>
  <Words>333</Words>
  <Application>Microsoft Office PowerPoint</Application>
  <PresentationFormat>Grand écran</PresentationFormat>
  <Paragraphs>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Medium</vt:lpstr>
      <vt:lpstr>Présentation médicale 16x9</vt:lpstr>
      <vt:lpstr>Rapport de Suivi de Projet - Itération #2 - Équipe : Les Touristes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 un titre de diapositive - 3</dc:title>
  <dc:creator>Da Silva, Kevin</dc:creator>
  <cp:lastModifiedBy>Da Silva, Kevin</cp:lastModifiedBy>
  <cp:revision>1</cp:revision>
  <dcterms:created xsi:type="dcterms:W3CDTF">2024-04-04T23:57:00Z</dcterms:created>
  <dcterms:modified xsi:type="dcterms:W3CDTF">2024-04-05T02:14:12Z</dcterms:modified>
</cp:coreProperties>
</file>