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BA128-C009-4E02-BCEA-B65EC7C05260}" v="3" dt="2024-04-15T03:55:42.317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108" d="100"/>
          <a:sy n="108" d="100"/>
        </p:scale>
        <p:origin x="65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 Silva, Kevin" userId="182f6be7-dff1-4b4c-ad97-d292621fc039" providerId="ADAL" clId="{5536733B-9535-46D5-8E96-CAA908A43D7A}"/>
    <pc:docChg chg="undo redo custSel modSld">
      <pc:chgData name="Da Silva, Kevin" userId="182f6be7-dff1-4b4c-ad97-d292621fc039" providerId="ADAL" clId="{5536733B-9535-46D5-8E96-CAA908A43D7A}" dt="2024-04-05T02:14:03.230" v="227" actId="1076"/>
      <pc:docMkLst>
        <pc:docMk/>
      </pc:docMkLst>
      <pc:sldChg chg="addSp delSp modSp mod">
        <pc:chgData name="Da Silva, Kevin" userId="182f6be7-dff1-4b4c-ad97-d292621fc039" providerId="ADAL" clId="{5536733B-9535-46D5-8E96-CAA908A43D7A}" dt="2024-04-05T02:14:03.230" v="227" actId="1076"/>
        <pc:sldMkLst>
          <pc:docMk/>
          <pc:sldMk cId="547100618" sldId="263"/>
        </pc:sldMkLst>
        <pc:spChg chg="mod">
          <ac:chgData name="Da Silva, Kevin" userId="182f6be7-dff1-4b4c-ad97-d292621fc039" providerId="ADAL" clId="{5536733B-9535-46D5-8E96-CAA908A43D7A}" dt="2024-04-05T01:57:37.956" v="6" actId="14100"/>
          <ac:spMkLst>
            <pc:docMk/>
            <pc:sldMk cId="547100618" sldId="263"/>
            <ac:spMk id="2" creationId="{00000000-0000-0000-0000-000000000000}"/>
          </ac:spMkLst>
        </pc:spChg>
        <pc:spChg chg="add mod">
          <ac:chgData name="Da Silva, Kevin" userId="182f6be7-dff1-4b4c-ad97-d292621fc039" providerId="ADAL" clId="{5536733B-9535-46D5-8E96-CAA908A43D7A}" dt="2024-04-05T02:03:48.671" v="80" actId="20577"/>
          <ac:spMkLst>
            <pc:docMk/>
            <pc:sldMk cId="547100618" sldId="263"/>
            <ac:spMk id="4" creationId="{74DB780C-66C2-356B-4354-67AFE901528D}"/>
          </ac:spMkLst>
        </pc:spChg>
        <pc:spChg chg="add del">
          <ac:chgData name="Da Silva, Kevin" userId="182f6be7-dff1-4b4c-ad97-d292621fc039" providerId="ADAL" clId="{5536733B-9535-46D5-8E96-CAA908A43D7A}" dt="2024-04-05T01:59:13.743" v="29" actId="22"/>
          <ac:spMkLst>
            <pc:docMk/>
            <pc:sldMk cId="547100618" sldId="263"/>
            <ac:spMk id="6" creationId="{0278D047-C1C7-049D-112E-4CCAA2FEF083}"/>
          </ac:spMkLst>
        </pc:spChg>
        <pc:spChg chg="add mod">
          <ac:chgData name="Da Silva, Kevin" userId="182f6be7-dff1-4b4c-ad97-d292621fc039" providerId="ADAL" clId="{5536733B-9535-46D5-8E96-CAA908A43D7A}" dt="2024-04-05T01:59:32.391" v="37" actId="113"/>
          <ac:spMkLst>
            <pc:docMk/>
            <pc:sldMk cId="547100618" sldId="263"/>
            <ac:spMk id="8" creationId="{6D40DAEF-4E64-92B9-8EA9-B64467CB22BC}"/>
          </ac:spMkLst>
        </pc:spChg>
        <pc:spChg chg="add mod">
          <ac:chgData name="Da Silva, Kevin" userId="182f6be7-dff1-4b4c-ad97-d292621fc039" providerId="ADAL" clId="{5536733B-9535-46D5-8E96-CAA908A43D7A}" dt="2024-04-05T02:01:57.791" v="65" actId="113"/>
          <ac:spMkLst>
            <pc:docMk/>
            <pc:sldMk cId="547100618" sldId="263"/>
            <ac:spMk id="12" creationId="{B1701A3D-FD8C-286A-0987-379B3A67292A}"/>
          </ac:spMkLst>
        </pc:spChg>
        <pc:spChg chg="add mod">
          <ac:chgData name="Da Silva, Kevin" userId="182f6be7-dff1-4b4c-ad97-d292621fc039" providerId="ADAL" clId="{5536733B-9535-46D5-8E96-CAA908A43D7A}" dt="2024-04-05T02:06:39.541" v="102" actId="1076"/>
          <ac:spMkLst>
            <pc:docMk/>
            <pc:sldMk cId="547100618" sldId="263"/>
            <ac:spMk id="14" creationId="{44F471C0-669F-3AB0-25C2-5D48126F32E9}"/>
          </ac:spMkLst>
        </pc:spChg>
        <pc:spChg chg="add mod">
          <ac:chgData name="Da Silva, Kevin" userId="182f6be7-dff1-4b4c-ad97-d292621fc039" providerId="ADAL" clId="{5536733B-9535-46D5-8E96-CAA908A43D7A}" dt="2024-04-05T02:04:15.962" v="87" actId="1076"/>
          <ac:spMkLst>
            <pc:docMk/>
            <pc:sldMk cId="547100618" sldId="263"/>
            <ac:spMk id="17" creationId="{93D6AC0F-EFA1-73E8-0E78-04B560DDCF0D}"/>
          </ac:spMkLst>
        </pc:spChg>
        <pc:spChg chg="add mod">
          <ac:chgData name="Da Silva, Kevin" userId="182f6be7-dff1-4b4c-ad97-d292621fc039" providerId="ADAL" clId="{5536733B-9535-46D5-8E96-CAA908A43D7A}" dt="2024-04-05T02:05:51.540" v="101" actId="14100"/>
          <ac:spMkLst>
            <pc:docMk/>
            <pc:sldMk cId="547100618" sldId="263"/>
            <ac:spMk id="21" creationId="{F0C1224A-DA9E-9B03-6765-003139CDEBA4}"/>
          </ac:spMkLst>
        </pc:spChg>
        <pc:spChg chg="add mod">
          <ac:chgData name="Da Silva, Kevin" userId="182f6be7-dff1-4b4c-ad97-d292621fc039" providerId="ADAL" clId="{5536733B-9535-46D5-8E96-CAA908A43D7A}" dt="2024-04-05T02:08:45.165" v="127" actId="1076"/>
          <ac:spMkLst>
            <pc:docMk/>
            <pc:sldMk cId="547100618" sldId="263"/>
            <ac:spMk id="23" creationId="{1EED6363-4A95-9CAB-F868-2735ADCD1BED}"/>
          </ac:spMkLst>
        </pc:spChg>
        <pc:spChg chg="add mod">
          <ac:chgData name="Da Silva, Kevin" userId="182f6be7-dff1-4b4c-ad97-d292621fc039" providerId="ADAL" clId="{5536733B-9535-46D5-8E96-CAA908A43D7A}" dt="2024-04-05T02:13:57.989" v="226" actId="1076"/>
          <ac:spMkLst>
            <pc:docMk/>
            <pc:sldMk cId="547100618" sldId="263"/>
            <ac:spMk id="25" creationId="{048CCE3E-4B90-AC5C-47F1-D2014A9B5E28}"/>
          </ac:spMkLst>
        </pc:spChg>
        <pc:spChg chg="add del">
          <ac:chgData name="Da Silva, Kevin" userId="182f6be7-dff1-4b4c-ad97-d292621fc039" providerId="ADAL" clId="{5536733B-9535-46D5-8E96-CAA908A43D7A}" dt="2024-04-05T02:12:47.297" v="199" actId="22"/>
          <ac:spMkLst>
            <pc:docMk/>
            <pc:sldMk cId="547100618" sldId="263"/>
            <ac:spMk id="27" creationId="{EC69ED55-82AF-F5D5-86B0-9BAC1EE34308}"/>
          </ac:spMkLst>
        </pc:spChg>
        <pc:spChg chg="add mod">
          <ac:chgData name="Da Silva, Kevin" userId="182f6be7-dff1-4b4c-ad97-d292621fc039" providerId="ADAL" clId="{5536733B-9535-46D5-8E96-CAA908A43D7A}" dt="2024-04-05T02:14:03.230" v="227" actId="1076"/>
          <ac:spMkLst>
            <pc:docMk/>
            <pc:sldMk cId="547100618" sldId="263"/>
            <ac:spMk id="29" creationId="{304A3491-7F77-E397-4AA0-18A74D7CC5CA}"/>
          </ac:spMkLst>
        </pc:spChg>
        <pc:picChg chg="add mod">
          <ac:chgData name="Da Silva, Kevin" userId="182f6be7-dff1-4b4c-ad97-d292621fc039" providerId="ADAL" clId="{5536733B-9535-46D5-8E96-CAA908A43D7A}" dt="2024-04-05T02:00:23.454" v="43" actId="14100"/>
          <ac:picMkLst>
            <pc:docMk/>
            <pc:sldMk cId="547100618" sldId="263"/>
            <ac:picMk id="10" creationId="{C94B6B6B-C964-6588-1CA4-6E0F5DF8F832}"/>
          </ac:picMkLst>
        </pc:picChg>
        <pc:picChg chg="add mod">
          <ac:chgData name="Da Silva, Kevin" userId="182f6be7-dff1-4b4c-ad97-d292621fc039" providerId="ADAL" clId="{5536733B-9535-46D5-8E96-CAA908A43D7A}" dt="2024-04-05T02:06:43.128" v="103" actId="1076"/>
          <ac:picMkLst>
            <pc:docMk/>
            <pc:sldMk cId="547100618" sldId="263"/>
            <ac:picMk id="15" creationId="{5632F15C-3A44-2D58-481D-67B2AF1C40C5}"/>
          </ac:picMkLst>
        </pc:picChg>
        <pc:picChg chg="add mod">
          <ac:chgData name="Da Silva, Kevin" userId="182f6be7-dff1-4b4c-ad97-d292621fc039" providerId="ADAL" clId="{5536733B-9535-46D5-8E96-CAA908A43D7A}" dt="2024-04-05T02:04:59.808" v="93" actId="1076"/>
          <ac:picMkLst>
            <pc:docMk/>
            <pc:sldMk cId="547100618" sldId="263"/>
            <ac:picMk id="19" creationId="{56211242-F1ED-E01C-5C16-5C6A2AB2FD4C}"/>
          </ac:picMkLst>
        </pc:picChg>
      </pc:sldChg>
    </pc:docChg>
  </pc:docChgLst>
  <pc:docChgLst>
    <pc:chgData name="Da Silva, Kevin" userId="182f6be7-dff1-4b4c-ad97-d292621fc039" providerId="ADAL" clId="{6D3BA128-C009-4E02-BCEA-B65EC7C05260}"/>
    <pc:docChg chg="undo custSel modSld">
      <pc:chgData name="Da Silva, Kevin" userId="182f6be7-dff1-4b4c-ad97-d292621fc039" providerId="ADAL" clId="{6D3BA128-C009-4E02-BCEA-B65EC7C05260}" dt="2024-04-15T03:58:07.679" v="64" actId="1076"/>
      <pc:docMkLst>
        <pc:docMk/>
      </pc:docMkLst>
      <pc:sldChg chg="addSp delSp modSp mod">
        <pc:chgData name="Da Silva, Kevin" userId="182f6be7-dff1-4b4c-ad97-d292621fc039" providerId="ADAL" clId="{6D3BA128-C009-4E02-BCEA-B65EC7C05260}" dt="2024-04-15T03:58:07.679" v="64" actId="1076"/>
        <pc:sldMkLst>
          <pc:docMk/>
          <pc:sldMk cId="547100618" sldId="263"/>
        </pc:sldMkLst>
        <pc:spChg chg="mod">
          <ac:chgData name="Da Silva, Kevin" userId="182f6be7-dff1-4b4c-ad97-d292621fc039" providerId="ADAL" clId="{6D3BA128-C009-4E02-BCEA-B65EC7C05260}" dt="2024-04-15T03:52:52.646" v="1" actId="20577"/>
          <ac:spMkLst>
            <pc:docMk/>
            <pc:sldMk cId="547100618" sldId="263"/>
            <ac:spMk id="2" creationId="{00000000-0000-0000-0000-000000000000}"/>
          </ac:spMkLst>
        </pc:spChg>
        <pc:spChg chg="mod">
          <ac:chgData name="Da Silva, Kevin" userId="182f6be7-dff1-4b4c-ad97-d292621fc039" providerId="ADAL" clId="{6D3BA128-C009-4E02-BCEA-B65EC7C05260}" dt="2024-04-15T03:53:11.591" v="7" actId="20577"/>
          <ac:spMkLst>
            <pc:docMk/>
            <pc:sldMk cId="547100618" sldId="263"/>
            <ac:spMk id="4" creationId="{74DB780C-66C2-356B-4354-67AFE901528D}"/>
          </ac:spMkLst>
        </pc:spChg>
        <pc:spChg chg="mod">
          <ac:chgData name="Da Silva, Kevin" userId="182f6be7-dff1-4b4c-ad97-d292621fc039" providerId="ADAL" clId="{6D3BA128-C009-4E02-BCEA-B65EC7C05260}" dt="2024-04-15T03:57:10.648" v="48" actId="1076"/>
          <ac:spMkLst>
            <pc:docMk/>
            <pc:sldMk cId="547100618" sldId="263"/>
            <ac:spMk id="12" creationId="{B1701A3D-FD8C-286A-0987-379B3A67292A}"/>
          </ac:spMkLst>
        </pc:spChg>
        <pc:spChg chg="mod">
          <ac:chgData name="Da Silva, Kevin" userId="182f6be7-dff1-4b4c-ad97-d292621fc039" providerId="ADAL" clId="{6D3BA128-C009-4E02-BCEA-B65EC7C05260}" dt="2024-04-15T03:57:01.670" v="47" actId="1076"/>
          <ac:spMkLst>
            <pc:docMk/>
            <pc:sldMk cId="547100618" sldId="263"/>
            <ac:spMk id="14" creationId="{44F471C0-669F-3AB0-25C2-5D48126F32E9}"/>
          </ac:spMkLst>
        </pc:spChg>
        <pc:spChg chg="mod">
          <ac:chgData name="Da Silva, Kevin" userId="182f6be7-dff1-4b4c-ad97-d292621fc039" providerId="ADAL" clId="{6D3BA128-C009-4E02-BCEA-B65EC7C05260}" dt="2024-04-15T03:56:52.334" v="43" actId="14100"/>
          <ac:spMkLst>
            <pc:docMk/>
            <pc:sldMk cId="547100618" sldId="263"/>
            <ac:spMk id="21" creationId="{F0C1224A-DA9E-9B03-6765-003139CDEBA4}"/>
          </ac:spMkLst>
        </pc:spChg>
        <pc:spChg chg="mod">
          <ac:chgData name="Da Silva, Kevin" userId="182f6be7-dff1-4b4c-ad97-d292621fc039" providerId="ADAL" clId="{6D3BA128-C009-4E02-BCEA-B65EC7C05260}" dt="2024-04-15T03:57:30.131" v="52"/>
          <ac:spMkLst>
            <pc:docMk/>
            <pc:sldMk cId="547100618" sldId="263"/>
            <ac:spMk id="23" creationId="{1EED6363-4A95-9CAB-F868-2735ADCD1BED}"/>
          </ac:spMkLst>
        </pc:spChg>
        <pc:spChg chg="mod">
          <ac:chgData name="Da Silva, Kevin" userId="182f6be7-dff1-4b4c-ad97-d292621fc039" providerId="ADAL" clId="{6D3BA128-C009-4E02-BCEA-B65EC7C05260}" dt="2024-04-15T03:57:46.067" v="56" actId="1076"/>
          <ac:spMkLst>
            <pc:docMk/>
            <pc:sldMk cId="547100618" sldId="263"/>
            <ac:spMk id="25" creationId="{048CCE3E-4B90-AC5C-47F1-D2014A9B5E28}"/>
          </ac:spMkLst>
        </pc:spChg>
        <pc:spChg chg="mod">
          <ac:chgData name="Da Silva, Kevin" userId="182f6be7-dff1-4b4c-ad97-d292621fc039" providerId="ADAL" clId="{6D3BA128-C009-4E02-BCEA-B65EC7C05260}" dt="2024-04-15T03:58:07.679" v="64" actId="1076"/>
          <ac:spMkLst>
            <pc:docMk/>
            <pc:sldMk cId="547100618" sldId="263"/>
            <ac:spMk id="29" creationId="{304A3491-7F77-E397-4AA0-18A74D7CC5CA}"/>
          </ac:spMkLst>
        </pc:spChg>
        <pc:picChg chg="add mod">
          <ac:chgData name="Da Silva, Kevin" userId="182f6be7-dff1-4b4c-ad97-d292621fc039" providerId="ADAL" clId="{6D3BA128-C009-4E02-BCEA-B65EC7C05260}" dt="2024-04-15T03:57:13.580" v="49" actId="1076"/>
          <ac:picMkLst>
            <pc:docMk/>
            <pc:sldMk cId="547100618" sldId="263"/>
            <ac:picMk id="5" creationId="{C8EE243B-EF73-1C27-507A-CE5CF92B0F1A}"/>
          </ac:picMkLst>
        </pc:picChg>
        <pc:picChg chg="add mod">
          <ac:chgData name="Da Silva, Kevin" userId="182f6be7-dff1-4b4c-ad97-d292621fc039" providerId="ADAL" clId="{6D3BA128-C009-4E02-BCEA-B65EC7C05260}" dt="2024-04-15T03:56:58.712" v="46" actId="1076"/>
          <ac:picMkLst>
            <pc:docMk/>
            <pc:sldMk cId="547100618" sldId="263"/>
            <ac:picMk id="7" creationId="{8773FCD1-FBF8-DFE8-CD21-4AB6CDB6BD08}"/>
          </ac:picMkLst>
        </pc:picChg>
        <pc:picChg chg="del">
          <ac:chgData name="Da Silva, Kevin" userId="182f6be7-dff1-4b4c-ad97-d292621fc039" providerId="ADAL" clId="{6D3BA128-C009-4E02-BCEA-B65EC7C05260}" dt="2024-04-15T03:55:06.655" v="8" actId="478"/>
          <ac:picMkLst>
            <pc:docMk/>
            <pc:sldMk cId="547100618" sldId="263"/>
            <ac:picMk id="10" creationId="{C94B6B6B-C964-6588-1CA4-6E0F5DF8F832}"/>
          </ac:picMkLst>
        </pc:picChg>
        <pc:picChg chg="add mod">
          <ac:chgData name="Da Silva, Kevin" userId="182f6be7-dff1-4b4c-ad97-d292621fc039" providerId="ADAL" clId="{6D3BA128-C009-4E02-BCEA-B65EC7C05260}" dt="2024-04-15T03:55:46.202" v="27" actId="1076"/>
          <ac:picMkLst>
            <pc:docMk/>
            <pc:sldMk cId="547100618" sldId="263"/>
            <ac:picMk id="11" creationId="{B5CCBB8D-D820-7DFC-8452-55144F2FB17A}"/>
          </ac:picMkLst>
        </pc:picChg>
        <pc:picChg chg="del">
          <ac:chgData name="Da Silva, Kevin" userId="182f6be7-dff1-4b4c-ad97-d292621fc039" providerId="ADAL" clId="{6D3BA128-C009-4E02-BCEA-B65EC7C05260}" dt="2024-04-15T03:55:26.950" v="16" actId="478"/>
          <ac:picMkLst>
            <pc:docMk/>
            <pc:sldMk cId="547100618" sldId="263"/>
            <ac:picMk id="15" creationId="{5632F15C-3A44-2D58-481D-67B2AF1C40C5}"/>
          </ac:picMkLst>
        </pc:picChg>
        <pc:picChg chg="del">
          <ac:chgData name="Da Silva, Kevin" userId="182f6be7-dff1-4b4c-ad97-d292621fc039" providerId="ADAL" clId="{6D3BA128-C009-4E02-BCEA-B65EC7C05260}" dt="2024-04-15T03:55:39.303" v="22" actId="478"/>
          <ac:picMkLst>
            <pc:docMk/>
            <pc:sldMk cId="547100618" sldId="263"/>
            <ac:picMk id="19" creationId="{56211242-F1ED-E01C-5C16-5C6A2AB2FD4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4B2F5-122E-45D6-B527-724B920F3E4C}" type="datetime1">
              <a:rPr lang="fr-FR" smtClean="0"/>
              <a:pPr rtl="0"/>
              <a:t>14/04/2024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2C417D-E42C-4209-BC78-0D7D647584D4}" type="datetime1">
              <a:rPr lang="fr-FR" smtClean="0"/>
              <a:pPr rtl="0"/>
              <a:t>14/04/2024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68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pic>
        <p:nvPicPr>
          <p:cNvPr id="7" name="Image 6" descr="Ligne d’électrocardiogram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BC2FF6-6C9F-404B-87B0-1C13C8BF375C}" type="datetime1">
              <a:rPr lang="fr-FR" smtClean="0"/>
              <a:pPr rtl="0"/>
              <a:t>14/04/2024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31BED-90D9-48AE-8506-A0394977B35F}" type="datetime1">
              <a:rPr lang="fr-FR" smtClean="0"/>
              <a:pPr rtl="0"/>
              <a:t>14/04/2024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68B63D-6C57-40E1-B687-7CAA7CECAB9D}" type="datetime1">
              <a:rPr lang="fr-FR" smtClean="0"/>
              <a:pPr rtl="0"/>
              <a:t>14/04/2024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B01D1-ECC3-4CD5-9BC3-60EC2C5F6982}" type="datetime1">
              <a:rPr lang="fr-FR" smtClean="0"/>
              <a:pPr rtl="0"/>
              <a:t>14/04/2024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E2D0A1-7E81-456E-8C02-7BE047B7566C}" type="datetime1">
              <a:rPr lang="fr-FR" smtClean="0"/>
              <a:pPr rtl="0"/>
              <a:t>14/04/2024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7E1A74-BF5C-4D4A-82CF-035000799CEA}" type="datetime1">
              <a:rPr lang="fr-FR" smtClean="0"/>
              <a:pPr rtl="0"/>
              <a:t>14/04/2024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736169-909E-4CE3-B5D2-455F3A03E9A7}" type="datetime1">
              <a:rPr lang="fr-FR" smtClean="0"/>
              <a:pPr rtl="0"/>
              <a:t>14/04/2024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e rouge" descr="Barre rouge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35AE897-1F6C-4437-9E8F-6D0CF52398E0}" type="datetime1">
              <a:rPr lang="fr-FR" noProof="0" smtClean="0"/>
              <a:pPr rtl="0"/>
              <a:t>14/04/2024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9336" y="116633"/>
            <a:ext cx="6192688" cy="216024"/>
          </a:xfrm>
        </p:spPr>
        <p:txBody>
          <a:bodyPr rtlCol="0">
            <a:normAutofit fontScale="90000"/>
          </a:bodyPr>
          <a:lstStyle/>
          <a:p>
            <a:pPr rtl="0"/>
            <a:r>
              <a:rPr lang="fr-CA" sz="1800" dirty="0"/>
              <a:t>Rapport de Suivi de Projet - Itération #3 - Équipe : Les Touristes</a:t>
            </a:r>
            <a:endParaRPr lang="fr-FR" sz="1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DB780C-66C2-356B-4354-67AFE901528D}"/>
              </a:ext>
            </a:extLst>
          </p:cNvPr>
          <p:cNvSpPr txBox="1"/>
          <p:nvPr/>
        </p:nvSpPr>
        <p:spPr>
          <a:xfrm>
            <a:off x="22672" y="356568"/>
            <a:ext cx="41291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But de l'itération :</a:t>
            </a:r>
          </a:p>
          <a:p>
            <a:r>
              <a:rPr lang="fr-CA" sz="1200" dirty="0"/>
              <a:t>-  Cette itération visait à renforcer la convivialité de l'interface utilisateur en mettant en place des fonctionnalités de géolocalisation et en améliorant l'esthétique générale de l'application.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40DAEF-4E64-92B9-8EA9-B64467CB22BC}"/>
              </a:ext>
            </a:extLst>
          </p:cNvPr>
          <p:cNvSpPr txBox="1"/>
          <p:nvPr/>
        </p:nvSpPr>
        <p:spPr>
          <a:xfrm>
            <a:off x="22672" y="1484784"/>
            <a:ext cx="1080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/>
              <a:t>Engagement</a:t>
            </a:r>
            <a:r>
              <a:rPr lang="fr-CA" sz="1200" dirty="0"/>
              <a:t>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1701A3D-FD8C-286A-0987-379B3A67292A}"/>
              </a:ext>
            </a:extLst>
          </p:cNvPr>
          <p:cNvSpPr txBox="1"/>
          <p:nvPr/>
        </p:nvSpPr>
        <p:spPr>
          <a:xfrm>
            <a:off x="22672" y="3565458"/>
            <a:ext cx="65053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Faits Saillants:</a:t>
            </a:r>
          </a:p>
          <a:p>
            <a:r>
              <a:rPr lang="fr-CA" sz="1200" dirty="0"/>
              <a:t>• Toutes les fonctionnalités prévues ont été mises en œuvre avec succès, offrant ainsi une expérience utilisateur améliorée.</a:t>
            </a:r>
          </a:p>
          <a:p>
            <a:r>
              <a:rPr lang="fr-CA" sz="1200" dirty="0"/>
              <a:t>• Le travail d'équipe efficace a permis de respecter les délais et d'atteindre les objectifs fixés pour cette itération.</a:t>
            </a:r>
          </a:p>
          <a:p>
            <a:r>
              <a:rPr lang="fr-CA" sz="1200" dirty="0"/>
              <a:t>• Les tests rigoureux effectués pour la fonctionnalité de modification et de suppression ont assuré leur bon fonctionnement et leur fiabilité, renforçant ainsi la confiance des utilisateurs dans l'application.</a:t>
            </a:r>
          </a:p>
          <a:p>
            <a:endParaRPr lang="fr-CA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F471C0-669F-3AB0-25C2-5D48126F32E9}"/>
              </a:ext>
            </a:extLst>
          </p:cNvPr>
          <p:cNvSpPr txBox="1"/>
          <p:nvPr/>
        </p:nvSpPr>
        <p:spPr>
          <a:xfrm>
            <a:off x="4247854" y="369749"/>
            <a:ext cx="26781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État d'Avancement Graphique:</a:t>
            </a:r>
            <a:endParaRPr lang="fr-CA" sz="1200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3D6AC0F-EFA1-73E8-0E78-04B560DDCF0D}"/>
              </a:ext>
            </a:extLst>
          </p:cNvPr>
          <p:cNvSpPr txBox="1"/>
          <p:nvPr/>
        </p:nvSpPr>
        <p:spPr>
          <a:xfrm>
            <a:off x="7464152" y="116633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État de l'Effort et des Coûts: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0C1224A-DA9E-9B03-6765-003139CDEBA4}"/>
              </a:ext>
            </a:extLst>
          </p:cNvPr>
          <p:cNvSpPr txBox="1"/>
          <p:nvPr/>
        </p:nvSpPr>
        <p:spPr>
          <a:xfrm>
            <a:off x="6672064" y="1916092"/>
            <a:ext cx="5675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Aucun écart notable entre le travail planifié et le travail réellement réalisé.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ED6363-4A95-9CAB-F868-2735ADCD1BED}"/>
              </a:ext>
            </a:extLst>
          </p:cNvPr>
          <p:cNvSpPr txBox="1"/>
          <p:nvPr/>
        </p:nvSpPr>
        <p:spPr>
          <a:xfrm>
            <a:off x="62862" y="5134656"/>
            <a:ext cx="5904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État de la Qualité:</a:t>
            </a:r>
          </a:p>
          <a:p>
            <a:r>
              <a:rPr lang="fr-CA" sz="1200" dirty="0"/>
              <a:t>- Aucun bogue majeur n'a été signalé lors de cette itération. Les tests rigoureux ont permis de garantir la stabilité et la fiabilité de l'application.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48CCE3E-4B90-AC5C-47F1-D2014A9B5E28}"/>
              </a:ext>
            </a:extLst>
          </p:cNvPr>
          <p:cNvSpPr txBox="1"/>
          <p:nvPr/>
        </p:nvSpPr>
        <p:spPr>
          <a:xfrm>
            <a:off x="6575376" y="2314400"/>
            <a:ext cx="56166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État des Risques et Obstacles:</a:t>
            </a:r>
          </a:p>
          <a:p>
            <a:r>
              <a:rPr lang="fr-CA" sz="1200" dirty="0"/>
              <a:t>- Aucun nouveau risque majeur n'a été identifié au cours de cette itération. Les risques précédemment identifiés ont été gérés efficacement, ce qui a contribué à maintenir un développement fluide du projet.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04A3491-7F77-E397-4AA0-18A74D7CC5CA}"/>
              </a:ext>
            </a:extLst>
          </p:cNvPr>
          <p:cNvSpPr txBox="1"/>
          <p:nvPr/>
        </p:nvSpPr>
        <p:spPr>
          <a:xfrm>
            <a:off x="6289838" y="3266706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/>
              <a:t>Plan d'Amélioration:</a:t>
            </a:r>
          </a:p>
          <a:p>
            <a:r>
              <a:rPr lang="fr-CA" sz="1200" dirty="0"/>
              <a:t>• Continuer à améliorer la documentation du code pour assurer sa clarté et sa compréhension future.</a:t>
            </a:r>
          </a:p>
          <a:p>
            <a:r>
              <a:rPr lang="fr-CA" sz="1200" dirty="0"/>
              <a:t>• Renforcer les tests pour une couverture exhaustive des fonctionnalités, en mettant particulièrement l'accent sur les fonctionnalités de modification et de suppression.</a:t>
            </a:r>
          </a:p>
          <a:p>
            <a:r>
              <a:rPr lang="fr-CA" sz="1200" dirty="0"/>
              <a:t>• Poursuivre les efforts d'optimisation des performances pour garantir une expérience utilisateur optimale.</a:t>
            </a:r>
          </a:p>
          <a:p>
            <a:endParaRPr lang="fr-CA" sz="1200" b="1" dirty="0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8EE243B-EF73-1C27-507A-CE5CF92B0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2" y="1740785"/>
            <a:ext cx="3203110" cy="1815971"/>
          </a:xfrm>
          <a:prstGeom prst="rect">
            <a:avLst/>
          </a:prstGeom>
        </p:spPr>
      </p:pic>
      <p:pic>
        <p:nvPicPr>
          <p:cNvPr id="7" name="Image 6" descr="Une image contenant capture d’écran, texte, ligne, diagramme&#10;&#10;Description générée automatiquement">
            <a:extLst>
              <a:ext uri="{FF2B5EF4-FFF2-40B4-BE49-F238E27FC236}">
                <a16:creationId xmlns:a16="http://schemas.microsoft.com/office/drawing/2014/main" id="{8773FCD1-FBF8-DFE8-CD21-4AB6CDB6B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30" y="654950"/>
            <a:ext cx="1929153" cy="2490447"/>
          </a:xfrm>
          <a:prstGeom prst="rect">
            <a:avLst/>
          </a:prstGeom>
        </p:spPr>
      </p:pic>
      <p:pic>
        <p:nvPicPr>
          <p:cNvPr id="11" name="Image 10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B5CCBB8D-D820-7DFC-8452-55144F2FB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76" y="555861"/>
            <a:ext cx="3600953" cy="142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ésentation médicale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61_TF02901024_TF02901024.potx" id="{99AE3A49-340D-4591-BFCE-7BC185978C07}" vid="{AD5DAC16-512F-4CB9-9850-6544BB0EE0D7}"/>
    </a:ext>
  </a:extLst>
</a:theme>
</file>

<file path=ppt/theme/theme2.xml><?xml version="1.0" encoding="utf-8"?>
<a:theme xmlns:a="http://schemas.openxmlformats.org/drawingml/2006/main" name="Thème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médicale (grand écran)</Template>
  <TotalTime>142</TotalTime>
  <Words>277</Words>
  <Application>Microsoft Office PowerPoint</Application>
  <PresentationFormat>Grand écran</PresentationFormat>
  <Paragraphs>20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Franklin Gothic Medium</vt:lpstr>
      <vt:lpstr>Présentation médicale 16x9</vt:lpstr>
      <vt:lpstr>Rapport de Suivi de Projet - Itération #3 - Équipe : Les Touristes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Ajouter un titre de diapositive - 3</dc:title>
  <dc:creator>Da Silva, Kevin</dc:creator>
  <cp:lastModifiedBy>Da Silva, Kevin</cp:lastModifiedBy>
  <cp:revision>1</cp:revision>
  <dcterms:created xsi:type="dcterms:W3CDTF">2024-04-04T23:57:00Z</dcterms:created>
  <dcterms:modified xsi:type="dcterms:W3CDTF">2024-04-15T03:58:18Z</dcterms:modified>
</cp:coreProperties>
</file>