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5"/>
  </p:notesMasterIdLst>
  <p:sldIdLst>
    <p:sldId id="256" r:id="rId5"/>
    <p:sldId id="295" r:id="rId6"/>
    <p:sldId id="320" r:id="rId7"/>
    <p:sldId id="299" r:id="rId8"/>
    <p:sldId id="274" r:id="rId9"/>
    <p:sldId id="275" r:id="rId10"/>
    <p:sldId id="301" r:id="rId11"/>
    <p:sldId id="265" r:id="rId12"/>
    <p:sldId id="278" r:id="rId13"/>
    <p:sldId id="264" r:id="rId14"/>
    <p:sldId id="312" r:id="rId15"/>
    <p:sldId id="306" r:id="rId16"/>
    <p:sldId id="308" r:id="rId17"/>
    <p:sldId id="321" r:id="rId18"/>
    <p:sldId id="315" r:id="rId19"/>
    <p:sldId id="323" r:id="rId20"/>
    <p:sldId id="316" r:id="rId21"/>
    <p:sldId id="314" r:id="rId22"/>
    <p:sldId id="311" r:id="rId23"/>
    <p:sldId id="30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2D85AA3-E871-44F6-A76D-56C3934C9C8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D16384F-4F14-4922-A72F-B310029BDFA6}">
      <dgm:prSet phldrT="[文本]"/>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effectLst>
          <a:glow rad="63500">
            <a:schemeClr val="accent1">
              <a:satMod val="175000"/>
              <a:alpha val="40000"/>
            </a:schemeClr>
          </a:glow>
        </a:effectLst>
        <a:scene3d>
          <a:camera prst="isometricOffAxis1Right"/>
          <a:lightRig rig="threePt" dir="t"/>
        </a:scene3d>
      </dgm:spPr>
      <dgm:t>
        <a:bodyPr/>
        <a:lstStyle/>
        <a:p>
          <a:r>
            <a:rPr lang="zh-CN" altLang="en-US" dirty="0" smtClean="0">
              <a:latin typeface="华文中宋" panose="02010600040101010101" pitchFamily="2" charset="-122"/>
              <a:ea typeface="华文中宋" panose="02010600040101010101" pitchFamily="2" charset="-122"/>
            </a:rPr>
            <a:t>公司简介</a:t>
          </a:r>
          <a:endParaRPr lang="zh-CN" altLang="en-US" dirty="0">
            <a:latin typeface="华文中宋" panose="02010600040101010101" pitchFamily="2" charset="-122"/>
            <a:ea typeface="华文中宋" panose="02010600040101010101" pitchFamily="2" charset="-122"/>
          </a:endParaRPr>
        </a:p>
      </dgm:t>
    </dgm:pt>
    <dgm:pt modelId="{ACAA6108-4EB4-4782-9FDC-D92A40101156}" cxnId="{8B5F69C0-BF90-454C-98F6-2C04E53431D2}" type="parTrans">
      <dgm:prSet/>
      <dgm:spPr/>
      <dgm:t>
        <a:bodyPr/>
        <a:lstStyle/>
        <a:p>
          <a:endParaRPr lang="zh-CN" altLang="en-US"/>
        </a:p>
      </dgm:t>
    </dgm:pt>
    <dgm:pt modelId="{70A47886-DEB9-4BDE-B30F-2A6574FFD447}" cxnId="{8B5F69C0-BF90-454C-98F6-2C04E53431D2}" type="sibTrans">
      <dgm:prSet/>
      <dgm:spPr/>
      <dgm:t>
        <a:bodyPr/>
        <a:lstStyle/>
        <a:p>
          <a:endParaRPr lang="zh-CN" altLang="en-US"/>
        </a:p>
      </dgm:t>
    </dgm:pt>
    <dgm:pt modelId="{CA7A296D-3937-4557-B897-58233C518AD4}">
      <dgm:prSet phldrT="[文本]"/>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effectLst>
          <a:glow rad="63500">
            <a:schemeClr val="accent1">
              <a:satMod val="175000"/>
              <a:alpha val="40000"/>
            </a:schemeClr>
          </a:glow>
        </a:effectLst>
        <a:scene3d>
          <a:camera prst="isometricOffAxis1Right"/>
          <a:lightRig rig="threePt" dir="t"/>
        </a:scene3d>
      </dgm:spPr>
      <dgm:t>
        <a:bodyPr/>
        <a:lstStyle/>
        <a:p>
          <a:r>
            <a:rPr lang="zh-CN" altLang="en-US" dirty="0" smtClean="0">
              <a:latin typeface="华文中宋" panose="02010600040101010101" pitchFamily="2" charset="-122"/>
              <a:ea typeface="华文中宋" panose="02010600040101010101" pitchFamily="2" charset="-122"/>
            </a:rPr>
            <a:t>主营业务</a:t>
          </a:r>
          <a:endParaRPr lang="zh-CN" altLang="en-US" dirty="0">
            <a:latin typeface="华文中宋" panose="02010600040101010101" pitchFamily="2" charset="-122"/>
            <a:ea typeface="华文中宋" panose="02010600040101010101" pitchFamily="2" charset="-122"/>
          </a:endParaRPr>
        </a:p>
      </dgm:t>
    </dgm:pt>
    <dgm:pt modelId="{631DE137-6CE3-49AC-88FC-4DD4F2773E7C}" cxnId="{1789D68A-0EEB-425E-B4F9-8EE2CB9C4122}" type="parTrans">
      <dgm:prSet/>
      <dgm:spPr/>
      <dgm:t>
        <a:bodyPr/>
        <a:lstStyle/>
        <a:p>
          <a:endParaRPr lang="zh-CN" altLang="en-US"/>
        </a:p>
      </dgm:t>
    </dgm:pt>
    <dgm:pt modelId="{02B4EF11-B6E8-44EC-92C7-2D4F7B4163A0}" cxnId="{1789D68A-0EEB-425E-B4F9-8EE2CB9C4122}" type="sibTrans">
      <dgm:prSet/>
      <dgm:spPr/>
      <dgm:t>
        <a:bodyPr/>
        <a:lstStyle/>
        <a:p>
          <a:endParaRPr lang="zh-CN" altLang="en-US"/>
        </a:p>
      </dgm:t>
    </dgm:pt>
    <dgm:pt modelId="{4548A127-9427-4420-A4E7-47078819566F}">
      <dgm:prSet phldrT="[文本]"/>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effectLst>
          <a:glow rad="63500">
            <a:schemeClr val="accent1">
              <a:satMod val="175000"/>
              <a:alpha val="40000"/>
            </a:schemeClr>
          </a:glow>
        </a:effectLst>
        <a:scene3d>
          <a:camera prst="isometricOffAxis1Right"/>
          <a:lightRig rig="threePt" dir="t"/>
        </a:scene3d>
      </dgm:spPr>
      <dgm:t>
        <a:bodyPr/>
        <a:lstStyle/>
        <a:p>
          <a:r>
            <a:rPr lang="zh-CN" altLang="en-US" dirty="0" smtClean="0">
              <a:latin typeface="华文中宋" panose="02010600040101010101" pitchFamily="2" charset="-122"/>
              <a:ea typeface="华文中宋" panose="02010600040101010101" pitchFamily="2" charset="-122"/>
            </a:rPr>
            <a:t>联系我们</a:t>
          </a:r>
          <a:endParaRPr lang="en-US" altLang="zh-CN" dirty="0" smtClean="0">
            <a:latin typeface="华文中宋" panose="02010600040101010101" pitchFamily="2" charset="-122"/>
            <a:ea typeface="华文中宋" panose="02010600040101010101" pitchFamily="2" charset="-122"/>
          </a:endParaRPr>
        </a:p>
      </dgm:t>
    </dgm:pt>
    <dgm:pt modelId="{CE06F7EE-B952-4F9B-8480-F098F08AD504}" cxnId="{F70445A3-148C-4212-8A6E-A15FBC782490}" type="parTrans">
      <dgm:prSet/>
      <dgm:spPr/>
      <dgm:t>
        <a:bodyPr/>
        <a:lstStyle/>
        <a:p>
          <a:endParaRPr lang="zh-CN" altLang="en-US"/>
        </a:p>
      </dgm:t>
    </dgm:pt>
    <dgm:pt modelId="{D85BAD7A-1338-44E5-9EA0-E9BE111EB086}" cxnId="{F70445A3-148C-4212-8A6E-A15FBC782490}" type="sibTrans">
      <dgm:prSet/>
      <dgm:spPr/>
      <dgm:t>
        <a:bodyPr/>
        <a:lstStyle/>
        <a:p>
          <a:endParaRPr lang="zh-CN" altLang="en-US"/>
        </a:p>
      </dgm:t>
    </dgm:pt>
    <dgm:pt modelId="{FEC267B6-B14A-47CF-A4AB-C32204DA9032}">
      <dgm:prSet/>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effectLst>
          <a:glow rad="63500">
            <a:schemeClr val="accent1">
              <a:satMod val="175000"/>
              <a:alpha val="40000"/>
            </a:schemeClr>
          </a:glow>
        </a:effectLst>
        <a:scene3d>
          <a:camera prst="isometricOffAxis1Right"/>
          <a:lightRig rig="threePt" dir="t"/>
        </a:scene3d>
      </dgm:spPr>
      <dgm:t>
        <a:bodyPr/>
        <a:lstStyle/>
        <a:p>
          <a:r>
            <a:rPr lang="zh-CN" altLang="en-US" dirty="0" smtClean="0">
              <a:latin typeface="华文中宋" panose="02010600040101010101" pitchFamily="2" charset="-122"/>
              <a:ea typeface="华文中宋" panose="02010600040101010101" pitchFamily="2" charset="-122"/>
            </a:rPr>
            <a:t>企业优势</a:t>
          </a:r>
          <a:endParaRPr lang="zh-CN" altLang="en-US" dirty="0">
            <a:latin typeface="华文中宋" panose="02010600040101010101" pitchFamily="2" charset="-122"/>
            <a:ea typeface="华文中宋" panose="02010600040101010101" pitchFamily="2" charset="-122"/>
          </a:endParaRPr>
        </a:p>
      </dgm:t>
    </dgm:pt>
    <dgm:pt modelId="{B6BB3904-BE33-465F-8695-20BDA83347AA}" cxnId="{3C2FDBF4-6723-41E1-9870-606964A3A220}" type="parTrans">
      <dgm:prSet/>
      <dgm:spPr/>
      <dgm:t>
        <a:bodyPr/>
        <a:lstStyle/>
        <a:p>
          <a:endParaRPr lang="zh-CN" altLang="en-US"/>
        </a:p>
      </dgm:t>
    </dgm:pt>
    <dgm:pt modelId="{76C39BE3-AFD6-42C0-A694-B66C88A99F93}" cxnId="{3C2FDBF4-6723-41E1-9870-606964A3A220}" type="sibTrans">
      <dgm:prSet/>
      <dgm:spPr/>
      <dgm:t>
        <a:bodyPr/>
        <a:lstStyle/>
        <a:p>
          <a:endParaRPr lang="zh-CN" altLang="en-US"/>
        </a:p>
      </dgm:t>
    </dgm:pt>
    <dgm:pt modelId="{588F4343-01F0-4E86-8A38-E3623007A453}" type="pres">
      <dgm:prSet presAssocID="{12D85AA3-E871-44F6-A76D-56C3934C9C8C}" presName="Name0" presStyleCnt="0">
        <dgm:presLayoutVars>
          <dgm:chPref val="3"/>
          <dgm:dir/>
          <dgm:animLvl val="lvl"/>
          <dgm:resizeHandles/>
        </dgm:presLayoutVars>
      </dgm:prSet>
      <dgm:spPr/>
      <dgm:t>
        <a:bodyPr/>
        <a:lstStyle/>
        <a:p>
          <a:endParaRPr lang="zh-CN" altLang="en-US"/>
        </a:p>
      </dgm:t>
    </dgm:pt>
    <dgm:pt modelId="{298556BB-1A9E-4DA1-84BF-D00C8F90E518}" type="pres">
      <dgm:prSet presAssocID="{5D16384F-4F14-4922-A72F-B310029BDFA6}" presName="horFlow" presStyleCnt="0"/>
      <dgm:spPr/>
    </dgm:pt>
    <dgm:pt modelId="{A6918CF5-42AC-4CE0-A186-0B1E682D1899}" type="pres">
      <dgm:prSet presAssocID="{5D16384F-4F14-4922-A72F-B310029BDFA6}" presName="bigChev" presStyleLbl="node1" presStyleIdx="0" presStyleCnt="4" custScaleX="140304"/>
      <dgm:spPr/>
      <dgm:t>
        <a:bodyPr/>
        <a:lstStyle/>
        <a:p>
          <a:endParaRPr lang="zh-CN" altLang="en-US"/>
        </a:p>
      </dgm:t>
    </dgm:pt>
    <dgm:pt modelId="{8EFD75FF-EF42-429F-B0A8-7D2F001FF1C5}" type="pres">
      <dgm:prSet presAssocID="{5D16384F-4F14-4922-A72F-B310029BDFA6}" presName="vSp" presStyleCnt="0"/>
      <dgm:spPr/>
    </dgm:pt>
    <dgm:pt modelId="{F181993C-213F-44DB-A2C9-FE6BEFF8176B}" type="pres">
      <dgm:prSet presAssocID="{CA7A296D-3937-4557-B897-58233C518AD4}" presName="horFlow" presStyleCnt="0"/>
      <dgm:spPr/>
    </dgm:pt>
    <dgm:pt modelId="{B832AF04-4F7A-4D75-A373-C576668160A4}" type="pres">
      <dgm:prSet presAssocID="{CA7A296D-3937-4557-B897-58233C518AD4}" presName="bigChev" presStyleLbl="node1" presStyleIdx="1" presStyleCnt="4" custScaleX="140304"/>
      <dgm:spPr/>
      <dgm:t>
        <a:bodyPr/>
        <a:lstStyle/>
        <a:p>
          <a:endParaRPr lang="zh-CN" altLang="en-US"/>
        </a:p>
      </dgm:t>
    </dgm:pt>
    <dgm:pt modelId="{2E09B4CD-FAB2-4DFB-AE0A-7D49095CA17D}" type="pres">
      <dgm:prSet presAssocID="{CA7A296D-3937-4557-B897-58233C518AD4}" presName="vSp" presStyleCnt="0"/>
      <dgm:spPr/>
    </dgm:pt>
    <dgm:pt modelId="{318FC4FD-8047-4A27-A3A1-E3628BE18040}" type="pres">
      <dgm:prSet presAssocID="{FEC267B6-B14A-47CF-A4AB-C32204DA9032}" presName="horFlow" presStyleCnt="0"/>
      <dgm:spPr/>
    </dgm:pt>
    <dgm:pt modelId="{18F0CE18-AD95-4212-BA44-F7759DDECA3A}" type="pres">
      <dgm:prSet presAssocID="{FEC267B6-B14A-47CF-A4AB-C32204DA9032}" presName="bigChev" presStyleLbl="node1" presStyleIdx="2" presStyleCnt="4" custScaleX="137603"/>
      <dgm:spPr/>
      <dgm:t>
        <a:bodyPr/>
        <a:lstStyle/>
        <a:p>
          <a:endParaRPr lang="zh-CN" altLang="en-US"/>
        </a:p>
      </dgm:t>
    </dgm:pt>
    <dgm:pt modelId="{05B9A989-93DB-45F9-99A3-B841B45B10BE}" type="pres">
      <dgm:prSet presAssocID="{FEC267B6-B14A-47CF-A4AB-C32204DA9032}" presName="vSp" presStyleCnt="0"/>
      <dgm:spPr/>
    </dgm:pt>
    <dgm:pt modelId="{86BA514C-7B83-4CD5-AC1C-FE30F9C79ABA}" type="pres">
      <dgm:prSet presAssocID="{4548A127-9427-4420-A4E7-47078819566F}" presName="horFlow" presStyleCnt="0"/>
      <dgm:spPr/>
    </dgm:pt>
    <dgm:pt modelId="{C8A9AA75-5B68-4296-81FF-BD2F190BFC63}" type="pres">
      <dgm:prSet presAssocID="{4548A127-9427-4420-A4E7-47078819566F}" presName="bigChev" presStyleLbl="node1" presStyleIdx="3" presStyleCnt="4" custScaleX="140304"/>
      <dgm:spPr/>
      <dgm:t>
        <a:bodyPr/>
        <a:lstStyle/>
        <a:p>
          <a:endParaRPr lang="zh-CN" altLang="en-US"/>
        </a:p>
      </dgm:t>
    </dgm:pt>
  </dgm:ptLst>
  <dgm:cxnLst>
    <dgm:cxn modelId="{F70445A3-148C-4212-8A6E-A15FBC782490}" srcId="{12D85AA3-E871-44F6-A76D-56C3934C9C8C}" destId="{4548A127-9427-4420-A4E7-47078819566F}" srcOrd="3" destOrd="0" parTransId="{CE06F7EE-B952-4F9B-8480-F098F08AD504}" sibTransId="{D85BAD7A-1338-44E5-9EA0-E9BE111EB086}"/>
    <dgm:cxn modelId="{5E121633-BA9D-4DB6-AE90-44585944EBF6}" type="presOf" srcId="{4548A127-9427-4420-A4E7-47078819566F}" destId="{C8A9AA75-5B68-4296-81FF-BD2F190BFC63}" srcOrd="0" destOrd="0" presId="urn:microsoft.com/office/officeart/2005/8/layout/lProcess3"/>
    <dgm:cxn modelId="{8B5F69C0-BF90-454C-98F6-2C04E53431D2}" srcId="{12D85AA3-E871-44F6-A76D-56C3934C9C8C}" destId="{5D16384F-4F14-4922-A72F-B310029BDFA6}" srcOrd="0" destOrd="0" parTransId="{ACAA6108-4EB4-4782-9FDC-D92A40101156}" sibTransId="{70A47886-DEB9-4BDE-B30F-2A6574FFD447}"/>
    <dgm:cxn modelId="{3C2FDBF4-6723-41E1-9870-606964A3A220}" srcId="{12D85AA3-E871-44F6-A76D-56C3934C9C8C}" destId="{FEC267B6-B14A-47CF-A4AB-C32204DA9032}" srcOrd="2" destOrd="0" parTransId="{B6BB3904-BE33-465F-8695-20BDA83347AA}" sibTransId="{76C39BE3-AFD6-42C0-A694-B66C88A99F93}"/>
    <dgm:cxn modelId="{1789D68A-0EEB-425E-B4F9-8EE2CB9C4122}" srcId="{12D85AA3-E871-44F6-A76D-56C3934C9C8C}" destId="{CA7A296D-3937-4557-B897-58233C518AD4}" srcOrd="1" destOrd="0" parTransId="{631DE137-6CE3-49AC-88FC-4DD4F2773E7C}" sibTransId="{02B4EF11-B6E8-44EC-92C7-2D4F7B4163A0}"/>
    <dgm:cxn modelId="{CE0763D9-6B00-450B-9B22-FBF64C35A2E5}" type="presOf" srcId="{FEC267B6-B14A-47CF-A4AB-C32204DA9032}" destId="{18F0CE18-AD95-4212-BA44-F7759DDECA3A}" srcOrd="0" destOrd="0" presId="urn:microsoft.com/office/officeart/2005/8/layout/lProcess3"/>
    <dgm:cxn modelId="{C045D5D9-AF66-402B-A369-22D42A4FDB06}" type="presOf" srcId="{CA7A296D-3937-4557-B897-58233C518AD4}" destId="{B832AF04-4F7A-4D75-A373-C576668160A4}" srcOrd="0" destOrd="0" presId="urn:microsoft.com/office/officeart/2005/8/layout/lProcess3"/>
    <dgm:cxn modelId="{978637AE-0A5E-4E27-9AA2-A5AEBFA10311}" type="presOf" srcId="{12D85AA3-E871-44F6-A76D-56C3934C9C8C}" destId="{588F4343-01F0-4E86-8A38-E3623007A453}" srcOrd="0" destOrd="0" presId="urn:microsoft.com/office/officeart/2005/8/layout/lProcess3"/>
    <dgm:cxn modelId="{4E62BB81-FD82-499A-9031-E944F132CA11}" type="presOf" srcId="{5D16384F-4F14-4922-A72F-B310029BDFA6}" destId="{A6918CF5-42AC-4CE0-A186-0B1E682D1899}" srcOrd="0" destOrd="0" presId="urn:microsoft.com/office/officeart/2005/8/layout/lProcess3"/>
    <dgm:cxn modelId="{5CDFB3E5-3355-4184-AF6F-D31D13604F63}" type="presParOf" srcId="{588F4343-01F0-4E86-8A38-E3623007A453}" destId="{298556BB-1A9E-4DA1-84BF-D00C8F90E518}" srcOrd="0" destOrd="0" presId="urn:microsoft.com/office/officeart/2005/8/layout/lProcess3"/>
    <dgm:cxn modelId="{76B537D0-7E7E-40E4-A214-0BC4DEFA0ECE}" type="presParOf" srcId="{298556BB-1A9E-4DA1-84BF-D00C8F90E518}" destId="{A6918CF5-42AC-4CE0-A186-0B1E682D1899}" srcOrd="0" destOrd="0" presId="urn:microsoft.com/office/officeart/2005/8/layout/lProcess3"/>
    <dgm:cxn modelId="{F57BF9A5-5F72-43EF-97B6-8CF465AC9289}" type="presParOf" srcId="{588F4343-01F0-4E86-8A38-E3623007A453}" destId="{8EFD75FF-EF42-429F-B0A8-7D2F001FF1C5}" srcOrd="1" destOrd="0" presId="urn:microsoft.com/office/officeart/2005/8/layout/lProcess3"/>
    <dgm:cxn modelId="{E9F48C0A-5733-4FF5-ABA9-006E56F8E39C}" type="presParOf" srcId="{588F4343-01F0-4E86-8A38-E3623007A453}" destId="{F181993C-213F-44DB-A2C9-FE6BEFF8176B}" srcOrd="2" destOrd="0" presId="urn:microsoft.com/office/officeart/2005/8/layout/lProcess3"/>
    <dgm:cxn modelId="{D618E9E7-76D9-42D2-828D-99B08ED56B50}" type="presParOf" srcId="{F181993C-213F-44DB-A2C9-FE6BEFF8176B}" destId="{B832AF04-4F7A-4D75-A373-C576668160A4}" srcOrd="0" destOrd="0" presId="urn:microsoft.com/office/officeart/2005/8/layout/lProcess3"/>
    <dgm:cxn modelId="{206707B5-89FE-419E-95D6-EFE9B3992CEA}" type="presParOf" srcId="{588F4343-01F0-4E86-8A38-E3623007A453}" destId="{2E09B4CD-FAB2-4DFB-AE0A-7D49095CA17D}" srcOrd="3" destOrd="0" presId="urn:microsoft.com/office/officeart/2005/8/layout/lProcess3"/>
    <dgm:cxn modelId="{52EB4ABD-BE99-4BC1-9090-D9F3AC9B2409}" type="presParOf" srcId="{588F4343-01F0-4E86-8A38-E3623007A453}" destId="{318FC4FD-8047-4A27-A3A1-E3628BE18040}" srcOrd="4" destOrd="0" presId="urn:microsoft.com/office/officeart/2005/8/layout/lProcess3"/>
    <dgm:cxn modelId="{9D6F0B2A-FC48-452A-A867-C3A26E0E4F05}" type="presParOf" srcId="{318FC4FD-8047-4A27-A3A1-E3628BE18040}" destId="{18F0CE18-AD95-4212-BA44-F7759DDECA3A}" srcOrd="0" destOrd="0" presId="urn:microsoft.com/office/officeart/2005/8/layout/lProcess3"/>
    <dgm:cxn modelId="{0B61823F-971A-4D0D-9F55-83F0270BEB19}" type="presParOf" srcId="{588F4343-01F0-4E86-8A38-E3623007A453}" destId="{05B9A989-93DB-45F9-99A3-B841B45B10BE}" srcOrd="5" destOrd="0" presId="urn:microsoft.com/office/officeart/2005/8/layout/lProcess3"/>
    <dgm:cxn modelId="{C032CDC8-F628-4804-9AD3-194B0C39AC54}" type="presParOf" srcId="{588F4343-01F0-4E86-8A38-E3623007A453}" destId="{86BA514C-7B83-4CD5-AC1C-FE30F9C79ABA}" srcOrd="6" destOrd="0" presId="urn:microsoft.com/office/officeart/2005/8/layout/lProcess3"/>
    <dgm:cxn modelId="{6F20BBE2-7439-45B8-A2FB-C67231952A32}" type="presParOf" srcId="{86BA514C-7B83-4CD5-AC1C-FE30F9C79ABA}" destId="{C8A9AA75-5B68-4296-81FF-BD2F190BFC63}"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A18D0C-AEBB-42FF-8124-6CF0A0EA3073}"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zh-CN" altLang="en-US"/>
        </a:p>
      </dgm:t>
    </dgm:pt>
    <dgm:pt modelId="{77FDF6A0-66BC-42A7-BAB1-7126C767A38F}">
      <dgm:prSet phldrT="[文本]">
        <dgm:style>
          <a:lnRef idx="0">
            <a:schemeClr val="accent1"/>
          </a:lnRef>
          <a:fillRef idx="3">
            <a:schemeClr val="accent1"/>
          </a:fillRef>
          <a:effectRef idx="3">
            <a:schemeClr val="accent1"/>
          </a:effectRef>
          <a:fontRef idx="minor">
            <a:schemeClr val="lt1"/>
          </a:fontRef>
        </dgm:style>
      </dgm:prSet>
      <dgm:spPr>
        <a:effectLst/>
      </dgm:spPr>
      <dgm:t>
        <a:bodyPr/>
        <a:lstStyle/>
        <a:p>
          <a:r>
            <a:rPr lang="zh-CN" altLang="en-US" b="1" dirty="0" smtClean="0"/>
            <a:t>总经理</a:t>
          </a:r>
          <a:endParaRPr lang="zh-CN" altLang="en-US" b="1" dirty="0"/>
        </a:p>
      </dgm:t>
    </dgm:pt>
    <dgm:pt modelId="{AC52F5D8-0FF1-48D3-B065-A068671AA99E}" cxnId="{427AEEA8-68CC-4C2F-8D28-AAB576B84EA9}" type="parTrans">
      <dgm:prSet/>
      <dgm:spPr/>
      <dgm:t>
        <a:bodyPr/>
        <a:lstStyle/>
        <a:p>
          <a:endParaRPr lang="zh-CN" altLang="en-US" b="1"/>
        </a:p>
      </dgm:t>
    </dgm:pt>
    <dgm:pt modelId="{23AE580E-9651-49E6-94E0-F67AC63AA2F5}" cxnId="{427AEEA8-68CC-4C2F-8D28-AAB576B84EA9}" type="sibTrans">
      <dgm:prSet/>
      <dgm:spPr/>
      <dgm:t>
        <a:bodyPr/>
        <a:lstStyle/>
        <a:p>
          <a:endParaRPr lang="zh-CN" altLang="en-US" b="1"/>
        </a:p>
      </dgm:t>
    </dgm:pt>
    <dgm:pt modelId="{AE45D2D8-D183-427C-A7AA-2825D4BFA318}" type="asst">
      <dgm:prSet phldrT="[文本]">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副总经理</a:t>
          </a:r>
          <a:endParaRPr lang="zh-CN" altLang="en-US" b="1" dirty="0"/>
        </a:p>
      </dgm:t>
    </dgm:pt>
    <dgm:pt modelId="{D380ADB6-D515-4FD2-9B82-AC97F58B2A55}" cxnId="{2D1ACFEA-B484-4290-9DD7-A5F72C83F6D3}" type="parTrans">
      <dgm:prSet/>
      <dgm:spPr/>
      <dgm:t>
        <a:bodyPr/>
        <a:lstStyle/>
        <a:p>
          <a:endParaRPr lang="zh-CN" altLang="en-US" b="1"/>
        </a:p>
      </dgm:t>
    </dgm:pt>
    <dgm:pt modelId="{AD0D748D-F1C2-4CD4-B076-4D215449442F}" cxnId="{2D1ACFEA-B484-4290-9DD7-A5F72C83F6D3}" type="sibTrans">
      <dgm:prSet/>
      <dgm:spPr/>
      <dgm:t>
        <a:bodyPr/>
        <a:lstStyle/>
        <a:p>
          <a:endParaRPr lang="zh-CN" altLang="en-US" b="1"/>
        </a:p>
      </dgm:t>
    </dgm:pt>
    <dgm:pt modelId="{AD7CFDBD-31B7-4E84-94C0-9E806C5F824A}">
      <dgm:prSet phldrT="[文本]">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营销总监</a:t>
          </a:r>
          <a:endParaRPr lang="zh-CN" altLang="en-US" b="1" dirty="0"/>
        </a:p>
      </dgm:t>
    </dgm:pt>
    <dgm:pt modelId="{B6E68475-2933-41F9-812E-0008FF112FDE}" cxnId="{998E1A1F-847B-4F89-B3E5-5DA21AC628F0}" type="parTrans">
      <dgm:prSet/>
      <dgm:spPr/>
      <dgm:t>
        <a:bodyPr/>
        <a:lstStyle/>
        <a:p>
          <a:endParaRPr lang="zh-CN" altLang="en-US" b="1"/>
        </a:p>
      </dgm:t>
    </dgm:pt>
    <dgm:pt modelId="{92E7DCFF-2AD8-45D0-ACFA-C6E2735FB03B}" cxnId="{998E1A1F-847B-4F89-B3E5-5DA21AC628F0}" type="sibTrans">
      <dgm:prSet/>
      <dgm:spPr/>
      <dgm:t>
        <a:bodyPr/>
        <a:lstStyle/>
        <a:p>
          <a:endParaRPr lang="zh-CN" altLang="en-US" b="1"/>
        </a:p>
      </dgm:t>
    </dgm:pt>
    <dgm:pt modelId="{CDACB329-8F1C-485F-8152-643BCA6ADE26}">
      <dgm:prSet phldrT="[文本]">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财务总监</a:t>
          </a:r>
          <a:endParaRPr lang="zh-CN" altLang="en-US" b="1" dirty="0"/>
        </a:p>
      </dgm:t>
    </dgm:pt>
    <dgm:pt modelId="{4465B28B-09DD-43AB-B44D-590BECF35D1B}" cxnId="{199F5B00-BB69-4618-B0C0-74C58BEE0A42}" type="parTrans">
      <dgm:prSet/>
      <dgm:spPr/>
      <dgm:t>
        <a:bodyPr/>
        <a:lstStyle/>
        <a:p>
          <a:endParaRPr lang="zh-CN" altLang="en-US" b="1"/>
        </a:p>
      </dgm:t>
    </dgm:pt>
    <dgm:pt modelId="{04BA9B66-6C80-497D-AEBB-97B1309BB77D}" cxnId="{199F5B00-BB69-4618-B0C0-74C58BEE0A42}" type="sibTrans">
      <dgm:prSet/>
      <dgm:spPr/>
      <dgm:t>
        <a:bodyPr/>
        <a:lstStyle/>
        <a:p>
          <a:endParaRPr lang="zh-CN" altLang="en-US" b="1"/>
        </a:p>
      </dgm:t>
    </dgm:pt>
    <dgm:pt modelId="{71883108-CDBC-4ABF-BDCE-BD21C8D65AB3}">
      <dgm:prSet phldrT="[文本]">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设计总监</a:t>
          </a:r>
          <a:endParaRPr lang="zh-CN" altLang="en-US" b="1" dirty="0"/>
        </a:p>
      </dgm:t>
    </dgm:pt>
    <dgm:pt modelId="{51A65868-7134-426D-9812-765B50647650}" cxnId="{867E0C52-05B5-4562-8FEE-669C48AF2F04}" type="parTrans">
      <dgm:prSet/>
      <dgm:spPr/>
      <dgm:t>
        <a:bodyPr/>
        <a:lstStyle/>
        <a:p>
          <a:endParaRPr lang="zh-CN" altLang="en-US" b="1"/>
        </a:p>
      </dgm:t>
    </dgm:pt>
    <dgm:pt modelId="{CE09CB16-C566-4132-AAFE-0E9BE617BFA6}" cxnId="{867E0C52-05B5-4562-8FEE-669C48AF2F04}" type="sibTrans">
      <dgm:prSet/>
      <dgm:spPr/>
      <dgm:t>
        <a:bodyPr/>
        <a:lstStyle/>
        <a:p>
          <a:endParaRPr lang="zh-CN" altLang="en-US" b="1"/>
        </a:p>
      </dgm:t>
    </dgm:pt>
    <dgm:pt modelId="{592AE96E-3676-4C05-BB28-584910B45563}">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人事行政总监</a:t>
          </a:r>
          <a:endParaRPr lang="zh-CN" altLang="en-US" b="1" dirty="0"/>
        </a:p>
      </dgm:t>
    </dgm:pt>
    <dgm:pt modelId="{6712052B-A63A-49FE-B3FB-1495719FF155}" cxnId="{2F5FB239-E3DE-4C28-BC89-23183D544FAE}" type="parTrans">
      <dgm:prSet/>
      <dgm:spPr/>
      <dgm:t>
        <a:bodyPr/>
        <a:lstStyle/>
        <a:p>
          <a:endParaRPr lang="zh-CN" altLang="en-US" b="1"/>
        </a:p>
      </dgm:t>
    </dgm:pt>
    <dgm:pt modelId="{B23221A9-072C-43AA-B262-496F8C46C5F1}" cxnId="{2F5FB239-E3DE-4C28-BC89-23183D544FAE}" type="sibTrans">
      <dgm:prSet/>
      <dgm:spPr/>
      <dgm:t>
        <a:bodyPr/>
        <a:lstStyle/>
        <a:p>
          <a:endParaRPr lang="zh-CN" altLang="en-US" b="1"/>
        </a:p>
      </dgm:t>
    </dgm:pt>
    <dgm:pt modelId="{CCF973D3-BF1B-461B-A993-0C01F481B105}">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营销副总</a:t>
          </a:r>
          <a:endParaRPr lang="zh-CN" altLang="en-US" b="1" dirty="0"/>
        </a:p>
      </dgm:t>
    </dgm:pt>
    <dgm:pt modelId="{A5BFD46C-8E19-47E6-9361-9A17E97F7DDA}" cxnId="{44C6ACD7-C1BC-4320-883A-202802B828E9}" type="parTrans">
      <dgm:prSet/>
      <dgm:spPr/>
      <dgm:t>
        <a:bodyPr/>
        <a:lstStyle/>
        <a:p>
          <a:endParaRPr lang="zh-CN" altLang="en-US" b="1"/>
        </a:p>
      </dgm:t>
    </dgm:pt>
    <dgm:pt modelId="{DC0A978D-ACC7-44AB-B813-C87CD514EE8E}" cxnId="{44C6ACD7-C1BC-4320-883A-202802B828E9}" type="sibTrans">
      <dgm:prSet/>
      <dgm:spPr/>
      <dgm:t>
        <a:bodyPr/>
        <a:lstStyle/>
        <a:p>
          <a:endParaRPr lang="zh-CN" altLang="en-US" b="1"/>
        </a:p>
      </dgm:t>
    </dgm:pt>
    <dgm:pt modelId="{AA8A1988-5F18-418F-8323-E31D9BFA1736}">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销售经理</a:t>
          </a:r>
          <a:endParaRPr lang="zh-CN" altLang="en-US" b="1" dirty="0"/>
        </a:p>
      </dgm:t>
    </dgm:pt>
    <dgm:pt modelId="{C8F0696C-FFF8-4098-82B1-C8E40586AB2C}" cxnId="{1F8DDABB-34EE-4AA8-9774-E138605E4220}" type="parTrans">
      <dgm:prSet/>
      <dgm:spPr/>
      <dgm:t>
        <a:bodyPr/>
        <a:lstStyle/>
        <a:p>
          <a:endParaRPr lang="zh-CN" altLang="en-US" b="1"/>
        </a:p>
      </dgm:t>
    </dgm:pt>
    <dgm:pt modelId="{58A0EB2D-4CD3-45E6-9C7A-9730424EDF92}" cxnId="{1F8DDABB-34EE-4AA8-9774-E138605E4220}" type="sibTrans">
      <dgm:prSet/>
      <dgm:spPr/>
      <dgm:t>
        <a:bodyPr/>
        <a:lstStyle/>
        <a:p>
          <a:endParaRPr lang="zh-CN" altLang="en-US" b="1"/>
        </a:p>
      </dgm:t>
    </dgm:pt>
    <dgm:pt modelId="{D5909985-FC9E-45A3-9309-0288A55C2B3C}">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销售代表</a:t>
          </a:r>
          <a:r>
            <a:rPr lang="en-US" altLang="zh-CN" b="1" dirty="0" smtClean="0"/>
            <a:t>/</a:t>
          </a:r>
          <a:r>
            <a:rPr lang="zh-CN" altLang="en-US" b="1" dirty="0" smtClean="0"/>
            <a:t>导购</a:t>
          </a:r>
          <a:r>
            <a:rPr lang="en-US" altLang="zh-CN" b="1" dirty="0" smtClean="0"/>
            <a:t>/</a:t>
          </a:r>
          <a:r>
            <a:rPr lang="zh-CN" altLang="en-US" b="1" dirty="0" smtClean="0"/>
            <a:t>业务员</a:t>
          </a:r>
          <a:endParaRPr lang="zh-CN" altLang="en-US" b="1" dirty="0"/>
        </a:p>
      </dgm:t>
    </dgm:pt>
    <dgm:pt modelId="{110FCA59-10F5-402B-8804-2D5E93AD842A}" cxnId="{235DB521-B2C7-4FBA-AD82-BD6A74E3E102}" type="parTrans">
      <dgm:prSet/>
      <dgm:spPr/>
      <dgm:t>
        <a:bodyPr/>
        <a:lstStyle/>
        <a:p>
          <a:endParaRPr lang="zh-CN" altLang="en-US" b="1"/>
        </a:p>
      </dgm:t>
    </dgm:pt>
    <dgm:pt modelId="{2D85E72C-531B-47B8-9F84-372ADFD33556}" cxnId="{235DB521-B2C7-4FBA-AD82-BD6A74E3E102}" type="sibTrans">
      <dgm:prSet/>
      <dgm:spPr/>
      <dgm:t>
        <a:bodyPr/>
        <a:lstStyle/>
        <a:p>
          <a:endParaRPr lang="zh-CN" altLang="en-US" b="1"/>
        </a:p>
      </dgm:t>
    </dgm:pt>
    <dgm:pt modelId="{63C8685F-ADC4-46B5-BB82-EB768F3C9310}">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工程总监</a:t>
          </a:r>
          <a:endParaRPr lang="zh-CN" altLang="en-US" b="1" dirty="0"/>
        </a:p>
      </dgm:t>
    </dgm:pt>
    <dgm:pt modelId="{9963C86E-6917-48DF-8703-30885AC6E314}" cxnId="{E693FE51-5DB7-4DA0-9F91-CACD88D1C914}" type="parTrans">
      <dgm:prSet/>
      <dgm:spPr/>
      <dgm:t>
        <a:bodyPr/>
        <a:lstStyle/>
        <a:p>
          <a:endParaRPr lang="zh-CN" altLang="en-US" b="1"/>
        </a:p>
      </dgm:t>
    </dgm:pt>
    <dgm:pt modelId="{911CAA28-361C-423A-BA74-D70767D29ED0}" cxnId="{E693FE51-5DB7-4DA0-9F91-CACD88D1C914}" type="sibTrans">
      <dgm:prSet/>
      <dgm:spPr/>
      <dgm:t>
        <a:bodyPr/>
        <a:lstStyle/>
        <a:p>
          <a:endParaRPr lang="zh-CN" altLang="en-US" b="1"/>
        </a:p>
      </dgm:t>
    </dgm:pt>
    <dgm:pt modelId="{152C4C85-4A21-42B4-80A8-DE5A7D9357F9}">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渠道经理</a:t>
          </a:r>
          <a:endParaRPr lang="zh-CN" altLang="en-US" b="1" dirty="0"/>
        </a:p>
      </dgm:t>
    </dgm:pt>
    <dgm:pt modelId="{6796F30D-1405-4C8E-B5FC-8BCF86920996}" cxnId="{73DEAB65-DD29-42B6-8621-42E98D6F1AAF}" type="parTrans">
      <dgm:prSet/>
      <dgm:spPr/>
      <dgm:t>
        <a:bodyPr/>
        <a:lstStyle/>
        <a:p>
          <a:endParaRPr lang="zh-CN" altLang="en-US" b="1"/>
        </a:p>
      </dgm:t>
    </dgm:pt>
    <dgm:pt modelId="{75E53C05-B6D3-46C2-8A8C-93E660F47802}" cxnId="{73DEAB65-DD29-42B6-8621-42E98D6F1AAF}" type="sibTrans">
      <dgm:prSet/>
      <dgm:spPr/>
      <dgm:t>
        <a:bodyPr/>
        <a:lstStyle/>
        <a:p>
          <a:endParaRPr lang="zh-CN" altLang="en-US" b="1"/>
        </a:p>
      </dgm:t>
    </dgm:pt>
    <dgm:pt modelId="{892372B6-01A8-425B-92F0-9B4D7A1BDC51}">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会计</a:t>
          </a:r>
          <a:endParaRPr lang="zh-CN" altLang="en-US" b="1" dirty="0"/>
        </a:p>
      </dgm:t>
    </dgm:pt>
    <dgm:pt modelId="{DA40D0AC-B89E-479C-88E9-C9F726BD7382}" cxnId="{67C8A6ED-7457-48DC-8FBD-907638C6F406}" type="parTrans">
      <dgm:prSet/>
      <dgm:spPr/>
      <dgm:t>
        <a:bodyPr/>
        <a:lstStyle/>
        <a:p>
          <a:endParaRPr lang="zh-CN" altLang="en-US" b="1"/>
        </a:p>
      </dgm:t>
    </dgm:pt>
    <dgm:pt modelId="{D70A59D9-6405-48D8-AE67-003541E8B070}" cxnId="{67C8A6ED-7457-48DC-8FBD-907638C6F406}" type="sibTrans">
      <dgm:prSet/>
      <dgm:spPr/>
      <dgm:t>
        <a:bodyPr/>
        <a:lstStyle/>
        <a:p>
          <a:endParaRPr lang="zh-CN" altLang="en-US" b="1"/>
        </a:p>
      </dgm:t>
    </dgm:pt>
    <dgm:pt modelId="{01AFA988-5E69-4BE9-B56A-464E12D50B88}">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出纳</a:t>
          </a:r>
          <a:endParaRPr lang="zh-CN" altLang="en-US" b="1" dirty="0"/>
        </a:p>
      </dgm:t>
    </dgm:pt>
    <dgm:pt modelId="{3BFEEF17-927D-4B9B-A1E9-0CFA87DA494B}" cxnId="{D90170D7-A66A-4C6C-B7E3-7324262D9837}" type="parTrans">
      <dgm:prSet/>
      <dgm:spPr/>
      <dgm:t>
        <a:bodyPr/>
        <a:lstStyle/>
        <a:p>
          <a:endParaRPr lang="zh-CN" altLang="en-US" b="1"/>
        </a:p>
      </dgm:t>
    </dgm:pt>
    <dgm:pt modelId="{63B68E6F-BEC4-42AF-9510-9BF24D478CE4}" cxnId="{D90170D7-A66A-4C6C-B7E3-7324262D9837}" type="sibTrans">
      <dgm:prSet/>
      <dgm:spPr/>
      <dgm:t>
        <a:bodyPr/>
        <a:lstStyle/>
        <a:p>
          <a:endParaRPr lang="zh-CN" altLang="en-US" b="1"/>
        </a:p>
      </dgm:t>
    </dgm:pt>
    <dgm:pt modelId="{444B423E-AFCC-4216-807F-18287D32EA8F}">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设计师</a:t>
          </a:r>
          <a:endParaRPr lang="zh-CN" altLang="en-US" b="1" dirty="0"/>
        </a:p>
      </dgm:t>
    </dgm:pt>
    <dgm:pt modelId="{AEA435F1-C870-46B0-827F-201808DBFE7A}" cxnId="{5BC0DECF-F5BE-4310-B420-F97A102A88C6}" type="parTrans">
      <dgm:prSet/>
      <dgm:spPr/>
      <dgm:t>
        <a:bodyPr/>
        <a:lstStyle/>
        <a:p>
          <a:endParaRPr lang="zh-CN" altLang="en-US" b="1"/>
        </a:p>
      </dgm:t>
    </dgm:pt>
    <dgm:pt modelId="{89097607-0179-438B-8283-E9BA07FAF106}" cxnId="{5BC0DECF-F5BE-4310-B420-F97A102A88C6}" type="sibTrans">
      <dgm:prSet/>
      <dgm:spPr/>
      <dgm:t>
        <a:bodyPr/>
        <a:lstStyle/>
        <a:p>
          <a:endParaRPr lang="zh-CN" altLang="en-US" b="1"/>
        </a:p>
      </dgm:t>
    </dgm:pt>
    <dgm:pt modelId="{F50CDEF1-AA85-4DD3-9D2D-D021C24C15A4}">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设计师助理</a:t>
          </a:r>
          <a:endParaRPr lang="zh-CN" altLang="en-US" b="1" dirty="0"/>
        </a:p>
      </dgm:t>
    </dgm:pt>
    <dgm:pt modelId="{50E75632-6D85-47FF-800D-F0331DFEB8EA}" cxnId="{BB062D35-A5F8-41C7-B8B7-0B4C5F3A2D82}" type="parTrans">
      <dgm:prSet/>
      <dgm:spPr/>
      <dgm:t>
        <a:bodyPr/>
        <a:lstStyle/>
        <a:p>
          <a:endParaRPr lang="zh-CN" altLang="en-US" b="1"/>
        </a:p>
      </dgm:t>
    </dgm:pt>
    <dgm:pt modelId="{DDF8558F-4F68-42D9-A231-2F4F6920F9E5}" cxnId="{BB062D35-A5F8-41C7-B8B7-0B4C5F3A2D82}" type="sibTrans">
      <dgm:prSet/>
      <dgm:spPr/>
      <dgm:t>
        <a:bodyPr/>
        <a:lstStyle/>
        <a:p>
          <a:endParaRPr lang="zh-CN" altLang="en-US" b="1"/>
        </a:p>
      </dgm:t>
    </dgm:pt>
    <dgm:pt modelId="{17A15EB5-A299-4F57-8DD6-2BF39CB67883}">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项目经理</a:t>
          </a:r>
          <a:endParaRPr lang="zh-CN" altLang="en-US" b="1" dirty="0"/>
        </a:p>
      </dgm:t>
    </dgm:pt>
    <dgm:pt modelId="{47247D47-DE21-4D38-A794-FBA4E4CB81EA}" cxnId="{82C79AAA-E7DA-49E1-A1D3-C83245EE6D77}" type="parTrans">
      <dgm:prSet/>
      <dgm:spPr/>
      <dgm:t>
        <a:bodyPr/>
        <a:lstStyle/>
        <a:p>
          <a:endParaRPr lang="zh-CN" altLang="en-US" b="1"/>
        </a:p>
      </dgm:t>
    </dgm:pt>
    <dgm:pt modelId="{7552F6FA-6090-492C-8CB3-28339CDE3566}" cxnId="{82C79AAA-E7DA-49E1-A1D3-C83245EE6D77}" type="sibTrans">
      <dgm:prSet/>
      <dgm:spPr/>
      <dgm:t>
        <a:bodyPr/>
        <a:lstStyle/>
        <a:p>
          <a:endParaRPr lang="zh-CN" altLang="en-US" b="1"/>
        </a:p>
      </dgm:t>
    </dgm:pt>
    <dgm:pt modelId="{6D34A7BD-1695-4C29-86E3-8669D6E1E94B}">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安装师</a:t>
          </a:r>
          <a:endParaRPr lang="zh-CN" altLang="en-US" b="1" dirty="0"/>
        </a:p>
      </dgm:t>
    </dgm:pt>
    <dgm:pt modelId="{81BB97D6-39F9-4BD7-94F7-53F183B43C9B}" cxnId="{49D2585A-9FBA-450D-8A0B-E2F757E1F36B}" type="parTrans">
      <dgm:prSet/>
      <dgm:spPr/>
      <dgm:t>
        <a:bodyPr/>
        <a:lstStyle/>
        <a:p>
          <a:endParaRPr lang="zh-CN" altLang="en-US" b="1"/>
        </a:p>
      </dgm:t>
    </dgm:pt>
    <dgm:pt modelId="{96F9FA96-E115-463D-B6EF-A12E4C13228E}" cxnId="{49D2585A-9FBA-450D-8A0B-E2F757E1F36B}" type="sibTrans">
      <dgm:prSet/>
      <dgm:spPr/>
      <dgm:t>
        <a:bodyPr/>
        <a:lstStyle/>
        <a:p>
          <a:endParaRPr lang="zh-CN" altLang="en-US" b="1"/>
        </a:p>
      </dgm:t>
    </dgm:pt>
    <dgm:pt modelId="{DE7F7812-B8A5-4101-9646-A989C11BB6B6}">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人事行政经理</a:t>
          </a:r>
          <a:endParaRPr lang="zh-CN" altLang="en-US" b="1" dirty="0"/>
        </a:p>
      </dgm:t>
    </dgm:pt>
    <dgm:pt modelId="{5ABAE071-E144-4B78-A6D6-743A437FA1CA}" cxnId="{102A4A8D-9749-4612-8514-49973B5A3BD3}" type="parTrans">
      <dgm:prSet/>
      <dgm:spPr/>
      <dgm:t>
        <a:bodyPr/>
        <a:lstStyle/>
        <a:p>
          <a:endParaRPr lang="zh-CN" altLang="en-US" b="1"/>
        </a:p>
      </dgm:t>
    </dgm:pt>
    <dgm:pt modelId="{1350F7F7-28F4-4A23-AED1-9CE735CB7DB3}" cxnId="{102A4A8D-9749-4612-8514-49973B5A3BD3}" type="sibTrans">
      <dgm:prSet/>
      <dgm:spPr/>
      <dgm:t>
        <a:bodyPr/>
        <a:lstStyle/>
        <a:p>
          <a:endParaRPr lang="zh-CN" altLang="en-US" b="1"/>
        </a:p>
      </dgm:t>
    </dgm:pt>
    <dgm:pt modelId="{C3D3EAFE-ABA7-4CD3-B995-DB829A2EADEF}">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人事行政专员</a:t>
          </a:r>
          <a:endParaRPr lang="zh-CN" altLang="en-US" b="1" dirty="0"/>
        </a:p>
      </dgm:t>
    </dgm:pt>
    <dgm:pt modelId="{D6EC3070-BC5D-40E1-B5F5-665B2B438BDC}" cxnId="{8D269AE8-E9FC-43E0-80D4-58FAA970C7E8}" type="parTrans">
      <dgm:prSet/>
      <dgm:spPr/>
      <dgm:t>
        <a:bodyPr/>
        <a:lstStyle/>
        <a:p>
          <a:endParaRPr lang="zh-CN" altLang="en-US" b="1"/>
        </a:p>
      </dgm:t>
    </dgm:pt>
    <dgm:pt modelId="{C6F1BE58-AF45-4E3E-AB02-CF1CF847D82D}" cxnId="{8D269AE8-E9FC-43E0-80D4-58FAA970C7E8}" type="sibTrans">
      <dgm:prSet/>
      <dgm:spPr/>
      <dgm:t>
        <a:bodyPr/>
        <a:lstStyle/>
        <a:p>
          <a:endParaRPr lang="zh-CN" altLang="en-US" b="1"/>
        </a:p>
      </dgm:t>
    </dgm:pt>
    <dgm:pt modelId="{0D5410F3-BC6B-4935-9891-D3021CE00D2C}">
      <dgm:prSet>
        <dgm:style>
          <a:lnRef idx="0">
            <a:schemeClr val="accent1"/>
          </a:lnRef>
          <a:fillRef idx="3">
            <a:schemeClr val="accent1"/>
          </a:fillRef>
          <a:effectRef idx="3">
            <a:schemeClr val="accent1"/>
          </a:effectRef>
          <a:fontRef idx="minor">
            <a:schemeClr val="lt1"/>
          </a:fontRef>
        </dgm:style>
      </dgm:prSet>
      <dgm:spPr/>
      <dgm:t>
        <a:bodyPr/>
        <a:lstStyle/>
        <a:p>
          <a:r>
            <a:rPr lang="zh-CN" altLang="en-US" b="1" dirty="0" smtClean="0"/>
            <a:t>渠道专员</a:t>
          </a:r>
          <a:endParaRPr lang="zh-CN" altLang="en-US" b="1" dirty="0"/>
        </a:p>
      </dgm:t>
    </dgm:pt>
    <dgm:pt modelId="{FD242216-1AEC-4D00-B155-11938A860AAC}" cxnId="{0ECC9E93-09E2-4CD2-926A-C804770D9B4F}" type="parTrans">
      <dgm:prSet/>
      <dgm:spPr/>
      <dgm:t>
        <a:bodyPr/>
        <a:lstStyle/>
        <a:p>
          <a:endParaRPr lang="zh-CN" altLang="en-US" b="1"/>
        </a:p>
      </dgm:t>
    </dgm:pt>
    <dgm:pt modelId="{87B772C9-60F1-4092-9D1A-FDF23EDA7F4A}" cxnId="{0ECC9E93-09E2-4CD2-926A-C804770D9B4F}" type="sibTrans">
      <dgm:prSet/>
      <dgm:spPr/>
      <dgm:t>
        <a:bodyPr/>
        <a:lstStyle/>
        <a:p>
          <a:endParaRPr lang="zh-CN" altLang="en-US" b="1"/>
        </a:p>
      </dgm:t>
    </dgm:pt>
    <dgm:pt modelId="{09CA2E6C-83E2-448A-9F2C-F36D8C6C887B}" type="pres">
      <dgm:prSet presAssocID="{70A18D0C-AEBB-42FF-8124-6CF0A0EA3073}" presName="hierChild1" presStyleCnt="0">
        <dgm:presLayoutVars>
          <dgm:orgChart val="1"/>
          <dgm:chPref val="1"/>
          <dgm:dir/>
          <dgm:animOne val="branch"/>
          <dgm:animLvl val="lvl"/>
          <dgm:resizeHandles/>
        </dgm:presLayoutVars>
      </dgm:prSet>
      <dgm:spPr/>
      <dgm:t>
        <a:bodyPr/>
        <a:lstStyle/>
        <a:p>
          <a:endParaRPr lang="zh-CN" altLang="en-US"/>
        </a:p>
      </dgm:t>
    </dgm:pt>
    <dgm:pt modelId="{0E8F0ECB-5789-4CF3-B19A-1C6484486EA6}" type="pres">
      <dgm:prSet presAssocID="{77FDF6A0-66BC-42A7-BAB1-7126C767A38F}" presName="hierRoot1" presStyleCnt="0">
        <dgm:presLayoutVars>
          <dgm:hierBranch val="init"/>
        </dgm:presLayoutVars>
      </dgm:prSet>
      <dgm:spPr/>
    </dgm:pt>
    <dgm:pt modelId="{318406BC-80E1-4762-B197-A9CF071EA4DB}" type="pres">
      <dgm:prSet presAssocID="{77FDF6A0-66BC-42A7-BAB1-7126C767A38F}" presName="rootComposite1" presStyleCnt="0"/>
      <dgm:spPr/>
    </dgm:pt>
    <dgm:pt modelId="{C2C99C81-5829-4E60-A0E5-199A815DA5EC}" type="pres">
      <dgm:prSet presAssocID="{77FDF6A0-66BC-42A7-BAB1-7126C767A38F}" presName="rootText1" presStyleLbl="node0" presStyleIdx="0" presStyleCnt="1">
        <dgm:presLayoutVars>
          <dgm:chPref val="3"/>
        </dgm:presLayoutVars>
      </dgm:prSet>
      <dgm:spPr/>
      <dgm:t>
        <a:bodyPr/>
        <a:lstStyle/>
        <a:p>
          <a:endParaRPr lang="zh-CN" altLang="en-US"/>
        </a:p>
      </dgm:t>
    </dgm:pt>
    <dgm:pt modelId="{98AA85D4-0499-4B1A-AE38-E260F9F6BF46}" type="pres">
      <dgm:prSet presAssocID="{77FDF6A0-66BC-42A7-BAB1-7126C767A38F}" presName="rootConnector1" presStyleLbl="node1" presStyleIdx="0" presStyleCnt="0"/>
      <dgm:spPr/>
      <dgm:t>
        <a:bodyPr/>
        <a:lstStyle/>
        <a:p>
          <a:endParaRPr lang="zh-CN" altLang="en-US"/>
        </a:p>
      </dgm:t>
    </dgm:pt>
    <dgm:pt modelId="{A6948600-9E0A-438F-B350-A83C522E7E34}" type="pres">
      <dgm:prSet presAssocID="{77FDF6A0-66BC-42A7-BAB1-7126C767A38F}" presName="hierChild2" presStyleCnt="0"/>
      <dgm:spPr/>
    </dgm:pt>
    <dgm:pt modelId="{55A3510A-881A-4873-90A4-FEFFF4D21E8B}" type="pres">
      <dgm:prSet presAssocID="{B6E68475-2933-41F9-812E-0008FF112FDE}" presName="Name37" presStyleLbl="parChTrans1D2" presStyleIdx="0" presStyleCnt="7"/>
      <dgm:spPr/>
      <dgm:t>
        <a:bodyPr/>
        <a:lstStyle/>
        <a:p>
          <a:endParaRPr lang="zh-CN" altLang="en-US"/>
        </a:p>
      </dgm:t>
    </dgm:pt>
    <dgm:pt modelId="{6F6B3FA4-CA91-4808-A63F-0B09173E12DE}" type="pres">
      <dgm:prSet presAssocID="{AD7CFDBD-31B7-4E84-94C0-9E806C5F824A}" presName="hierRoot2" presStyleCnt="0">
        <dgm:presLayoutVars>
          <dgm:hierBranch val="init"/>
        </dgm:presLayoutVars>
      </dgm:prSet>
      <dgm:spPr/>
    </dgm:pt>
    <dgm:pt modelId="{5A97A40A-7BAF-4338-8BE3-798271DEC5E7}" type="pres">
      <dgm:prSet presAssocID="{AD7CFDBD-31B7-4E84-94C0-9E806C5F824A}" presName="rootComposite" presStyleCnt="0"/>
      <dgm:spPr/>
    </dgm:pt>
    <dgm:pt modelId="{86DBAE7D-B7C7-4BDD-B1F9-AEFB55887C94}" type="pres">
      <dgm:prSet presAssocID="{AD7CFDBD-31B7-4E84-94C0-9E806C5F824A}" presName="rootText" presStyleLbl="node2" presStyleIdx="0" presStyleCnt="6">
        <dgm:presLayoutVars>
          <dgm:chPref val="3"/>
        </dgm:presLayoutVars>
      </dgm:prSet>
      <dgm:spPr/>
      <dgm:t>
        <a:bodyPr/>
        <a:lstStyle/>
        <a:p>
          <a:endParaRPr lang="zh-CN" altLang="en-US"/>
        </a:p>
      </dgm:t>
    </dgm:pt>
    <dgm:pt modelId="{C78804AA-6FD3-4060-ADBA-667829EC26D7}" type="pres">
      <dgm:prSet presAssocID="{AD7CFDBD-31B7-4E84-94C0-9E806C5F824A}" presName="rootConnector" presStyleLbl="node2" presStyleIdx="0" presStyleCnt="6"/>
      <dgm:spPr/>
      <dgm:t>
        <a:bodyPr/>
        <a:lstStyle/>
        <a:p>
          <a:endParaRPr lang="zh-CN" altLang="en-US"/>
        </a:p>
      </dgm:t>
    </dgm:pt>
    <dgm:pt modelId="{4152F48F-D623-4339-ACFB-51EF30C4B7A9}" type="pres">
      <dgm:prSet presAssocID="{AD7CFDBD-31B7-4E84-94C0-9E806C5F824A}" presName="hierChild4" presStyleCnt="0"/>
      <dgm:spPr/>
    </dgm:pt>
    <dgm:pt modelId="{EE8B07CF-054F-4371-9C6E-7DCC92F51B1F}" type="pres">
      <dgm:prSet presAssocID="{A5BFD46C-8E19-47E6-9361-9A17E97F7DDA}" presName="Name37" presStyleLbl="parChTrans1D3" presStyleIdx="0" presStyleCnt="7"/>
      <dgm:spPr/>
      <dgm:t>
        <a:bodyPr/>
        <a:lstStyle/>
        <a:p>
          <a:endParaRPr lang="zh-CN" altLang="en-US"/>
        </a:p>
      </dgm:t>
    </dgm:pt>
    <dgm:pt modelId="{B84EE025-73CA-48B8-94FC-3734774CDA3A}" type="pres">
      <dgm:prSet presAssocID="{CCF973D3-BF1B-461B-A993-0C01F481B105}" presName="hierRoot2" presStyleCnt="0">
        <dgm:presLayoutVars>
          <dgm:hierBranch val="init"/>
        </dgm:presLayoutVars>
      </dgm:prSet>
      <dgm:spPr/>
    </dgm:pt>
    <dgm:pt modelId="{020E592E-74D9-4937-B648-0FAEB55F3971}" type="pres">
      <dgm:prSet presAssocID="{CCF973D3-BF1B-461B-A993-0C01F481B105}" presName="rootComposite" presStyleCnt="0"/>
      <dgm:spPr/>
    </dgm:pt>
    <dgm:pt modelId="{C8AFB5DC-C398-4CBF-9875-BEAA5FC459FF}" type="pres">
      <dgm:prSet presAssocID="{CCF973D3-BF1B-461B-A993-0C01F481B105}" presName="rootText" presStyleLbl="node3" presStyleIdx="0" presStyleCnt="7">
        <dgm:presLayoutVars>
          <dgm:chPref val="3"/>
        </dgm:presLayoutVars>
      </dgm:prSet>
      <dgm:spPr/>
      <dgm:t>
        <a:bodyPr/>
        <a:lstStyle/>
        <a:p>
          <a:endParaRPr lang="zh-CN" altLang="en-US"/>
        </a:p>
      </dgm:t>
    </dgm:pt>
    <dgm:pt modelId="{8CAC8AFC-8799-475B-BF9F-182BE085C1DE}" type="pres">
      <dgm:prSet presAssocID="{CCF973D3-BF1B-461B-A993-0C01F481B105}" presName="rootConnector" presStyleLbl="node3" presStyleIdx="0" presStyleCnt="7"/>
      <dgm:spPr/>
      <dgm:t>
        <a:bodyPr/>
        <a:lstStyle/>
        <a:p>
          <a:endParaRPr lang="zh-CN" altLang="en-US"/>
        </a:p>
      </dgm:t>
    </dgm:pt>
    <dgm:pt modelId="{C506951D-7E12-47E1-8D94-B4ECDBCDB3B5}" type="pres">
      <dgm:prSet presAssocID="{CCF973D3-BF1B-461B-A993-0C01F481B105}" presName="hierChild4" presStyleCnt="0"/>
      <dgm:spPr/>
    </dgm:pt>
    <dgm:pt modelId="{EB4796BE-5AFF-47F5-B3BD-37F03037BAEB}" type="pres">
      <dgm:prSet presAssocID="{C8F0696C-FFF8-4098-82B1-C8E40586AB2C}" presName="Name37" presStyleLbl="parChTrans1D4" presStyleIdx="0" presStyleCnt="5"/>
      <dgm:spPr/>
      <dgm:t>
        <a:bodyPr/>
        <a:lstStyle/>
        <a:p>
          <a:endParaRPr lang="zh-CN" altLang="en-US"/>
        </a:p>
      </dgm:t>
    </dgm:pt>
    <dgm:pt modelId="{103CBE07-985E-4FA8-AC14-D40EB4CFAD1E}" type="pres">
      <dgm:prSet presAssocID="{AA8A1988-5F18-418F-8323-E31D9BFA1736}" presName="hierRoot2" presStyleCnt="0">
        <dgm:presLayoutVars>
          <dgm:hierBranch val="init"/>
        </dgm:presLayoutVars>
      </dgm:prSet>
      <dgm:spPr/>
    </dgm:pt>
    <dgm:pt modelId="{857FAE6C-D37C-4F90-9DC3-0D2C0CE9D54E}" type="pres">
      <dgm:prSet presAssocID="{AA8A1988-5F18-418F-8323-E31D9BFA1736}" presName="rootComposite" presStyleCnt="0"/>
      <dgm:spPr/>
    </dgm:pt>
    <dgm:pt modelId="{1B392859-A91B-4930-BABD-0B3E5C86BF56}" type="pres">
      <dgm:prSet presAssocID="{AA8A1988-5F18-418F-8323-E31D9BFA1736}" presName="rootText" presStyleLbl="node4" presStyleIdx="0" presStyleCnt="5">
        <dgm:presLayoutVars>
          <dgm:chPref val="3"/>
        </dgm:presLayoutVars>
      </dgm:prSet>
      <dgm:spPr/>
      <dgm:t>
        <a:bodyPr/>
        <a:lstStyle/>
        <a:p>
          <a:endParaRPr lang="zh-CN" altLang="en-US"/>
        </a:p>
      </dgm:t>
    </dgm:pt>
    <dgm:pt modelId="{60EF2D26-026C-4890-8BE4-9305302A5F7B}" type="pres">
      <dgm:prSet presAssocID="{AA8A1988-5F18-418F-8323-E31D9BFA1736}" presName="rootConnector" presStyleLbl="node4" presStyleIdx="0" presStyleCnt="5"/>
      <dgm:spPr/>
      <dgm:t>
        <a:bodyPr/>
        <a:lstStyle/>
        <a:p>
          <a:endParaRPr lang="zh-CN" altLang="en-US"/>
        </a:p>
      </dgm:t>
    </dgm:pt>
    <dgm:pt modelId="{84A6DA20-F1B4-4931-80F9-F159A1060B02}" type="pres">
      <dgm:prSet presAssocID="{AA8A1988-5F18-418F-8323-E31D9BFA1736}" presName="hierChild4" presStyleCnt="0"/>
      <dgm:spPr/>
    </dgm:pt>
    <dgm:pt modelId="{80C5571B-50BF-4C80-9C1D-273BA8391690}" type="pres">
      <dgm:prSet presAssocID="{110FCA59-10F5-402B-8804-2D5E93AD842A}" presName="Name37" presStyleLbl="parChTrans1D4" presStyleIdx="1" presStyleCnt="5"/>
      <dgm:spPr/>
      <dgm:t>
        <a:bodyPr/>
        <a:lstStyle/>
        <a:p>
          <a:endParaRPr lang="zh-CN" altLang="en-US"/>
        </a:p>
      </dgm:t>
    </dgm:pt>
    <dgm:pt modelId="{47659D11-5A3B-4136-A7DB-BA7B23EF0EC1}" type="pres">
      <dgm:prSet presAssocID="{D5909985-FC9E-45A3-9309-0288A55C2B3C}" presName="hierRoot2" presStyleCnt="0">
        <dgm:presLayoutVars>
          <dgm:hierBranch val="init"/>
        </dgm:presLayoutVars>
      </dgm:prSet>
      <dgm:spPr/>
    </dgm:pt>
    <dgm:pt modelId="{F2717C42-00DE-4685-B06B-08EDBE89831F}" type="pres">
      <dgm:prSet presAssocID="{D5909985-FC9E-45A3-9309-0288A55C2B3C}" presName="rootComposite" presStyleCnt="0"/>
      <dgm:spPr/>
    </dgm:pt>
    <dgm:pt modelId="{495F212B-B803-4A71-8472-C50CD1B24AC1}" type="pres">
      <dgm:prSet presAssocID="{D5909985-FC9E-45A3-9309-0288A55C2B3C}" presName="rootText" presStyleLbl="node4" presStyleIdx="1" presStyleCnt="5">
        <dgm:presLayoutVars>
          <dgm:chPref val="3"/>
        </dgm:presLayoutVars>
      </dgm:prSet>
      <dgm:spPr/>
      <dgm:t>
        <a:bodyPr/>
        <a:lstStyle/>
        <a:p>
          <a:endParaRPr lang="zh-CN" altLang="en-US"/>
        </a:p>
      </dgm:t>
    </dgm:pt>
    <dgm:pt modelId="{A82801D7-A96E-4D39-AA68-DC5F3B4A61F0}" type="pres">
      <dgm:prSet presAssocID="{D5909985-FC9E-45A3-9309-0288A55C2B3C}" presName="rootConnector" presStyleLbl="node4" presStyleIdx="1" presStyleCnt="5"/>
      <dgm:spPr/>
      <dgm:t>
        <a:bodyPr/>
        <a:lstStyle/>
        <a:p>
          <a:endParaRPr lang="zh-CN" altLang="en-US"/>
        </a:p>
      </dgm:t>
    </dgm:pt>
    <dgm:pt modelId="{AD831ED3-F835-4D2C-A732-8E2D27F292FB}" type="pres">
      <dgm:prSet presAssocID="{D5909985-FC9E-45A3-9309-0288A55C2B3C}" presName="hierChild4" presStyleCnt="0"/>
      <dgm:spPr/>
    </dgm:pt>
    <dgm:pt modelId="{4E6AF9B5-BFE6-41AE-A00C-D3A8C09A09CA}" type="pres">
      <dgm:prSet presAssocID="{D5909985-FC9E-45A3-9309-0288A55C2B3C}" presName="hierChild5" presStyleCnt="0"/>
      <dgm:spPr/>
    </dgm:pt>
    <dgm:pt modelId="{E7AF6E40-DCDF-40FD-8B86-1E1003117DEA}" type="pres">
      <dgm:prSet presAssocID="{AA8A1988-5F18-418F-8323-E31D9BFA1736}" presName="hierChild5" presStyleCnt="0"/>
      <dgm:spPr/>
    </dgm:pt>
    <dgm:pt modelId="{E60D706D-91DC-404B-AEF4-66D55824CE18}" type="pres">
      <dgm:prSet presAssocID="{CCF973D3-BF1B-461B-A993-0C01F481B105}" presName="hierChild5" presStyleCnt="0"/>
      <dgm:spPr/>
    </dgm:pt>
    <dgm:pt modelId="{E574191A-5F16-4947-894B-620988E743B1}" type="pres">
      <dgm:prSet presAssocID="{AD7CFDBD-31B7-4E84-94C0-9E806C5F824A}" presName="hierChild5" presStyleCnt="0"/>
      <dgm:spPr/>
    </dgm:pt>
    <dgm:pt modelId="{C4D7EF7A-9B74-43E3-A697-15695AC54BBF}" type="pres">
      <dgm:prSet presAssocID="{4465B28B-09DD-43AB-B44D-590BECF35D1B}" presName="Name37" presStyleLbl="parChTrans1D2" presStyleIdx="1" presStyleCnt="7"/>
      <dgm:spPr/>
      <dgm:t>
        <a:bodyPr/>
        <a:lstStyle/>
        <a:p>
          <a:endParaRPr lang="zh-CN" altLang="en-US"/>
        </a:p>
      </dgm:t>
    </dgm:pt>
    <dgm:pt modelId="{225378C9-326E-4E21-B84A-9CBED4A40E89}" type="pres">
      <dgm:prSet presAssocID="{CDACB329-8F1C-485F-8152-643BCA6ADE26}" presName="hierRoot2" presStyleCnt="0">
        <dgm:presLayoutVars>
          <dgm:hierBranch val="init"/>
        </dgm:presLayoutVars>
      </dgm:prSet>
      <dgm:spPr/>
    </dgm:pt>
    <dgm:pt modelId="{BEFD1994-07F4-4051-915E-714CD8F7204D}" type="pres">
      <dgm:prSet presAssocID="{CDACB329-8F1C-485F-8152-643BCA6ADE26}" presName="rootComposite" presStyleCnt="0"/>
      <dgm:spPr/>
    </dgm:pt>
    <dgm:pt modelId="{189492F2-C3A5-4DC1-A4BA-55AF434B0CD6}" type="pres">
      <dgm:prSet presAssocID="{CDACB329-8F1C-485F-8152-643BCA6ADE26}" presName="rootText" presStyleLbl="node2" presStyleIdx="1" presStyleCnt="6">
        <dgm:presLayoutVars>
          <dgm:chPref val="3"/>
        </dgm:presLayoutVars>
      </dgm:prSet>
      <dgm:spPr/>
      <dgm:t>
        <a:bodyPr/>
        <a:lstStyle/>
        <a:p>
          <a:endParaRPr lang="zh-CN" altLang="en-US"/>
        </a:p>
      </dgm:t>
    </dgm:pt>
    <dgm:pt modelId="{1A3E819D-9094-493A-BD62-B60E762E948B}" type="pres">
      <dgm:prSet presAssocID="{CDACB329-8F1C-485F-8152-643BCA6ADE26}" presName="rootConnector" presStyleLbl="node2" presStyleIdx="1" presStyleCnt="6"/>
      <dgm:spPr/>
      <dgm:t>
        <a:bodyPr/>
        <a:lstStyle/>
        <a:p>
          <a:endParaRPr lang="zh-CN" altLang="en-US"/>
        </a:p>
      </dgm:t>
    </dgm:pt>
    <dgm:pt modelId="{3214F995-09EA-44D9-84CD-7AAE228205B7}" type="pres">
      <dgm:prSet presAssocID="{CDACB329-8F1C-485F-8152-643BCA6ADE26}" presName="hierChild4" presStyleCnt="0"/>
      <dgm:spPr/>
    </dgm:pt>
    <dgm:pt modelId="{4305609E-0C6F-42D4-B05A-A2CE229285E4}" type="pres">
      <dgm:prSet presAssocID="{DA40D0AC-B89E-479C-88E9-C9F726BD7382}" presName="Name37" presStyleLbl="parChTrans1D3" presStyleIdx="1" presStyleCnt="7"/>
      <dgm:spPr/>
      <dgm:t>
        <a:bodyPr/>
        <a:lstStyle/>
        <a:p>
          <a:endParaRPr lang="zh-CN" altLang="en-US"/>
        </a:p>
      </dgm:t>
    </dgm:pt>
    <dgm:pt modelId="{D9B1EF16-A764-44E3-ABCC-295FC6351FC6}" type="pres">
      <dgm:prSet presAssocID="{892372B6-01A8-425B-92F0-9B4D7A1BDC51}" presName="hierRoot2" presStyleCnt="0">
        <dgm:presLayoutVars>
          <dgm:hierBranch val="init"/>
        </dgm:presLayoutVars>
      </dgm:prSet>
      <dgm:spPr/>
    </dgm:pt>
    <dgm:pt modelId="{C9958CF7-BF6A-40EB-ABB9-D55E885D8F2C}" type="pres">
      <dgm:prSet presAssocID="{892372B6-01A8-425B-92F0-9B4D7A1BDC51}" presName="rootComposite" presStyleCnt="0"/>
      <dgm:spPr/>
    </dgm:pt>
    <dgm:pt modelId="{E451FF24-78BF-4D0E-92F4-95525DA1F4C0}" type="pres">
      <dgm:prSet presAssocID="{892372B6-01A8-425B-92F0-9B4D7A1BDC51}" presName="rootText" presStyleLbl="node3" presStyleIdx="1" presStyleCnt="7">
        <dgm:presLayoutVars>
          <dgm:chPref val="3"/>
        </dgm:presLayoutVars>
      </dgm:prSet>
      <dgm:spPr/>
      <dgm:t>
        <a:bodyPr/>
        <a:lstStyle/>
        <a:p>
          <a:endParaRPr lang="zh-CN" altLang="en-US"/>
        </a:p>
      </dgm:t>
    </dgm:pt>
    <dgm:pt modelId="{3DF897D1-DFBF-45FA-AFAC-7485EC86EADD}" type="pres">
      <dgm:prSet presAssocID="{892372B6-01A8-425B-92F0-9B4D7A1BDC51}" presName="rootConnector" presStyleLbl="node3" presStyleIdx="1" presStyleCnt="7"/>
      <dgm:spPr/>
      <dgm:t>
        <a:bodyPr/>
        <a:lstStyle/>
        <a:p>
          <a:endParaRPr lang="zh-CN" altLang="en-US"/>
        </a:p>
      </dgm:t>
    </dgm:pt>
    <dgm:pt modelId="{825863A1-1C93-4E4A-AC42-651C037AC033}" type="pres">
      <dgm:prSet presAssocID="{892372B6-01A8-425B-92F0-9B4D7A1BDC51}" presName="hierChild4" presStyleCnt="0"/>
      <dgm:spPr/>
    </dgm:pt>
    <dgm:pt modelId="{30B5C084-8E19-4D28-9DC8-A440C4087ADA}" type="pres">
      <dgm:prSet presAssocID="{3BFEEF17-927D-4B9B-A1E9-0CFA87DA494B}" presName="Name37" presStyleLbl="parChTrans1D4" presStyleIdx="2" presStyleCnt="5"/>
      <dgm:spPr/>
      <dgm:t>
        <a:bodyPr/>
        <a:lstStyle/>
        <a:p>
          <a:endParaRPr lang="zh-CN" altLang="en-US"/>
        </a:p>
      </dgm:t>
    </dgm:pt>
    <dgm:pt modelId="{03907E16-0E63-4564-9DDD-3BC3FB349FCE}" type="pres">
      <dgm:prSet presAssocID="{01AFA988-5E69-4BE9-B56A-464E12D50B88}" presName="hierRoot2" presStyleCnt="0">
        <dgm:presLayoutVars>
          <dgm:hierBranch val="init"/>
        </dgm:presLayoutVars>
      </dgm:prSet>
      <dgm:spPr/>
    </dgm:pt>
    <dgm:pt modelId="{7BED0484-3773-4179-B07D-2B11B021EC95}" type="pres">
      <dgm:prSet presAssocID="{01AFA988-5E69-4BE9-B56A-464E12D50B88}" presName="rootComposite" presStyleCnt="0"/>
      <dgm:spPr/>
    </dgm:pt>
    <dgm:pt modelId="{1528E83A-C71F-45E7-99EB-7DE2C914B6B4}" type="pres">
      <dgm:prSet presAssocID="{01AFA988-5E69-4BE9-B56A-464E12D50B88}" presName="rootText" presStyleLbl="node4" presStyleIdx="2" presStyleCnt="5">
        <dgm:presLayoutVars>
          <dgm:chPref val="3"/>
        </dgm:presLayoutVars>
      </dgm:prSet>
      <dgm:spPr/>
      <dgm:t>
        <a:bodyPr/>
        <a:lstStyle/>
        <a:p>
          <a:endParaRPr lang="zh-CN" altLang="en-US"/>
        </a:p>
      </dgm:t>
    </dgm:pt>
    <dgm:pt modelId="{BC634AAB-23FC-4B57-B03C-E64E0B88678A}" type="pres">
      <dgm:prSet presAssocID="{01AFA988-5E69-4BE9-B56A-464E12D50B88}" presName="rootConnector" presStyleLbl="node4" presStyleIdx="2" presStyleCnt="5"/>
      <dgm:spPr/>
      <dgm:t>
        <a:bodyPr/>
        <a:lstStyle/>
        <a:p>
          <a:endParaRPr lang="zh-CN" altLang="en-US"/>
        </a:p>
      </dgm:t>
    </dgm:pt>
    <dgm:pt modelId="{641ED96C-8BD6-411C-9E79-B05D552B437D}" type="pres">
      <dgm:prSet presAssocID="{01AFA988-5E69-4BE9-B56A-464E12D50B88}" presName="hierChild4" presStyleCnt="0"/>
      <dgm:spPr/>
    </dgm:pt>
    <dgm:pt modelId="{C641A6F9-1B75-4E52-A3ED-DA0C825B2927}" type="pres">
      <dgm:prSet presAssocID="{01AFA988-5E69-4BE9-B56A-464E12D50B88}" presName="hierChild5" presStyleCnt="0"/>
      <dgm:spPr/>
    </dgm:pt>
    <dgm:pt modelId="{77C7D87D-EF21-4897-9FF3-855F116381D3}" type="pres">
      <dgm:prSet presAssocID="{892372B6-01A8-425B-92F0-9B4D7A1BDC51}" presName="hierChild5" presStyleCnt="0"/>
      <dgm:spPr/>
    </dgm:pt>
    <dgm:pt modelId="{1CB478B7-49F8-4485-86AB-56D4CC962A9F}" type="pres">
      <dgm:prSet presAssocID="{CDACB329-8F1C-485F-8152-643BCA6ADE26}" presName="hierChild5" presStyleCnt="0"/>
      <dgm:spPr/>
    </dgm:pt>
    <dgm:pt modelId="{686AC009-A965-4CED-B1D9-4D9A0A313021}" type="pres">
      <dgm:prSet presAssocID="{51A65868-7134-426D-9812-765B50647650}" presName="Name37" presStyleLbl="parChTrans1D2" presStyleIdx="2" presStyleCnt="7"/>
      <dgm:spPr/>
      <dgm:t>
        <a:bodyPr/>
        <a:lstStyle/>
        <a:p>
          <a:endParaRPr lang="zh-CN" altLang="en-US"/>
        </a:p>
      </dgm:t>
    </dgm:pt>
    <dgm:pt modelId="{A0A484A8-791A-4A64-8115-7C4E6B41FFEA}" type="pres">
      <dgm:prSet presAssocID="{71883108-CDBC-4ABF-BDCE-BD21C8D65AB3}" presName="hierRoot2" presStyleCnt="0">
        <dgm:presLayoutVars>
          <dgm:hierBranch val="init"/>
        </dgm:presLayoutVars>
      </dgm:prSet>
      <dgm:spPr/>
    </dgm:pt>
    <dgm:pt modelId="{1DB348F4-B3C9-4FFE-B759-4E938EAC40EF}" type="pres">
      <dgm:prSet presAssocID="{71883108-CDBC-4ABF-BDCE-BD21C8D65AB3}" presName="rootComposite" presStyleCnt="0"/>
      <dgm:spPr/>
    </dgm:pt>
    <dgm:pt modelId="{26C19D56-0928-404D-80C3-842313E82A06}" type="pres">
      <dgm:prSet presAssocID="{71883108-CDBC-4ABF-BDCE-BD21C8D65AB3}" presName="rootText" presStyleLbl="node2" presStyleIdx="2" presStyleCnt="6">
        <dgm:presLayoutVars>
          <dgm:chPref val="3"/>
        </dgm:presLayoutVars>
      </dgm:prSet>
      <dgm:spPr/>
      <dgm:t>
        <a:bodyPr/>
        <a:lstStyle/>
        <a:p>
          <a:endParaRPr lang="zh-CN" altLang="en-US"/>
        </a:p>
      </dgm:t>
    </dgm:pt>
    <dgm:pt modelId="{2E424C2D-1AA3-41AD-A0B6-50B494200EB9}" type="pres">
      <dgm:prSet presAssocID="{71883108-CDBC-4ABF-BDCE-BD21C8D65AB3}" presName="rootConnector" presStyleLbl="node2" presStyleIdx="2" presStyleCnt="6"/>
      <dgm:spPr/>
      <dgm:t>
        <a:bodyPr/>
        <a:lstStyle/>
        <a:p>
          <a:endParaRPr lang="zh-CN" altLang="en-US"/>
        </a:p>
      </dgm:t>
    </dgm:pt>
    <dgm:pt modelId="{A92AE4D2-908A-40BF-9709-78EF618AF908}" type="pres">
      <dgm:prSet presAssocID="{71883108-CDBC-4ABF-BDCE-BD21C8D65AB3}" presName="hierChild4" presStyleCnt="0"/>
      <dgm:spPr/>
    </dgm:pt>
    <dgm:pt modelId="{2318B067-ED8A-460F-B172-D34A17C0C535}" type="pres">
      <dgm:prSet presAssocID="{AEA435F1-C870-46B0-827F-201808DBFE7A}" presName="Name37" presStyleLbl="parChTrans1D3" presStyleIdx="2" presStyleCnt="7"/>
      <dgm:spPr/>
      <dgm:t>
        <a:bodyPr/>
        <a:lstStyle/>
        <a:p>
          <a:endParaRPr lang="zh-CN" altLang="en-US"/>
        </a:p>
      </dgm:t>
    </dgm:pt>
    <dgm:pt modelId="{E7D4F66C-23A5-4B4F-8DA3-55DA1DC1F7ED}" type="pres">
      <dgm:prSet presAssocID="{444B423E-AFCC-4216-807F-18287D32EA8F}" presName="hierRoot2" presStyleCnt="0">
        <dgm:presLayoutVars>
          <dgm:hierBranch val="init"/>
        </dgm:presLayoutVars>
      </dgm:prSet>
      <dgm:spPr/>
    </dgm:pt>
    <dgm:pt modelId="{E7FBF1CA-DF30-4A1F-AA3B-397BE197F687}" type="pres">
      <dgm:prSet presAssocID="{444B423E-AFCC-4216-807F-18287D32EA8F}" presName="rootComposite" presStyleCnt="0"/>
      <dgm:spPr/>
    </dgm:pt>
    <dgm:pt modelId="{BD8181D7-381F-4692-91FD-52D96DEFFECE}" type="pres">
      <dgm:prSet presAssocID="{444B423E-AFCC-4216-807F-18287D32EA8F}" presName="rootText" presStyleLbl="node3" presStyleIdx="2" presStyleCnt="7">
        <dgm:presLayoutVars>
          <dgm:chPref val="3"/>
        </dgm:presLayoutVars>
      </dgm:prSet>
      <dgm:spPr/>
      <dgm:t>
        <a:bodyPr/>
        <a:lstStyle/>
        <a:p>
          <a:endParaRPr lang="zh-CN" altLang="en-US"/>
        </a:p>
      </dgm:t>
    </dgm:pt>
    <dgm:pt modelId="{07E79B8A-6C86-443C-B394-9078467E219E}" type="pres">
      <dgm:prSet presAssocID="{444B423E-AFCC-4216-807F-18287D32EA8F}" presName="rootConnector" presStyleLbl="node3" presStyleIdx="2" presStyleCnt="7"/>
      <dgm:spPr/>
      <dgm:t>
        <a:bodyPr/>
        <a:lstStyle/>
        <a:p>
          <a:endParaRPr lang="zh-CN" altLang="en-US"/>
        </a:p>
      </dgm:t>
    </dgm:pt>
    <dgm:pt modelId="{2C80929D-F3DB-41F2-AD53-FF6D004B42DD}" type="pres">
      <dgm:prSet presAssocID="{444B423E-AFCC-4216-807F-18287D32EA8F}" presName="hierChild4" presStyleCnt="0"/>
      <dgm:spPr/>
    </dgm:pt>
    <dgm:pt modelId="{ED7D6973-9B0B-4BE0-8070-36B3C7BC7C02}" type="pres">
      <dgm:prSet presAssocID="{50E75632-6D85-47FF-800D-F0331DFEB8EA}" presName="Name37" presStyleLbl="parChTrans1D4" presStyleIdx="3" presStyleCnt="5"/>
      <dgm:spPr/>
      <dgm:t>
        <a:bodyPr/>
        <a:lstStyle/>
        <a:p>
          <a:endParaRPr lang="zh-CN" altLang="en-US"/>
        </a:p>
      </dgm:t>
    </dgm:pt>
    <dgm:pt modelId="{BF750757-B75F-444B-8EB1-99A5057AB6FD}" type="pres">
      <dgm:prSet presAssocID="{F50CDEF1-AA85-4DD3-9D2D-D021C24C15A4}" presName="hierRoot2" presStyleCnt="0">
        <dgm:presLayoutVars>
          <dgm:hierBranch val="init"/>
        </dgm:presLayoutVars>
      </dgm:prSet>
      <dgm:spPr/>
    </dgm:pt>
    <dgm:pt modelId="{40196C59-AC06-4CBF-9A1C-BA36171B57F7}" type="pres">
      <dgm:prSet presAssocID="{F50CDEF1-AA85-4DD3-9D2D-D021C24C15A4}" presName="rootComposite" presStyleCnt="0"/>
      <dgm:spPr/>
    </dgm:pt>
    <dgm:pt modelId="{FBCCE8F1-E4FC-4EDB-9C8A-F1E5FADC08B0}" type="pres">
      <dgm:prSet presAssocID="{F50CDEF1-AA85-4DD3-9D2D-D021C24C15A4}" presName="rootText" presStyleLbl="node4" presStyleIdx="3" presStyleCnt="5">
        <dgm:presLayoutVars>
          <dgm:chPref val="3"/>
        </dgm:presLayoutVars>
      </dgm:prSet>
      <dgm:spPr/>
      <dgm:t>
        <a:bodyPr/>
        <a:lstStyle/>
        <a:p>
          <a:endParaRPr lang="zh-CN" altLang="en-US"/>
        </a:p>
      </dgm:t>
    </dgm:pt>
    <dgm:pt modelId="{1B0602EE-8CA8-4F31-A913-626DF492E9D8}" type="pres">
      <dgm:prSet presAssocID="{F50CDEF1-AA85-4DD3-9D2D-D021C24C15A4}" presName="rootConnector" presStyleLbl="node4" presStyleIdx="3" presStyleCnt="5"/>
      <dgm:spPr/>
      <dgm:t>
        <a:bodyPr/>
        <a:lstStyle/>
        <a:p>
          <a:endParaRPr lang="zh-CN" altLang="en-US"/>
        </a:p>
      </dgm:t>
    </dgm:pt>
    <dgm:pt modelId="{72C767F6-B8FF-4298-90D1-B02DB8C1C1EC}" type="pres">
      <dgm:prSet presAssocID="{F50CDEF1-AA85-4DD3-9D2D-D021C24C15A4}" presName="hierChild4" presStyleCnt="0"/>
      <dgm:spPr/>
    </dgm:pt>
    <dgm:pt modelId="{B9FC1FDE-1565-4F8E-90EE-1E935B2638E4}" type="pres">
      <dgm:prSet presAssocID="{F50CDEF1-AA85-4DD3-9D2D-D021C24C15A4}" presName="hierChild5" presStyleCnt="0"/>
      <dgm:spPr/>
    </dgm:pt>
    <dgm:pt modelId="{F98EAB41-1C87-4302-94C6-D1FB06F4D2FA}" type="pres">
      <dgm:prSet presAssocID="{444B423E-AFCC-4216-807F-18287D32EA8F}" presName="hierChild5" presStyleCnt="0"/>
      <dgm:spPr/>
    </dgm:pt>
    <dgm:pt modelId="{76642C60-0C8E-4925-968A-92A802090E9B}" type="pres">
      <dgm:prSet presAssocID="{71883108-CDBC-4ABF-BDCE-BD21C8D65AB3}" presName="hierChild5" presStyleCnt="0"/>
      <dgm:spPr/>
    </dgm:pt>
    <dgm:pt modelId="{08A691EC-F55B-4DD5-8D64-9AC48EE13B3F}" type="pres">
      <dgm:prSet presAssocID="{9963C86E-6917-48DF-8703-30885AC6E314}" presName="Name37" presStyleLbl="parChTrans1D2" presStyleIdx="3" presStyleCnt="7"/>
      <dgm:spPr/>
      <dgm:t>
        <a:bodyPr/>
        <a:lstStyle/>
        <a:p>
          <a:endParaRPr lang="zh-CN" altLang="en-US"/>
        </a:p>
      </dgm:t>
    </dgm:pt>
    <dgm:pt modelId="{92787042-47A9-41BA-B614-73B00ADA4D84}" type="pres">
      <dgm:prSet presAssocID="{63C8685F-ADC4-46B5-BB82-EB768F3C9310}" presName="hierRoot2" presStyleCnt="0">
        <dgm:presLayoutVars>
          <dgm:hierBranch val="init"/>
        </dgm:presLayoutVars>
      </dgm:prSet>
      <dgm:spPr/>
    </dgm:pt>
    <dgm:pt modelId="{1FA84875-A120-4E71-9FC4-8E7A08815C6D}" type="pres">
      <dgm:prSet presAssocID="{63C8685F-ADC4-46B5-BB82-EB768F3C9310}" presName="rootComposite" presStyleCnt="0"/>
      <dgm:spPr/>
    </dgm:pt>
    <dgm:pt modelId="{907EB68B-939D-4066-BE6E-9D86BFC6402E}" type="pres">
      <dgm:prSet presAssocID="{63C8685F-ADC4-46B5-BB82-EB768F3C9310}" presName="rootText" presStyleLbl="node2" presStyleIdx="3" presStyleCnt="6">
        <dgm:presLayoutVars>
          <dgm:chPref val="3"/>
        </dgm:presLayoutVars>
      </dgm:prSet>
      <dgm:spPr/>
      <dgm:t>
        <a:bodyPr/>
        <a:lstStyle/>
        <a:p>
          <a:endParaRPr lang="zh-CN" altLang="en-US"/>
        </a:p>
      </dgm:t>
    </dgm:pt>
    <dgm:pt modelId="{F34C4471-8990-4D3E-94D4-39C7C0453710}" type="pres">
      <dgm:prSet presAssocID="{63C8685F-ADC4-46B5-BB82-EB768F3C9310}" presName="rootConnector" presStyleLbl="node2" presStyleIdx="3" presStyleCnt="6"/>
      <dgm:spPr/>
      <dgm:t>
        <a:bodyPr/>
        <a:lstStyle/>
        <a:p>
          <a:endParaRPr lang="zh-CN" altLang="en-US"/>
        </a:p>
      </dgm:t>
    </dgm:pt>
    <dgm:pt modelId="{91F0B327-AB06-4A27-AEAA-B333A115676A}" type="pres">
      <dgm:prSet presAssocID="{63C8685F-ADC4-46B5-BB82-EB768F3C9310}" presName="hierChild4" presStyleCnt="0"/>
      <dgm:spPr/>
    </dgm:pt>
    <dgm:pt modelId="{81D966E5-2A7B-4A54-9D26-550B55AFC4AA}" type="pres">
      <dgm:prSet presAssocID="{47247D47-DE21-4D38-A794-FBA4E4CB81EA}" presName="Name37" presStyleLbl="parChTrans1D3" presStyleIdx="3" presStyleCnt="7"/>
      <dgm:spPr/>
      <dgm:t>
        <a:bodyPr/>
        <a:lstStyle/>
        <a:p>
          <a:endParaRPr lang="zh-CN" altLang="en-US"/>
        </a:p>
      </dgm:t>
    </dgm:pt>
    <dgm:pt modelId="{386BA2D6-3103-492C-A989-2C8535D52C96}" type="pres">
      <dgm:prSet presAssocID="{17A15EB5-A299-4F57-8DD6-2BF39CB67883}" presName="hierRoot2" presStyleCnt="0">
        <dgm:presLayoutVars>
          <dgm:hierBranch val="init"/>
        </dgm:presLayoutVars>
      </dgm:prSet>
      <dgm:spPr/>
    </dgm:pt>
    <dgm:pt modelId="{DF7428AC-AD5D-4BCA-A542-19AEC93F244F}" type="pres">
      <dgm:prSet presAssocID="{17A15EB5-A299-4F57-8DD6-2BF39CB67883}" presName="rootComposite" presStyleCnt="0"/>
      <dgm:spPr/>
    </dgm:pt>
    <dgm:pt modelId="{EA5AFCC6-DFE1-40DD-A8C0-F7121F97A384}" type="pres">
      <dgm:prSet presAssocID="{17A15EB5-A299-4F57-8DD6-2BF39CB67883}" presName="rootText" presStyleLbl="node3" presStyleIdx="3" presStyleCnt="7">
        <dgm:presLayoutVars>
          <dgm:chPref val="3"/>
        </dgm:presLayoutVars>
      </dgm:prSet>
      <dgm:spPr/>
      <dgm:t>
        <a:bodyPr/>
        <a:lstStyle/>
        <a:p>
          <a:endParaRPr lang="zh-CN" altLang="en-US"/>
        </a:p>
      </dgm:t>
    </dgm:pt>
    <dgm:pt modelId="{1896F7B4-4FE4-49B8-8BB1-63F9CF326F44}" type="pres">
      <dgm:prSet presAssocID="{17A15EB5-A299-4F57-8DD6-2BF39CB67883}" presName="rootConnector" presStyleLbl="node3" presStyleIdx="3" presStyleCnt="7"/>
      <dgm:spPr/>
      <dgm:t>
        <a:bodyPr/>
        <a:lstStyle/>
        <a:p>
          <a:endParaRPr lang="zh-CN" altLang="en-US"/>
        </a:p>
      </dgm:t>
    </dgm:pt>
    <dgm:pt modelId="{D85901B7-5119-403A-8858-1BDC89DB6CA9}" type="pres">
      <dgm:prSet presAssocID="{17A15EB5-A299-4F57-8DD6-2BF39CB67883}" presName="hierChild4" presStyleCnt="0"/>
      <dgm:spPr/>
    </dgm:pt>
    <dgm:pt modelId="{99E14CC1-7572-4DBF-8408-51C7D1EF6305}" type="pres">
      <dgm:prSet presAssocID="{81BB97D6-39F9-4BD7-94F7-53F183B43C9B}" presName="Name37" presStyleLbl="parChTrans1D4" presStyleIdx="4" presStyleCnt="5"/>
      <dgm:spPr/>
      <dgm:t>
        <a:bodyPr/>
        <a:lstStyle/>
        <a:p>
          <a:endParaRPr lang="zh-CN" altLang="en-US"/>
        </a:p>
      </dgm:t>
    </dgm:pt>
    <dgm:pt modelId="{881924F0-8864-4714-8F81-6BB0D5C449C5}" type="pres">
      <dgm:prSet presAssocID="{6D34A7BD-1695-4C29-86E3-8669D6E1E94B}" presName="hierRoot2" presStyleCnt="0">
        <dgm:presLayoutVars>
          <dgm:hierBranch val="init"/>
        </dgm:presLayoutVars>
      </dgm:prSet>
      <dgm:spPr/>
    </dgm:pt>
    <dgm:pt modelId="{E617A8A4-EF49-49CB-AE8A-0F027DAF6F66}" type="pres">
      <dgm:prSet presAssocID="{6D34A7BD-1695-4C29-86E3-8669D6E1E94B}" presName="rootComposite" presStyleCnt="0"/>
      <dgm:spPr/>
    </dgm:pt>
    <dgm:pt modelId="{102238AC-1931-40E4-B21A-8FCF9AA43525}" type="pres">
      <dgm:prSet presAssocID="{6D34A7BD-1695-4C29-86E3-8669D6E1E94B}" presName="rootText" presStyleLbl="node4" presStyleIdx="4" presStyleCnt="5">
        <dgm:presLayoutVars>
          <dgm:chPref val="3"/>
        </dgm:presLayoutVars>
      </dgm:prSet>
      <dgm:spPr/>
      <dgm:t>
        <a:bodyPr/>
        <a:lstStyle/>
        <a:p>
          <a:endParaRPr lang="zh-CN" altLang="en-US"/>
        </a:p>
      </dgm:t>
    </dgm:pt>
    <dgm:pt modelId="{CB838542-FC26-4AD6-A5E0-5E20D00F60EE}" type="pres">
      <dgm:prSet presAssocID="{6D34A7BD-1695-4C29-86E3-8669D6E1E94B}" presName="rootConnector" presStyleLbl="node4" presStyleIdx="4" presStyleCnt="5"/>
      <dgm:spPr/>
      <dgm:t>
        <a:bodyPr/>
        <a:lstStyle/>
        <a:p>
          <a:endParaRPr lang="zh-CN" altLang="en-US"/>
        </a:p>
      </dgm:t>
    </dgm:pt>
    <dgm:pt modelId="{B048DDA8-6682-4B9A-AF15-B3E860454184}" type="pres">
      <dgm:prSet presAssocID="{6D34A7BD-1695-4C29-86E3-8669D6E1E94B}" presName="hierChild4" presStyleCnt="0"/>
      <dgm:spPr/>
    </dgm:pt>
    <dgm:pt modelId="{0828C546-ED7C-430C-8235-648325E719AD}" type="pres">
      <dgm:prSet presAssocID="{6D34A7BD-1695-4C29-86E3-8669D6E1E94B}" presName="hierChild5" presStyleCnt="0"/>
      <dgm:spPr/>
    </dgm:pt>
    <dgm:pt modelId="{9EE28ABF-0CD4-4C91-A42A-A108C042FEFD}" type="pres">
      <dgm:prSet presAssocID="{17A15EB5-A299-4F57-8DD6-2BF39CB67883}" presName="hierChild5" presStyleCnt="0"/>
      <dgm:spPr/>
    </dgm:pt>
    <dgm:pt modelId="{73E21D50-A0B2-4BAF-8681-302DECB2FDD7}" type="pres">
      <dgm:prSet presAssocID="{63C8685F-ADC4-46B5-BB82-EB768F3C9310}" presName="hierChild5" presStyleCnt="0"/>
      <dgm:spPr/>
    </dgm:pt>
    <dgm:pt modelId="{EB71FBB3-024E-4B39-A485-8DB7670FC0D6}" type="pres">
      <dgm:prSet presAssocID="{6712052B-A63A-49FE-B3FB-1495719FF155}" presName="Name37" presStyleLbl="parChTrans1D2" presStyleIdx="4" presStyleCnt="7"/>
      <dgm:spPr/>
      <dgm:t>
        <a:bodyPr/>
        <a:lstStyle/>
        <a:p>
          <a:endParaRPr lang="zh-CN" altLang="en-US"/>
        </a:p>
      </dgm:t>
    </dgm:pt>
    <dgm:pt modelId="{5AC02BCF-67EE-44DF-A9E9-3D887A7D317A}" type="pres">
      <dgm:prSet presAssocID="{592AE96E-3676-4C05-BB28-584910B45563}" presName="hierRoot2" presStyleCnt="0">
        <dgm:presLayoutVars>
          <dgm:hierBranch val="init"/>
        </dgm:presLayoutVars>
      </dgm:prSet>
      <dgm:spPr/>
    </dgm:pt>
    <dgm:pt modelId="{EBC2A01F-670F-463D-82B2-E774F0CD19DB}" type="pres">
      <dgm:prSet presAssocID="{592AE96E-3676-4C05-BB28-584910B45563}" presName="rootComposite" presStyleCnt="0"/>
      <dgm:spPr/>
    </dgm:pt>
    <dgm:pt modelId="{70385A1F-CA6A-44D1-B854-5EDD10B638CE}" type="pres">
      <dgm:prSet presAssocID="{592AE96E-3676-4C05-BB28-584910B45563}" presName="rootText" presStyleLbl="node2" presStyleIdx="4" presStyleCnt="6" custScaleX="113207">
        <dgm:presLayoutVars>
          <dgm:chPref val="3"/>
        </dgm:presLayoutVars>
      </dgm:prSet>
      <dgm:spPr/>
      <dgm:t>
        <a:bodyPr/>
        <a:lstStyle/>
        <a:p>
          <a:endParaRPr lang="zh-CN" altLang="en-US"/>
        </a:p>
      </dgm:t>
    </dgm:pt>
    <dgm:pt modelId="{D6539E23-BF70-40E6-9821-0B37AAB11ED9}" type="pres">
      <dgm:prSet presAssocID="{592AE96E-3676-4C05-BB28-584910B45563}" presName="rootConnector" presStyleLbl="node2" presStyleIdx="4" presStyleCnt="6"/>
      <dgm:spPr/>
      <dgm:t>
        <a:bodyPr/>
        <a:lstStyle/>
        <a:p>
          <a:endParaRPr lang="zh-CN" altLang="en-US"/>
        </a:p>
      </dgm:t>
    </dgm:pt>
    <dgm:pt modelId="{9095F9AB-9BF0-45FF-AA90-CE4A880E2C97}" type="pres">
      <dgm:prSet presAssocID="{592AE96E-3676-4C05-BB28-584910B45563}" presName="hierChild4" presStyleCnt="0"/>
      <dgm:spPr/>
    </dgm:pt>
    <dgm:pt modelId="{DDBF442E-2E94-49C7-A2EF-6D716F10BC98}" type="pres">
      <dgm:prSet presAssocID="{5ABAE071-E144-4B78-A6D6-743A437FA1CA}" presName="Name37" presStyleLbl="parChTrans1D3" presStyleIdx="4" presStyleCnt="7"/>
      <dgm:spPr/>
      <dgm:t>
        <a:bodyPr/>
        <a:lstStyle/>
        <a:p>
          <a:endParaRPr lang="zh-CN" altLang="en-US"/>
        </a:p>
      </dgm:t>
    </dgm:pt>
    <dgm:pt modelId="{518C52B8-D07D-4D03-ABEC-B975BFCDB540}" type="pres">
      <dgm:prSet presAssocID="{DE7F7812-B8A5-4101-9646-A989C11BB6B6}" presName="hierRoot2" presStyleCnt="0">
        <dgm:presLayoutVars>
          <dgm:hierBranch val="init"/>
        </dgm:presLayoutVars>
      </dgm:prSet>
      <dgm:spPr/>
    </dgm:pt>
    <dgm:pt modelId="{BD58967C-D75F-4799-A581-A4A024B820AC}" type="pres">
      <dgm:prSet presAssocID="{DE7F7812-B8A5-4101-9646-A989C11BB6B6}" presName="rootComposite" presStyleCnt="0"/>
      <dgm:spPr/>
    </dgm:pt>
    <dgm:pt modelId="{2B0ABBFB-AC10-4016-BC9E-4FEFB536D001}" type="pres">
      <dgm:prSet presAssocID="{DE7F7812-B8A5-4101-9646-A989C11BB6B6}" presName="rootText" presStyleLbl="node3" presStyleIdx="4" presStyleCnt="7" custScaleX="109494">
        <dgm:presLayoutVars>
          <dgm:chPref val="3"/>
        </dgm:presLayoutVars>
      </dgm:prSet>
      <dgm:spPr/>
      <dgm:t>
        <a:bodyPr/>
        <a:lstStyle/>
        <a:p>
          <a:endParaRPr lang="zh-CN" altLang="en-US"/>
        </a:p>
      </dgm:t>
    </dgm:pt>
    <dgm:pt modelId="{5EF2FF55-1C49-4ED9-907D-6D1F1D3A0270}" type="pres">
      <dgm:prSet presAssocID="{DE7F7812-B8A5-4101-9646-A989C11BB6B6}" presName="rootConnector" presStyleLbl="node3" presStyleIdx="4" presStyleCnt="7"/>
      <dgm:spPr/>
      <dgm:t>
        <a:bodyPr/>
        <a:lstStyle/>
        <a:p>
          <a:endParaRPr lang="zh-CN" altLang="en-US"/>
        </a:p>
      </dgm:t>
    </dgm:pt>
    <dgm:pt modelId="{C43E4E96-319E-41F8-A9D4-178081682159}" type="pres">
      <dgm:prSet presAssocID="{DE7F7812-B8A5-4101-9646-A989C11BB6B6}" presName="hierChild4" presStyleCnt="0"/>
      <dgm:spPr/>
    </dgm:pt>
    <dgm:pt modelId="{5B28EC6D-3B30-4E84-BE8D-FDCE23D5DE2E}" type="pres">
      <dgm:prSet presAssocID="{DE7F7812-B8A5-4101-9646-A989C11BB6B6}" presName="hierChild5" presStyleCnt="0"/>
      <dgm:spPr/>
    </dgm:pt>
    <dgm:pt modelId="{A54CFD95-61A4-460E-A7B3-2B19EB0B465A}" type="pres">
      <dgm:prSet presAssocID="{D6EC3070-BC5D-40E1-B5F5-665B2B438BDC}" presName="Name37" presStyleLbl="parChTrans1D3" presStyleIdx="5" presStyleCnt="7"/>
      <dgm:spPr/>
      <dgm:t>
        <a:bodyPr/>
        <a:lstStyle/>
        <a:p>
          <a:endParaRPr lang="zh-CN" altLang="en-US"/>
        </a:p>
      </dgm:t>
    </dgm:pt>
    <dgm:pt modelId="{EF400904-7BD8-4D2D-A1E8-F75053E38A71}" type="pres">
      <dgm:prSet presAssocID="{C3D3EAFE-ABA7-4CD3-B995-DB829A2EADEF}" presName="hierRoot2" presStyleCnt="0">
        <dgm:presLayoutVars>
          <dgm:hierBranch val="init"/>
        </dgm:presLayoutVars>
      </dgm:prSet>
      <dgm:spPr/>
    </dgm:pt>
    <dgm:pt modelId="{754CAA8A-FDB6-49A4-9C83-EF24E88D8357}" type="pres">
      <dgm:prSet presAssocID="{C3D3EAFE-ABA7-4CD3-B995-DB829A2EADEF}" presName="rootComposite" presStyleCnt="0"/>
      <dgm:spPr/>
    </dgm:pt>
    <dgm:pt modelId="{2237FD73-867A-474B-BE60-4ED7D51F747F}" type="pres">
      <dgm:prSet presAssocID="{C3D3EAFE-ABA7-4CD3-B995-DB829A2EADEF}" presName="rootText" presStyleLbl="node3" presStyleIdx="5" presStyleCnt="7" custScaleX="109494">
        <dgm:presLayoutVars>
          <dgm:chPref val="3"/>
        </dgm:presLayoutVars>
      </dgm:prSet>
      <dgm:spPr/>
      <dgm:t>
        <a:bodyPr/>
        <a:lstStyle/>
        <a:p>
          <a:endParaRPr lang="zh-CN" altLang="en-US"/>
        </a:p>
      </dgm:t>
    </dgm:pt>
    <dgm:pt modelId="{00616564-F2EC-4ED8-ABB6-D802D8CB4BFA}" type="pres">
      <dgm:prSet presAssocID="{C3D3EAFE-ABA7-4CD3-B995-DB829A2EADEF}" presName="rootConnector" presStyleLbl="node3" presStyleIdx="5" presStyleCnt="7"/>
      <dgm:spPr/>
      <dgm:t>
        <a:bodyPr/>
        <a:lstStyle/>
        <a:p>
          <a:endParaRPr lang="zh-CN" altLang="en-US"/>
        </a:p>
      </dgm:t>
    </dgm:pt>
    <dgm:pt modelId="{E9071264-7A65-4E52-B514-74798F131C96}" type="pres">
      <dgm:prSet presAssocID="{C3D3EAFE-ABA7-4CD3-B995-DB829A2EADEF}" presName="hierChild4" presStyleCnt="0"/>
      <dgm:spPr/>
    </dgm:pt>
    <dgm:pt modelId="{E7AC8EE4-5DEE-4843-88B4-7D9AD889486B}" type="pres">
      <dgm:prSet presAssocID="{C3D3EAFE-ABA7-4CD3-B995-DB829A2EADEF}" presName="hierChild5" presStyleCnt="0"/>
      <dgm:spPr/>
    </dgm:pt>
    <dgm:pt modelId="{047974A3-F638-4DAA-8AB6-8510CADAA0AC}" type="pres">
      <dgm:prSet presAssocID="{592AE96E-3676-4C05-BB28-584910B45563}" presName="hierChild5" presStyleCnt="0"/>
      <dgm:spPr/>
    </dgm:pt>
    <dgm:pt modelId="{7148E68F-552C-4DC6-9A58-53A3444B99AF}" type="pres">
      <dgm:prSet presAssocID="{6796F30D-1405-4C8E-B5FC-8BCF86920996}" presName="Name37" presStyleLbl="parChTrans1D2" presStyleIdx="5" presStyleCnt="7"/>
      <dgm:spPr/>
      <dgm:t>
        <a:bodyPr/>
        <a:lstStyle/>
        <a:p>
          <a:endParaRPr lang="zh-CN" altLang="en-US"/>
        </a:p>
      </dgm:t>
    </dgm:pt>
    <dgm:pt modelId="{8E7A6FCA-1075-463C-89E7-E88725A38612}" type="pres">
      <dgm:prSet presAssocID="{152C4C85-4A21-42B4-80A8-DE5A7D9357F9}" presName="hierRoot2" presStyleCnt="0">
        <dgm:presLayoutVars>
          <dgm:hierBranch val="init"/>
        </dgm:presLayoutVars>
      </dgm:prSet>
      <dgm:spPr/>
    </dgm:pt>
    <dgm:pt modelId="{6658D345-8CA0-4469-B637-73C480284C64}" type="pres">
      <dgm:prSet presAssocID="{152C4C85-4A21-42B4-80A8-DE5A7D9357F9}" presName="rootComposite" presStyleCnt="0"/>
      <dgm:spPr/>
    </dgm:pt>
    <dgm:pt modelId="{729F7393-CCD8-4806-9123-DCE4671D73A5}" type="pres">
      <dgm:prSet presAssocID="{152C4C85-4A21-42B4-80A8-DE5A7D9357F9}" presName="rootText" presStyleLbl="node2" presStyleIdx="5" presStyleCnt="6">
        <dgm:presLayoutVars>
          <dgm:chPref val="3"/>
        </dgm:presLayoutVars>
      </dgm:prSet>
      <dgm:spPr/>
      <dgm:t>
        <a:bodyPr/>
        <a:lstStyle/>
        <a:p>
          <a:endParaRPr lang="zh-CN" altLang="en-US"/>
        </a:p>
      </dgm:t>
    </dgm:pt>
    <dgm:pt modelId="{C1616340-9EB6-46FF-8031-2F77155DB640}" type="pres">
      <dgm:prSet presAssocID="{152C4C85-4A21-42B4-80A8-DE5A7D9357F9}" presName="rootConnector" presStyleLbl="node2" presStyleIdx="5" presStyleCnt="6"/>
      <dgm:spPr/>
      <dgm:t>
        <a:bodyPr/>
        <a:lstStyle/>
        <a:p>
          <a:endParaRPr lang="zh-CN" altLang="en-US"/>
        </a:p>
      </dgm:t>
    </dgm:pt>
    <dgm:pt modelId="{EE4BB94F-D649-449A-A3D3-C61205117028}" type="pres">
      <dgm:prSet presAssocID="{152C4C85-4A21-42B4-80A8-DE5A7D9357F9}" presName="hierChild4" presStyleCnt="0"/>
      <dgm:spPr/>
    </dgm:pt>
    <dgm:pt modelId="{56DF3766-EE9D-456C-883D-A3EC57A26F73}" type="pres">
      <dgm:prSet presAssocID="{FD242216-1AEC-4D00-B155-11938A860AAC}" presName="Name37" presStyleLbl="parChTrans1D3" presStyleIdx="6" presStyleCnt="7"/>
      <dgm:spPr/>
      <dgm:t>
        <a:bodyPr/>
        <a:lstStyle/>
        <a:p>
          <a:endParaRPr lang="zh-CN" altLang="en-US"/>
        </a:p>
      </dgm:t>
    </dgm:pt>
    <dgm:pt modelId="{FB7E4490-B581-43A4-866F-883B3337108F}" type="pres">
      <dgm:prSet presAssocID="{0D5410F3-BC6B-4935-9891-D3021CE00D2C}" presName="hierRoot2" presStyleCnt="0">
        <dgm:presLayoutVars>
          <dgm:hierBranch val="init"/>
        </dgm:presLayoutVars>
      </dgm:prSet>
      <dgm:spPr/>
    </dgm:pt>
    <dgm:pt modelId="{33D9074B-943A-4E42-B971-C4CCEADBD34A}" type="pres">
      <dgm:prSet presAssocID="{0D5410F3-BC6B-4935-9891-D3021CE00D2C}" presName="rootComposite" presStyleCnt="0"/>
      <dgm:spPr/>
    </dgm:pt>
    <dgm:pt modelId="{C0DFC523-8EDE-4A4B-90BF-36FA73C76CC7}" type="pres">
      <dgm:prSet presAssocID="{0D5410F3-BC6B-4935-9891-D3021CE00D2C}" presName="rootText" presStyleLbl="node3" presStyleIdx="6" presStyleCnt="7">
        <dgm:presLayoutVars>
          <dgm:chPref val="3"/>
        </dgm:presLayoutVars>
      </dgm:prSet>
      <dgm:spPr/>
      <dgm:t>
        <a:bodyPr/>
        <a:lstStyle/>
        <a:p>
          <a:endParaRPr lang="zh-CN" altLang="en-US"/>
        </a:p>
      </dgm:t>
    </dgm:pt>
    <dgm:pt modelId="{8CEFF827-022A-4846-9B13-68CD427331C1}" type="pres">
      <dgm:prSet presAssocID="{0D5410F3-BC6B-4935-9891-D3021CE00D2C}" presName="rootConnector" presStyleLbl="node3" presStyleIdx="6" presStyleCnt="7"/>
      <dgm:spPr/>
      <dgm:t>
        <a:bodyPr/>
        <a:lstStyle/>
        <a:p>
          <a:endParaRPr lang="zh-CN" altLang="en-US"/>
        </a:p>
      </dgm:t>
    </dgm:pt>
    <dgm:pt modelId="{AF19000D-B6F0-4569-93CB-BD67E6357F20}" type="pres">
      <dgm:prSet presAssocID="{0D5410F3-BC6B-4935-9891-D3021CE00D2C}" presName="hierChild4" presStyleCnt="0"/>
      <dgm:spPr/>
    </dgm:pt>
    <dgm:pt modelId="{62A423E2-2B43-4D7A-86CD-8F1938F4F7E2}" type="pres">
      <dgm:prSet presAssocID="{0D5410F3-BC6B-4935-9891-D3021CE00D2C}" presName="hierChild5" presStyleCnt="0"/>
      <dgm:spPr/>
    </dgm:pt>
    <dgm:pt modelId="{45935BB8-F660-48FE-919F-B965CFD7FC7D}" type="pres">
      <dgm:prSet presAssocID="{152C4C85-4A21-42B4-80A8-DE5A7D9357F9}" presName="hierChild5" presStyleCnt="0"/>
      <dgm:spPr/>
    </dgm:pt>
    <dgm:pt modelId="{442538FC-7097-4AE9-BC68-AA52BFF7B9A9}" type="pres">
      <dgm:prSet presAssocID="{77FDF6A0-66BC-42A7-BAB1-7126C767A38F}" presName="hierChild3" presStyleCnt="0"/>
      <dgm:spPr/>
    </dgm:pt>
    <dgm:pt modelId="{EE331D77-C073-4C04-8AE5-0C8718FAA074}" type="pres">
      <dgm:prSet presAssocID="{D380ADB6-D515-4FD2-9B82-AC97F58B2A55}" presName="Name111" presStyleLbl="parChTrans1D2" presStyleIdx="6" presStyleCnt="7"/>
      <dgm:spPr/>
      <dgm:t>
        <a:bodyPr/>
        <a:lstStyle/>
        <a:p>
          <a:endParaRPr lang="zh-CN" altLang="en-US"/>
        </a:p>
      </dgm:t>
    </dgm:pt>
    <dgm:pt modelId="{18E4A9C4-597D-4FB4-B786-7CC313D1F27A}" type="pres">
      <dgm:prSet presAssocID="{AE45D2D8-D183-427C-A7AA-2825D4BFA318}" presName="hierRoot3" presStyleCnt="0">
        <dgm:presLayoutVars>
          <dgm:hierBranch val="init"/>
        </dgm:presLayoutVars>
      </dgm:prSet>
      <dgm:spPr/>
    </dgm:pt>
    <dgm:pt modelId="{E9CCDAD5-6E28-4B75-9891-6E8325F127A1}" type="pres">
      <dgm:prSet presAssocID="{AE45D2D8-D183-427C-A7AA-2825D4BFA318}" presName="rootComposite3" presStyleCnt="0"/>
      <dgm:spPr/>
    </dgm:pt>
    <dgm:pt modelId="{496C862C-F303-4723-B37D-CC27CD16D608}" type="pres">
      <dgm:prSet presAssocID="{AE45D2D8-D183-427C-A7AA-2825D4BFA318}" presName="rootText3" presStyleLbl="asst1" presStyleIdx="0" presStyleCnt="1">
        <dgm:presLayoutVars>
          <dgm:chPref val="3"/>
        </dgm:presLayoutVars>
      </dgm:prSet>
      <dgm:spPr/>
      <dgm:t>
        <a:bodyPr/>
        <a:lstStyle/>
        <a:p>
          <a:endParaRPr lang="zh-CN" altLang="en-US"/>
        </a:p>
      </dgm:t>
    </dgm:pt>
    <dgm:pt modelId="{578818BE-A32F-4282-AEE5-5B5A5F1CCBA9}" type="pres">
      <dgm:prSet presAssocID="{AE45D2D8-D183-427C-A7AA-2825D4BFA318}" presName="rootConnector3" presStyleLbl="asst1" presStyleIdx="0" presStyleCnt="1"/>
      <dgm:spPr/>
      <dgm:t>
        <a:bodyPr/>
        <a:lstStyle/>
        <a:p>
          <a:endParaRPr lang="zh-CN" altLang="en-US"/>
        </a:p>
      </dgm:t>
    </dgm:pt>
    <dgm:pt modelId="{5920A3D0-979D-4469-A902-37D0818B2F9B}" type="pres">
      <dgm:prSet presAssocID="{AE45D2D8-D183-427C-A7AA-2825D4BFA318}" presName="hierChild6" presStyleCnt="0"/>
      <dgm:spPr/>
    </dgm:pt>
    <dgm:pt modelId="{9AE305D9-87BC-42B1-9B5A-4F68018A4E78}" type="pres">
      <dgm:prSet presAssocID="{AE45D2D8-D183-427C-A7AA-2825D4BFA318}" presName="hierChild7" presStyleCnt="0"/>
      <dgm:spPr/>
    </dgm:pt>
  </dgm:ptLst>
  <dgm:cxnLst>
    <dgm:cxn modelId="{867E0C52-05B5-4562-8FEE-669C48AF2F04}" srcId="{77FDF6A0-66BC-42A7-BAB1-7126C767A38F}" destId="{71883108-CDBC-4ABF-BDCE-BD21C8D65AB3}" srcOrd="3" destOrd="0" parTransId="{51A65868-7134-426D-9812-765B50647650}" sibTransId="{CE09CB16-C566-4132-AAFE-0E9BE617BFA6}"/>
    <dgm:cxn modelId="{3B6E1F83-84A3-4323-967C-A78616F5203F}" type="presOf" srcId="{FD242216-1AEC-4D00-B155-11938A860AAC}" destId="{56DF3766-EE9D-456C-883D-A3EC57A26F73}" srcOrd="0" destOrd="0" presId="urn:microsoft.com/office/officeart/2005/8/layout/orgChart1"/>
    <dgm:cxn modelId="{CC46E3C2-A318-439C-8E8E-6F7671DAB6BF}" type="presOf" srcId="{CDACB329-8F1C-485F-8152-643BCA6ADE26}" destId="{189492F2-C3A5-4DC1-A4BA-55AF434B0CD6}" srcOrd="0" destOrd="0" presId="urn:microsoft.com/office/officeart/2005/8/layout/orgChart1"/>
    <dgm:cxn modelId="{FB6B1649-356B-41F1-91BF-883AEB712CF9}" type="presOf" srcId="{592AE96E-3676-4C05-BB28-584910B45563}" destId="{70385A1F-CA6A-44D1-B854-5EDD10B638CE}" srcOrd="0" destOrd="0" presId="urn:microsoft.com/office/officeart/2005/8/layout/orgChart1"/>
    <dgm:cxn modelId="{289316FB-A2C4-4748-BB58-2EE8BBDE49E3}" type="presOf" srcId="{D380ADB6-D515-4FD2-9B82-AC97F58B2A55}" destId="{EE331D77-C073-4C04-8AE5-0C8718FAA074}" srcOrd="0" destOrd="0" presId="urn:microsoft.com/office/officeart/2005/8/layout/orgChart1"/>
    <dgm:cxn modelId="{70BF73FD-2A01-4AC0-88CF-70FC37AC800C}" type="presOf" srcId="{C3D3EAFE-ABA7-4CD3-B995-DB829A2EADEF}" destId="{2237FD73-867A-474B-BE60-4ED7D51F747F}" srcOrd="0" destOrd="0" presId="urn:microsoft.com/office/officeart/2005/8/layout/orgChart1"/>
    <dgm:cxn modelId="{BE9B8105-9455-43D1-9C73-42A5A6DCED44}" type="presOf" srcId="{71883108-CDBC-4ABF-BDCE-BD21C8D65AB3}" destId="{26C19D56-0928-404D-80C3-842313E82A06}" srcOrd="0" destOrd="0" presId="urn:microsoft.com/office/officeart/2005/8/layout/orgChart1"/>
    <dgm:cxn modelId="{BB062D35-A5F8-41C7-B8B7-0B4C5F3A2D82}" srcId="{444B423E-AFCC-4216-807F-18287D32EA8F}" destId="{F50CDEF1-AA85-4DD3-9D2D-D021C24C15A4}" srcOrd="0" destOrd="0" parTransId="{50E75632-6D85-47FF-800D-F0331DFEB8EA}" sibTransId="{DDF8558F-4F68-42D9-A231-2F4F6920F9E5}"/>
    <dgm:cxn modelId="{6D757270-523B-4910-9FD5-980B2985CEB3}" type="presOf" srcId="{6796F30D-1405-4C8E-B5FC-8BCF86920996}" destId="{7148E68F-552C-4DC6-9A58-53A3444B99AF}" srcOrd="0" destOrd="0" presId="urn:microsoft.com/office/officeart/2005/8/layout/orgChart1"/>
    <dgm:cxn modelId="{AE026A16-75E6-40BD-953A-9E8F5329811F}" type="presOf" srcId="{110FCA59-10F5-402B-8804-2D5E93AD842A}" destId="{80C5571B-50BF-4C80-9C1D-273BA8391690}" srcOrd="0" destOrd="0" presId="urn:microsoft.com/office/officeart/2005/8/layout/orgChart1"/>
    <dgm:cxn modelId="{3069513E-0D3F-407E-94BA-4667730DFF72}" type="presOf" srcId="{DE7F7812-B8A5-4101-9646-A989C11BB6B6}" destId="{5EF2FF55-1C49-4ED9-907D-6D1F1D3A0270}" srcOrd="1" destOrd="0" presId="urn:microsoft.com/office/officeart/2005/8/layout/orgChart1"/>
    <dgm:cxn modelId="{65BB9DEA-F9DA-485F-83EE-DFF5D604CC68}" type="presOf" srcId="{81BB97D6-39F9-4BD7-94F7-53F183B43C9B}" destId="{99E14CC1-7572-4DBF-8408-51C7D1EF6305}" srcOrd="0" destOrd="0" presId="urn:microsoft.com/office/officeart/2005/8/layout/orgChart1"/>
    <dgm:cxn modelId="{A43AFC05-3ED5-450C-AF7C-CDC27D247E6F}" type="presOf" srcId="{CCF973D3-BF1B-461B-A993-0C01F481B105}" destId="{8CAC8AFC-8799-475B-BF9F-182BE085C1DE}" srcOrd="1" destOrd="0" presId="urn:microsoft.com/office/officeart/2005/8/layout/orgChart1"/>
    <dgm:cxn modelId="{8035B0BE-C1F9-4975-A840-31CFE6CA8A48}" type="presOf" srcId="{D6EC3070-BC5D-40E1-B5F5-665B2B438BDC}" destId="{A54CFD95-61A4-460E-A7B3-2B19EB0B465A}" srcOrd="0" destOrd="0" presId="urn:microsoft.com/office/officeart/2005/8/layout/orgChart1"/>
    <dgm:cxn modelId="{75A83017-594F-478D-9D66-AEBE3C00AC55}" type="presOf" srcId="{AEA435F1-C870-46B0-827F-201808DBFE7A}" destId="{2318B067-ED8A-460F-B172-D34A17C0C535}" srcOrd="0" destOrd="0" presId="urn:microsoft.com/office/officeart/2005/8/layout/orgChart1"/>
    <dgm:cxn modelId="{6AFCF2CC-102C-463C-B028-D1C14FD6C7B6}" type="presOf" srcId="{D5909985-FC9E-45A3-9309-0288A55C2B3C}" destId="{A82801D7-A96E-4D39-AA68-DC5F3B4A61F0}" srcOrd="1" destOrd="0" presId="urn:microsoft.com/office/officeart/2005/8/layout/orgChart1"/>
    <dgm:cxn modelId="{A0D98D47-42CB-43C8-B16E-8F7783691BC9}" type="presOf" srcId="{0D5410F3-BC6B-4935-9891-D3021CE00D2C}" destId="{8CEFF827-022A-4846-9B13-68CD427331C1}" srcOrd="1" destOrd="0" presId="urn:microsoft.com/office/officeart/2005/8/layout/orgChart1"/>
    <dgm:cxn modelId="{4F2BCCEE-FCA0-47D3-9B93-0B02FA8D895B}" type="presOf" srcId="{F50CDEF1-AA85-4DD3-9D2D-D021C24C15A4}" destId="{1B0602EE-8CA8-4F31-A913-626DF492E9D8}" srcOrd="1" destOrd="0" presId="urn:microsoft.com/office/officeart/2005/8/layout/orgChart1"/>
    <dgm:cxn modelId="{1F8DDABB-34EE-4AA8-9774-E138605E4220}" srcId="{CCF973D3-BF1B-461B-A993-0C01F481B105}" destId="{AA8A1988-5F18-418F-8323-E31D9BFA1736}" srcOrd="0" destOrd="0" parTransId="{C8F0696C-FFF8-4098-82B1-C8E40586AB2C}" sibTransId="{58A0EB2D-4CD3-45E6-9C7A-9730424EDF92}"/>
    <dgm:cxn modelId="{E693FE51-5DB7-4DA0-9F91-CACD88D1C914}" srcId="{77FDF6A0-66BC-42A7-BAB1-7126C767A38F}" destId="{63C8685F-ADC4-46B5-BB82-EB768F3C9310}" srcOrd="4" destOrd="0" parTransId="{9963C86E-6917-48DF-8703-30885AC6E314}" sibTransId="{911CAA28-361C-423A-BA74-D70767D29ED0}"/>
    <dgm:cxn modelId="{2C1ACE1B-CE70-4FA8-99A2-E01EBC4A5CDD}" type="presOf" srcId="{77FDF6A0-66BC-42A7-BAB1-7126C767A38F}" destId="{98AA85D4-0499-4B1A-AE38-E260F9F6BF46}" srcOrd="1" destOrd="0" presId="urn:microsoft.com/office/officeart/2005/8/layout/orgChart1"/>
    <dgm:cxn modelId="{95B874EB-3419-4B48-AFE9-EBA319FA8583}" type="presOf" srcId="{17A15EB5-A299-4F57-8DD6-2BF39CB67883}" destId="{1896F7B4-4FE4-49B8-8BB1-63F9CF326F44}" srcOrd="1" destOrd="0" presId="urn:microsoft.com/office/officeart/2005/8/layout/orgChart1"/>
    <dgm:cxn modelId="{C9AF412A-DBF7-4A9D-9996-AD3720A66938}" type="presOf" srcId="{892372B6-01A8-425B-92F0-9B4D7A1BDC51}" destId="{3DF897D1-DFBF-45FA-AFAC-7485EC86EADD}" srcOrd="1" destOrd="0" presId="urn:microsoft.com/office/officeart/2005/8/layout/orgChart1"/>
    <dgm:cxn modelId="{4F6F05CF-0500-46DF-A61E-D3452CDEE6FC}" type="presOf" srcId="{17A15EB5-A299-4F57-8DD6-2BF39CB67883}" destId="{EA5AFCC6-DFE1-40DD-A8C0-F7121F97A384}" srcOrd="0" destOrd="0" presId="urn:microsoft.com/office/officeart/2005/8/layout/orgChart1"/>
    <dgm:cxn modelId="{CFD79E4D-BF0B-46A1-8012-F2EF2321D52E}" type="presOf" srcId="{444B423E-AFCC-4216-807F-18287D32EA8F}" destId="{07E79B8A-6C86-443C-B394-9078467E219E}" srcOrd="1" destOrd="0" presId="urn:microsoft.com/office/officeart/2005/8/layout/orgChart1"/>
    <dgm:cxn modelId="{0ECC9E93-09E2-4CD2-926A-C804770D9B4F}" srcId="{152C4C85-4A21-42B4-80A8-DE5A7D9357F9}" destId="{0D5410F3-BC6B-4935-9891-D3021CE00D2C}" srcOrd="0" destOrd="0" parTransId="{FD242216-1AEC-4D00-B155-11938A860AAC}" sibTransId="{87B772C9-60F1-4092-9D1A-FDF23EDA7F4A}"/>
    <dgm:cxn modelId="{2F5FB239-E3DE-4C28-BC89-23183D544FAE}" srcId="{77FDF6A0-66BC-42A7-BAB1-7126C767A38F}" destId="{592AE96E-3676-4C05-BB28-584910B45563}" srcOrd="5" destOrd="0" parTransId="{6712052B-A63A-49FE-B3FB-1495719FF155}" sibTransId="{B23221A9-072C-43AA-B262-496F8C46C5F1}"/>
    <dgm:cxn modelId="{EE5B0190-1C5F-4851-AB90-E5A3A6A4EDFA}" type="presOf" srcId="{CDACB329-8F1C-485F-8152-643BCA6ADE26}" destId="{1A3E819D-9094-493A-BD62-B60E762E948B}" srcOrd="1" destOrd="0" presId="urn:microsoft.com/office/officeart/2005/8/layout/orgChart1"/>
    <dgm:cxn modelId="{BDCC31F0-9DFF-42C5-8668-9F4ECA194AC2}" type="presOf" srcId="{71883108-CDBC-4ABF-BDCE-BD21C8D65AB3}" destId="{2E424C2D-1AA3-41AD-A0B6-50B494200EB9}" srcOrd="1" destOrd="0" presId="urn:microsoft.com/office/officeart/2005/8/layout/orgChart1"/>
    <dgm:cxn modelId="{568EFE14-0B43-4892-B9D5-A8A234DFEAC7}" type="presOf" srcId="{63C8685F-ADC4-46B5-BB82-EB768F3C9310}" destId="{907EB68B-939D-4066-BE6E-9D86BFC6402E}" srcOrd="0" destOrd="0" presId="urn:microsoft.com/office/officeart/2005/8/layout/orgChart1"/>
    <dgm:cxn modelId="{027DC418-23D3-49B3-892F-82C7D4B60516}" type="presOf" srcId="{444B423E-AFCC-4216-807F-18287D32EA8F}" destId="{BD8181D7-381F-4692-91FD-52D96DEFFECE}" srcOrd="0" destOrd="0" presId="urn:microsoft.com/office/officeart/2005/8/layout/orgChart1"/>
    <dgm:cxn modelId="{1C8522D1-8477-4980-AF32-909949329C77}" type="presOf" srcId="{AE45D2D8-D183-427C-A7AA-2825D4BFA318}" destId="{496C862C-F303-4723-B37D-CC27CD16D608}" srcOrd="0" destOrd="0" presId="urn:microsoft.com/office/officeart/2005/8/layout/orgChart1"/>
    <dgm:cxn modelId="{998E1A1F-847B-4F89-B3E5-5DA21AC628F0}" srcId="{77FDF6A0-66BC-42A7-BAB1-7126C767A38F}" destId="{AD7CFDBD-31B7-4E84-94C0-9E806C5F824A}" srcOrd="1" destOrd="0" parTransId="{B6E68475-2933-41F9-812E-0008FF112FDE}" sibTransId="{92E7DCFF-2AD8-45D0-ACFA-C6E2735FB03B}"/>
    <dgm:cxn modelId="{D0E46723-FFC4-447B-9360-D87096A1FA64}" type="presOf" srcId="{50E75632-6D85-47FF-800D-F0331DFEB8EA}" destId="{ED7D6973-9B0B-4BE0-8070-36B3C7BC7C02}" srcOrd="0" destOrd="0" presId="urn:microsoft.com/office/officeart/2005/8/layout/orgChart1"/>
    <dgm:cxn modelId="{0AD98FAD-8C12-4E41-B57D-FD62FA809B58}" type="presOf" srcId="{6D34A7BD-1695-4C29-86E3-8669D6E1E94B}" destId="{CB838542-FC26-4AD6-A5E0-5E20D00F60EE}" srcOrd="1" destOrd="0" presId="urn:microsoft.com/office/officeart/2005/8/layout/orgChart1"/>
    <dgm:cxn modelId="{49D2585A-9FBA-450D-8A0B-E2F757E1F36B}" srcId="{17A15EB5-A299-4F57-8DD6-2BF39CB67883}" destId="{6D34A7BD-1695-4C29-86E3-8669D6E1E94B}" srcOrd="0" destOrd="0" parTransId="{81BB97D6-39F9-4BD7-94F7-53F183B43C9B}" sibTransId="{96F9FA96-E115-463D-B6EF-A12E4C13228E}"/>
    <dgm:cxn modelId="{3795B3C4-F5EC-4097-8B93-BFEE91D6FB6A}" type="presOf" srcId="{CCF973D3-BF1B-461B-A993-0C01F481B105}" destId="{C8AFB5DC-C398-4CBF-9875-BEAA5FC459FF}" srcOrd="0" destOrd="0" presId="urn:microsoft.com/office/officeart/2005/8/layout/orgChart1"/>
    <dgm:cxn modelId="{424F6116-ABA9-440A-B88F-381EC11CC180}" type="presOf" srcId="{01AFA988-5E69-4BE9-B56A-464E12D50B88}" destId="{1528E83A-C71F-45E7-99EB-7DE2C914B6B4}" srcOrd="0" destOrd="0" presId="urn:microsoft.com/office/officeart/2005/8/layout/orgChart1"/>
    <dgm:cxn modelId="{5BC0DECF-F5BE-4310-B420-F97A102A88C6}" srcId="{71883108-CDBC-4ABF-BDCE-BD21C8D65AB3}" destId="{444B423E-AFCC-4216-807F-18287D32EA8F}" srcOrd="0" destOrd="0" parTransId="{AEA435F1-C870-46B0-827F-201808DBFE7A}" sibTransId="{89097607-0179-438B-8283-E9BA07FAF106}"/>
    <dgm:cxn modelId="{D90170D7-A66A-4C6C-B7E3-7324262D9837}" srcId="{892372B6-01A8-425B-92F0-9B4D7A1BDC51}" destId="{01AFA988-5E69-4BE9-B56A-464E12D50B88}" srcOrd="0" destOrd="0" parTransId="{3BFEEF17-927D-4B9B-A1E9-0CFA87DA494B}" sibTransId="{63B68E6F-BEC4-42AF-9510-9BF24D478CE4}"/>
    <dgm:cxn modelId="{EBD09BD5-4945-4AC6-9C2F-0E000B8C2F52}" type="presOf" srcId="{6712052B-A63A-49FE-B3FB-1495719FF155}" destId="{EB71FBB3-024E-4B39-A485-8DB7670FC0D6}" srcOrd="0" destOrd="0" presId="urn:microsoft.com/office/officeart/2005/8/layout/orgChart1"/>
    <dgm:cxn modelId="{82C79AAA-E7DA-49E1-A1D3-C83245EE6D77}" srcId="{63C8685F-ADC4-46B5-BB82-EB768F3C9310}" destId="{17A15EB5-A299-4F57-8DD6-2BF39CB67883}" srcOrd="0" destOrd="0" parTransId="{47247D47-DE21-4D38-A794-FBA4E4CB81EA}" sibTransId="{7552F6FA-6090-492C-8CB3-28339CDE3566}"/>
    <dgm:cxn modelId="{220BEF18-4EBB-4B11-823C-DE2DD54F36B5}" type="presOf" srcId="{152C4C85-4A21-42B4-80A8-DE5A7D9357F9}" destId="{C1616340-9EB6-46FF-8031-2F77155DB640}" srcOrd="1" destOrd="0" presId="urn:microsoft.com/office/officeart/2005/8/layout/orgChart1"/>
    <dgm:cxn modelId="{62FD0BA3-D620-42C3-8475-1C8F387AB0D9}" type="presOf" srcId="{70A18D0C-AEBB-42FF-8124-6CF0A0EA3073}" destId="{09CA2E6C-83E2-448A-9F2C-F36D8C6C887B}" srcOrd="0" destOrd="0" presId="urn:microsoft.com/office/officeart/2005/8/layout/orgChart1"/>
    <dgm:cxn modelId="{102A4A8D-9749-4612-8514-49973B5A3BD3}" srcId="{592AE96E-3676-4C05-BB28-584910B45563}" destId="{DE7F7812-B8A5-4101-9646-A989C11BB6B6}" srcOrd="0" destOrd="0" parTransId="{5ABAE071-E144-4B78-A6D6-743A437FA1CA}" sibTransId="{1350F7F7-28F4-4A23-AED1-9CE735CB7DB3}"/>
    <dgm:cxn modelId="{3DCDC4D6-E272-479E-98CE-947C2C058201}" type="presOf" srcId="{47247D47-DE21-4D38-A794-FBA4E4CB81EA}" destId="{81D966E5-2A7B-4A54-9D26-550B55AFC4AA}" srcOrd="0" destOrd="0" presId="urn:microsoft.com/office/officeart/2005/8/layout/orgChart1"/>
    <dgm:cxn modelId="{67C8A6ED-7457-48DC-8FBD-907638C6F406}" srcId="{CDACB329-8F1C-485F-8152-643BCA6ADE26}" destId="{892372B6-01A8-425B-92F0-9B4D7A1BDC51}" srcOrd="0" destOrd="0" parTransId="{DA40D0AC-B89E-479C-88E9-C9F726BD7382}" sibTransId="{D70A59D9-6405-48D8-AE67-003541E8B070}"/>
    <dgm:cxn modelId="{18CC75FC-90A1-43A8-A5B0-5F36B9AEBB64}" type="presOf" srcId="{AA8A1988-5F18-418F-8323-E31D9BFA1736}" destId="{1B392859-A91B-4930-BABD-0B3E5C86BF56}" srcOrd="0" destOrd="0" presId="urn:microsoft.com/office/officeart/2005/8/layout/orgChart1"/>
    <dgm:cxn modelId="{07F46E54-747F-41BB-BB32-019E8E1742F3}" type="presOf" srcId="{D5909985-FC9E-45A3-9309-0288A55C2B3C}" destId="{495F212B-B803-4A71-8472-C50CD1B24AC1}" srcOrd="0" destOrd="0" presId="urn:microsoft.com/office/officeart/2005/8/layout/orgChart1"/>
    <dgm:cxn modelId="{0512716D-C519-453A-B85B-4B1F4D2D17EC}" type="presOf" srcId="{AD7CFDBD-31B7-4E84-94C0-9E806C5F824A}" destId="{86DBAE7D-B7C7-4BDD-B1F9-AEFB55887C94}" srcOrd="0" destOrd="0" presId="urn:microsoft.com/office/officeart/2005/8/layout/orgChart1"/>
    <dgm:cxn modelId="{9E7103CE-C448-437C-A6C2-80D7FF35185D}" type="presOf" srcId="{4465B28B-09DD-43AB-B44D-590BECF35D1B}" destId="{C4D7EF7A-9B74-43E3-A697-15695AC54BBF}" srcOrd="0" destOrd="0" presId="urn:microsoft.com/office/officeart/2005/8/layout/orgChart1"/>
    <dgm:cxn modelId="{700509C3-3829-4A5A-90CB-BE0EF9503DC8}" type="presOf" srcId="{0D5410F3-BC6B-4935-9891-D3021CE00D2C}" destId="{C0DFC523-8EDE-4A4B-90BF-36FA73C76CC7}" srcOrd="0" destOrd="0" presId="urn:microsoft.com/office/officeart/2005/8/layout/orgChart1"/>
    <dgm:cxn modelId="{73DEAB65-DD29-42B6-8621-42E98D6F1AAF}" srcId="{77FDF6A0-66BC-42A7-BAB1-7126C767A38F}" destId="{152C4C85-4A21-42B4-80A8-DE5A7D9357F9}" srcOrd="6" destOrd="0" parTransId="{6796F30D-1405-4C8E-B5FC-8BCF86920996}" sibTransId="{75E53C05-B6D3-46C2-8A8C-93E660F47802}"/>
    <dgm:cxn modelId="{44C6ACD7-C1BC-4320-883A-202802B828E9}" srcId="{AD7CFDBD-31B7-4E84-94C0-9E806C5F824A}" destId="{CCF973D3-BF1B-461B-A993-0C01F481B105}" srcOrd="0" destOrd="0" parTransId="{A5BFD46C-8E19-47E6-9361-9A17E97F7DDA}" sibTransId="{DC0A978D-ACC7-44AB-B813-C87CD514EE8E}"/>
    <dgm:cxn modelId="{40327FEF-B320-4362-AC87-88A01AA4A4CE}" type="presOf" srcId="{AE45D2D8-D183-427C-A7AA-2825D4BFA318}" destId="{578818BE-A32F-4282-AEE5-5B5A5F1CCBA9}" srcOrd="1" destOrd="0" presId="urn:microsoft.com/office/officeart/2005/8/layout/orgChart1"/>
    <dgm:cxn modelId="{2D1ACFEA-B484-4290-9DD7-A5F72C83F6D3}" srcId="{77FDF6A0-66BC-42A7-BAB1-7126C767A38F}" destId="{AE45D2D8-D183-427C-A7AA-2825D4BFA318}" srcOrd="0" destOrd="0" parTransId="{D380ADB6-D515-4FD2-9B82-AC97F58B2A55}" sibTransId="{AD0D748D-F1C2-4CD4-B076-4D215449442F}"/>
    <dgm:cxn modelId="{6DC6394B-EB48-4AF0-A9FD-6CB4632FB628}" type="presOf" srcId="{01AFA988-5E69-4BE9-B56A-464E12D50B88}" destId="{BC634AAB-23FC-4B57-B03C-E64E0B88678A}" srcOrd="1" destOrd="0" presId="urn:microsoft.com/office/officeart/2005/8/layout/orgChart1"/>
    <dgm:cxn modelId="{33E17DD5-84B5-415E-A782-7CC22E6E417E}" type="presOf" srcId="{51A65868-7134-426D-9812-765B50647650}" destId="{686AC009-A965-4CED-B1D9-4D9A0A313021}" srcOrd="0" destOrd="0" presId="urn:microsoft.com/office/officeart/2005/8/layout/orgChart1"/>
    <dgm:cxn modelId="{062A1015-20CE-473C-82B5-A809770FAB2C}" type="presOf" srcId="{3BFEEF17-927D-4B9B-A1E9-0CFA87DA494B}" destId="{30B5C084-8E19-4D28-9DC8-A440C4087ADA}" srcOrd="0" destOrd="0" presId="urn:microsoft.com/office/officeart/2005/8/layout/orgChart1"/>
    <dgm:cxn modelId="{8D269AE8-E9FC-43E0-80D4-58FAA970C7E8}" srcId="{592AE96E-3676-4C05-BB28-584910B45563}" destId="{C3D3EAFE-ABA7-4CD3-B995-DB829A2EADEF}" srcOrd="1" destOrd="0" parTransId="{D6EC3070-BC5D-40E1-B5F5-665B2B438BDC}" sibTransId="{C6F1BE58-AF45-4E3E-AB02-CF1CF847D82D}"/>
    <dgm:cxn modelId="{EBBBA0C6-37C1-46EB-B6B6-0F0D6C171681}" type="presOf" srcId="{892372B6-01A8-425B-92F0-9B4D7A1BDC51}" destId="{E451FF24-78BF-4D0E-92F4-95525DA1F4C0}" srcOrd="0" destOrd="0" presId="urn:microsoft.com/office/officeart/2005/8/layout/orgChart1"/>
    <dgm:cxn modelId="{C00E6ABF-60D3-4439-A2DE-5555FACB69CB}" type="presOf" srcId="{DA40D0AC-B89E-479C-88E9-C9F726BD7382}" destId="{4305609E-0C6F-42D4-B05A-A2CE229285E4}" srcOrd="0" destOrd="0" presId="urn:microsoft.com/office/officeart/2005/8/layout/orgChart1"/>
    <dgm:cxn modelId="{18F0EE0F-CACA-4D21-A06D-338ADF3248BC}" type="presOf" srcId="{A5BFD46C-8E19-47E6-9361-9A17E97F7DDA}" destId="{EE8B07CF-054F-4371-9C6E-7DCC92F51B1F}" srcOrd="0" destOrd="0" presId="urn:microsoft.com/office/officeart/2005/8/layout/orgChart1"/>
    <dgm:cxn modelId="{E84AFC19-E5A2-468B-8105-55E17A2766EA}" type="presOf" srcId="{6D34A7BD-1695-4C29-86E3-8669D6E1E94B}" destId="{102238AC-1931-40E4-B21A-8FCF9AA43525}" srcOrd="0" destOrd="0" presId="urn:microsoft.com/office/officeart/2005/8/layout/orgChart1"/>
    <dgm:cxn modelId="{DC3F80C3-9188-46FD-BDA6-3E8B20C0DF8B}" type="presOf" srcId="{AD7CFDBD-31B7-4E84-94C0-9E806C5F824A}" destId="{C78804AA-6FD3-4060-ADBA-667829EC26D7}" srcOrd="1" destOrd="0" presId="urn:microsoft.com/office/officeart/2005/8/layout/orgChart1"/>
    <dgm:cxn modelId="{ACA14697-5A81-491C-B42A-6C138F552A2D}" type="presOf" srcId="{63C8685F-ADC4-46B5-BB82-EB768F3C9310}" destId="{F34C4471-8990-4D3E-94D4-39C7C0453710}" srcOrd="1" destOrd="0" presId="urn:microsoft.com/office/officeart/2005/8/layout/orgChart1"/>
    <dgm:cxn modelId="{199F5B00-BB69-4618-B0C0-74C58BEE0A42}" srcId="{77FDF6A0-66BC-42A7-BAB1-7126C767A38F}" destId="{CDACB329-8F1C-485F-8152-643BCA6ADE26}" srcOrd="2" destOrd="0" parTransId="{4465B28B-09DD-43AB-B44D-590BECF35D1B}" sibTransId="{04BA9B66-6C80-497D-AEBB-97B1309BB77D}"/>
    <dgm:cxn modelId="{427AEEA8-68CC-4C2F-8D28-AAB576B84EA9}" srcId="{70A18D0C-AEBB-42FF-8124-6CF0A0EA3073}" destId="{77FDF6A0-66BC-42A7-BAB1-7126C767A38F}" srcOrd="0" destOrd="0" parTransId="{AC52F5D8-0FF1-48D3-B065-A068671AA99E}" sibTransId="{23AE580E-9651-49E6-94E0-F67AC63AA2F5}"/>
    <dgm:cxn modelId="{7DE9E99A-F453-4B2C-95CD-55EC90B1AF40}" type="presOf" srcId="{9963C86E-6917-48DF-8703-30885AC6E314}" destId="{08A691EC-F55B-4DD5-8D64-9AC48EE13B3F}" srcOrd="0" destOrd="0" presId="urn:microsoft.com/office/officeart/2005/8/layout/orgChart1"/>
    <dgm:cxn modelId="{211D83FF-C970-473C-9ADD-E44DA8D7ECA2}" type="presOf" srcId="{B6E68475-2933-41F9-812E-0008FF112FDE}" destId="{55A3510A-881A-4873-90A4-FEFFF4D21E8B}" srcOrd="0" destOrd="0" presId="urn:microsoft.com/office/officeart/2005/8/layout/orgChart1"/>
    <dgm:cxn modelId="{246C938E-4C49-4D6E-9AEF-F6188EC96353}" type="presOf" srcId="{152C4C85-4A21-42B4-80A8-DE5A7D9357F9}" destId="{729F7393-CCD8-4806-9123-DCE4671D73A5}" srcOrd="0" destOrd="0" presId="urn:microsoft.com/office/officeart/2005/8/layout/orgChart1"/>
    <dgm:cxn modelId="{235DB521-B2C7-4FBA-AD82-BD6A74E3E102}" srcId="{AA8A1988-5F18-418F-8323-E31D9BFA1736}" destId="{D5909985-FC9E-45A3-9309-0288A55C2B3C}" srcOrd="0" destOrd="0" parTransId="{110FCA59-10F5-402B-8804-2D5E93AD842A}" sibTransId="{2D85E72C-531B-47B8-9F84-372ADFD33556}"/>
    <dgm:cxn modelId="{FEA20342-3DE9-4B4E-85CD-13B97FDF6BA8}" type="presOf" srcId="{592AE96E-3676-4C05-BB28-584910B45563}" destId="{D6539E23-BF70-40E6-9821-0B37AAB11ED9}" srcOrd="1" destOrd="0" presId="urn:microsoft.com/office/officeart/2005/8/layout/orgChart1"/>
    <dgm:cxn modelId="{693F9793-052D-48B1-9231-0DC8344A938C}" type="presOf" srcId="{5ABAE071-E144-4B78-A6D6-743A437FA1CA}" destId="{DDBF442E-2E94-49C7-A2EF-6D716F10BC98}" srcOrd="0" destOrd="0" presId="urn:microsoft.com/office/officeart/2005/8/layout/orgChart1"/>
    <dgm:cxn modelId="{57604E42-042F-4432-9E08-B33DF951E550}" type="presOf" srcId="{77FDF6A0-66BC-42A7-BAB1-7126C767A38F}" destId="{C2C99C81-5829-4E60-A0E5-199A815DA5EC}" srcOrd="0" destOrd="0" presId="urn:microsoft.com/office/officeart/2005/8/layout/orgChart1"/>
    <dgm:cxn modelId="{79561F29-96A6-4793-A209-1141E199BB92}" type="presOf" srcId="{AA8A1988-5F18-418F-8323-E31D9BFA1736}" destId="{60EF2D26-026C-4890-8BE4-9305302A5F7B}" srcOrd="1" destOrd="0" presId="urn:microsoft.com/office/officeart/2005/8/layout/orgChart1"/>
    <dgm:cxn modelId="{34A5CA33-4CCF-4903-8D62-F5A7A9A0BD96}" type="presOf" srcId="{C8F0696C-FFF8-4098-82B1-C8E40586AB2C}" destId="{EB4796BE-5AFF-47F5-B3BD-37F03037BAEB}" srcOrd="0" destOrd="0" presId="urn:microsoft.com/office/officeart/2005/8/layout/orgChart1"/>
    <dgm:cxn modelId="{566A26F1-640B-432C-91FB-C57239A3A096}" type="presOf" srcId="{DE7F7812-B8A5-4101-9646-A989C11BB6B6}" destId="{2B0ABBFB-AC10-4016-BC9E-4FEFB536D001}" srcOrd="0" destOrd="0" presId="urn:microsoft.com/office/officeart/2005/8/layout/orgChart1"/>
    <dgm:cxn modelId="{CA00EBF5-A651-4FE4-B72E-DFE766E15D18}" type="presOf" srcId="{C3D3EAFE-ABA7-4CD3-B995-DB829A2EADEF}" destId="{00616564-F2EC-4ED8-ABB6-D802D8CB4BFA}" srcOrd="1" destOrd="0" presId="urn:microsoft.com/office/officeart/2005/8/layout/orgChart1"/>
    <dgm:cxn modelId="{BD30F0FB-B8C9-40A5-B8CB-85EBF00E7437}" type="presOf" srcId="{F50CDEF1-AA85-4DD3-9D2D-D021C24C15A4}" destId="{FBCCE8F1-E4FC-4EDB-9C8A-F1E5FADC08B0}" srcOrd="0" destOrd="0" presId="urn:microsoft.com/office/officeart/2005/8/layout/orgChart1"/>
    <dgm:cxn modelId="{551DDEE5-C2D8-4308-A9D5-596B3F8E1E0B}" type="presParOf" srcId="{09CA2E6C-83E2-448A-9F2C-F36D8C6C887B}" destId="{0E8F0ECB-5789-4CF3-B19A-1C6484486EA6}" srcOrd="0" destOrd="0" presId="urn:microsoft.com/office/officeart/2005/8/layout/orgChart1"/>
    <dgm:cxn modelId="{D4C3B240-D0A1-4417-930B-0310B57B01DB}" type="presParOf" srcId="{0E8F0ECB-5789-4CF3-B19A-1C6484486EA6}" destId="{318406BC-80E1-4762-B197-A9CF071EA4DB}" srcOrd="0" destOrd="0" presId="urn:microsoft.com/office/officeart/2005/8/layout/orgChart1"/>
    <dgm:cxn modelId="{7513340C-F9F5-4A30-94BE-6E035FD4A4F0}" type="presParOf" srcId="{318406BC-80E1-4762-B197-A9CF071EA4DB}" destId="{C2C99C81-5829-4E60-A0E5-199A815DA5EC}" srcOrd="0" destOrd="0" presId="urn:microsoft.com/office/officeart/2005/8/layout/orgChart1"/>
    <dgm:cxn modelId="{39696A08-413B-4D35-8FAD-E3558BE40E12}" type="presParOf" srcId="{318406BC-80E1-4762-B197-A9CF071EA4DB}" destId="{98AA85D4-0499-4B1A-AE38-E260F9F6BF46}" srcOrd="1" destOrd="0" presId="urn:microsoft.com/office/officeart/2005/8/layout/orgChart1"/>
    <dgm:cxn modelId="{A34B1F83-81E7-407A-8E7E-DEFB68946E29}" type="presParOf" srcId="{0E8F0ECB-5789-4CF3-B19A-1C6484486EA6}" destId="{A6948600-9E0A-438F-B350-A83C522E7E34}" srcOrd="1" destOrd="0" presId="urn:microsoft.com/office/officeart/2005/8/layout/orgChart1"/>
    <dgm:cxn modelId="{F7BADCB5-51B8-4B94-A7B1-8B2310F30AD0}" type="presParOf" srcId="{A6948600-9E0A-438F-B350-A83C522E7E34}" destId="{55A3510A-881A-4873-90A4-FEFFF4D21E8B}" srcOrd="0" destOrd="0" presId="urn:microsoft.com/office/officeart/2005/8/layout/orgChart1"/>
    <dgm:cxn modelId="{D8906B89-74CE-48F6-9450-57EE3DEAE256}" type="presParOf" srcId="{A6948600-9E0A-438F-B350-A83C522E7E34}" destId="{6F6B3FA4-CA91-4808-A63F-0B09173E12DE}" srcOrd="1" destOrd="0" presId="urn:microsoft.com/office/officeart/2005/8/layout/orgChart1"/>
    <dgm:cxn modelId="{58A7143B-7633-4F85-ACC8-3A43B7775CA6}" type="presParOf" srcId="{6F6B3FA4-CA91-4808-A63F-0B09173E12DE}" destId="{5A97A40A-7BAF-4338-8BE3-798271DEC5E7}" srcOrd="0" destOrd="0" presId="urn:microsoft.com/office/officeart/2005/8/layout/orgChart1"/>
    <dgm:cxn modelId="{9F2937DF-52D1-43B9-9710-66AE4DDB1C3C}" type="presParOf" srcId="{5A97A40A-7BAF-4338-8BE3-798271DEC5E7}" destId="{86DBAE7D-B7C7-4BDD-B1F9-AEFB55887C94}" srcOrd="0" destOrd="0" presId="urn:microsoft.com/office/officeart/2005/8/layout/orgChart1"/>
    <dgm:cxn modelId="{5E8E284A-056C-41FA-B6D8-83584BABA5B1}" type="presParOf" srcId="{5A97A40A-7BAF-4338-8BE3-798271DEC5E7}" destId="{C78804AA-6FD3-4060-ADBA-667829EC26D7}" srcOrd="1" destOrd="0" presId="urn:microsoft.com/office/officeart/2005/8/layout/orgChart1"/>
    <dgm:cxn modelId="{FC08E2B9-04AC-466C-8022-3FF166D9B036}" type="presParOf" srcId="{6F6B3FA4-CA91-4808-A63F-0B09173E12DE}" destId="{4152F48F-D623-4339-ACFB-51EF30C4B7A9}" srcOrd="1" destOrd="0" presId="urn:microsoft.com/office/officeart/2005/8/layout/orgChart1"/>
    <dgm:cxn modelId="{E8FC2C29-D1EF-47F9-A25E-B3E0824574C5}" type="presParOf" srcId="{4152F48F-D623-4339-ACFB-51EF30C4B7A9}" destId="{EE8B07CF-054F-4371-9C6E-7DCC92F51B1F}" srcOrd="0" destOrd="0" presId="urn:microsoft.com/office/officeart/2005/8/layout/orgChart1"/>
    <dgm:cxn modelId="{5FC49F82-BF98-45A1-A62E-C803B0315BDF}" type="presParOf" srcId="{4152F48F-D623-4339-ACFB-51EF30C4B7A9}" destId="{B84EE025-73CA-48B8-94FC-3734774CDA3A}" srcOrd="1" destOrd="0" presId="urn:microsoft.com/office/officeart/2005/8/layout/orgChart1"/>
    <dgm:cxn modelId="{9C5B613A-92A9-48F8-B307-E0F67179485C}" type="presParOf" srcId="{B84EE025-73CA-48B8-94FC-3734774CDA3A}" destId="{020E592E-74D9-4937-B648-0FAEB55F3971}" srcOrd="0" destOrd="0" presId="urn:microsoft.com/office/officeart/2005/8/layout/orgChart1"/>
    <dgm:cxn modelId="{7866A3A8-EB0D-48FD-9D82-F26709BE25D6}" type="presParOf" srcId="{020E592E-74D9-4937-B648-0FAEB55F3971}" destId="{C8AFB5DC-C398-4CBF-9875-BEAA5FC459FF}" srcOrd="0" destOrd="0" presId="urn:microsoft.com/office/officeart/2005/8/layout/orgChart1"/>
    <dgm:cxn modelId="{8A2A6C1A-C702-4216-BC69-730F0FD4398F}" type="presParOf" srcId="{020E592E-74D9-4937-B648-0FAEB55F3971}" destId="{8CAC8AFC-8799-475B-BF9F-182BE085C1DE}" srcOrd="1" destOrd="0" presId="urn:microsoft.com/office/officeart/2005/8/layout/orgChart1"/>
    <dgm:cxn modelId="{3B8703C3-41A8-4B84-8967-9215ED5FF358}" type="presParOf" srcId="{B84EE025-73CA-48B8-94FC-3734774CDA3A}" destId="{C506951D-7E12-47E1-8D94-B4ECDBCDB3B5}" srcOrd="1" destOrd="0" presId="urn:microsoft.com/office/officeart/2005/8/layout/orgChart1"/>
    <dgm:cxn modelId="{6A606EC0-12A7-4F6E-BB12-E7B19E3F90C8}" type="presParOf" srcId="{C506951D-7E12-47E1-8D94-B4ECDBCDB3B5}" destId="{EB4796BE-5AFF-47F5-B3BD-37F03037BAEB}" srcOrd="0" destOrd="0" presId="urn:microsoft.com/office/officeart/2005/8/layout/orgChart1"/>
    <dgm:cxn modelId="{9B7B026A-1558-4B81-9F03-1C1296250D88}" type="presParOf" srcId="{C506951D-7E12-47E1-8D94-B4ECDBCDB3B5}" destId="{103CBE07-985E-4FA8-AC14-D40EB4CFAD1E}" srcOrd="1" destOrd="0" presId="urn:microsoft.com/office/officeart/2005/8/layout/orgChart1"/>
    <dgm:cxn modelId="{D4156EA5-E5AA-4666-8490-60F65A45E2C6}" type="presParOf" srcId="{103CBE07-985E-4FA8-AC14-D40EB4CFAD1E}" destId="{857FAE6C-D37C-4F90-9DC3-0D2C0CE9D54E}" srcOrd="0" destOrd="0" presId="urn:microsoft.com/office/officeart/2005/8/layout/orgChart1"/>
    <dgm:cxn modelId="{418CF79C-D29F-472B-8938-CBC6473E1E68}" type="presParOf" srcId="{857FAE6C-D37C-4F90-9DC3-0D2C0CE9D54E}" destId="{1B392859-A91B-4930-BABD-0B3E5C86BF56}" srcOrd="0" destOrd="0" presId="urn:microsoft.com/office/officeart/2005/8/layout/orgChart1"/>
    <dgm:cxn modelId="{AF904DEA-7B7D-4371-93D5-610F2AF8B72D}" type="presParOf" srcId="{857FAE6C-D37C-4F90-9DC3-0D2C0CE9D54E}" destId="{60EF2D26-026C-4890-8BE4-9305302A5F7B}" srcOrd="1" destOrd="0" presId="urn:microsoft.com/office/officeart/2005/8/layout/orgChart1"/>
    <dgm:cxn modelId="{A6ADB325-3EEF-49F1-83D2-64ACBDC03BF9}" type="presParOf" srcId="{103CBE07-985E-4FA8-AC14-D40EB4CFAD1E}" destId="{84A6DA20-F1B4-4931-80F9-F159A1060B02}" srcOrd="1" destOrd="0" presId="urn:microsoft.com/office/officeart/2005/8/layout/orgChart1"/>
    <dgm:cxn modelId="{23075BAB-BF4B-4C42-9A8B-D294DC97F32A}" type="presParOf" srcId="{84A6DA20-F1B4-4931-80F9-F159A1060B02}" destId="{80C5571B-50BF-4C80-9C1D-273BA8391690}" srcOrd="0" destOrd="0" presId="urn:microsoft.com/office/officeart/2005/8/layout/orgChart1"/>
    <dgm:cxn modelId="{8E392E25-EDF8-42C1-A7A7-D15C3D8A628A}" type="presParOf" srcId="{84A6DA20-F1B4-4931-80F9-F159A1060B02}" destId="{47659D11-5A3B-4136-A7DB-BA7B23EF0EC1}" srcOrd="1" destOrd="0" presId="urn:microsoft.com/office/officeart/2005/8/layout/orgChart1"/>
    <dgm:cxn modelId="{36E29113-EEF8-493B-8F50-773F222CAA6D}" type="presParOf" srcId="{47659D11-5A3B-4136-A7DB-BA7B23EF0EC1}" destId="{F2717C42-00DE-4685-B06B-08EDBE89831F}" srcOrd="0" destOrd="0" presId="urn:microsoft.com/office/officeart/2005/8/layout/orgChart1"/>
    <dgm:cxn modelId="{06747355-43EA-42F8-BC75-730B6FABD3B5}" type="presParOf" srcId="{F2717C42-00DE-4685-B06B-08EDBE89831F}" destId="{495F212B-B803-4A71-8472-C50CD1B24AC1}" srcOrd="0" destOrd="0" presId="urn:microsoft.com/office/officeart/2005/8/layout/orgChart1"/>
    <dgm:cxn modelId="{D378E33B-69DB-40B2-9D39-24BEB05045DD}" type="presParOf" srcId="{F2717C42-00DE-4685-B06B-08EDBE89831F}" destId="{A82801D7-A96E-4D39-AA68-DC5F3B4A61F0}" srcOrd="1" destOrd="0" presId="urn:microsoft.com/office/officeart/2005/8/layout/orgChart1"/>
    <dgm:cxn modelId="{B2C759D6-AC11-42CB-BB4F-F618DD96DFCB}" type="presParOf" srcId="{47659D11-5A3B-4136-A7DB-BA7B23EF0EC1}" destId="{AD831ED3-F835-4D2C-A732-8E2D27F292FB}" srcOrd="1" destOrd="0" presId="urn:microsoft.com/office/officeart/2005/8/layout/orgChart1"/>
    <dgm:cxn modelId="{DD1F5BB0-97F4-41F7-A751-16CAD7928E56}" type="presParOf" srcId="{47659D11-5A3B-4136-A7DB-BA7B23EF0EC1}" destId="{4E6AF9B5-BFE6-41AE-A00C-D3A8C09A09CA}" srcOrd="2" destOrd="0" presId="urn:microsoft.com/office/officeart/2005/8/layout/orgChart1"/>
    <dgm:cxn modelId="{12E02549-01CB-4DB1-A724-AB7BD2686EBC}" type="presParOf" srcId="{103CBE07-985E-4FA8-AC14-D40EB4CFAD1E}" destId="{E7AF6E40-DCDF-40FD-8B86-1E1003117DEA}" srcOrd="2" destOrd="0" presId="urn:microsoft.com/office/officeart/2005/8/layout/orgChart1"/>
    <dgm:cxn modelId="{4CDBD036-6A3A-48DB-BE8E-FDEACF979ABA}" type="presParOf" srcId="{B84EE025-73CA-48B8-94FC-3734774CDA3A}" destId="{E60D706D-91DC-404B-AEF4-66D55824CE18}" srcOrd="2" destOrd="0" presId="urn:microsoft.com/office/officeart/2005/8/layout/orgChart1"/>
    <dgm:cxn modelId="{74088A62-4AB5-4790-8A1F-646C752DBDAF}" type="presParOf" srcId="{6F6B3FA4-CA91-4808-A63F-0B09173E12DE}" destId="{E574191A-5F16-4947-894B-620988E743B1}" srcOrd="2" destOrd="0" presId="urn:microsoft.com/office/officeart/2005/8/layout/orgChart1"/>
    <dgm:cxn modelId="{1E2306B3-327D-42DF-8B0E-DA7A3D577E63}" type="presParOf" srcId="{A6948600-9E0A-438F-B350-A83C522E7E34}" destId="{C4D7EF7A-9B74-43E3-A697-15695AC54BBF}" srcOrd="2" destOrd="0" presId="urn:microsoft.com/office/officeart/2005/8/layout/orgChart1"/>
    <dgm:cxn modelId="{03F8CC8A-1A41-4429-A382-04F99BA04302}" type="presParOf" srcId="{A6948600-9E0A-438F-B350-A83C522E7E34}" destId="{225378C9-326E-4E21-B84A-9CBED4A40E89}" srcOrd="3" destOrd="0" presId="urn:microsoft.com/office/officeart/2005/8/layout/orgChart1"/>
    <dgm:cxn modelId="{B78CA61B-7C5E-449C-94E2-A248809721E4}" type="presParOf" srcId="{225378C9-326E-4E21-B84A-9CBED4A40E89}" destId="{BEFD1994-07F4-4051-915E-714CD8F7204D}" srcOrd="0" destOrd="0" presId="urn:microsoft.com/office/officeart/2005/8/layout/orgChart1"/>
    <dgm:cxn modelId="{C615D3D5-3E8C-4C7D-8801-9AD6D58B77B2}" type="presParOf" srcId="{BEFD1994-07F4-4051-915E-714CD8F7204D}" destId="{189492F2-C3A5-4DC1-A4BA-55AF434B0CD6}" srcOrd="0" destOrd="0" presId="urn:microsoft.com/office/officeart/2005/8/layout/orgChart1"/>
    <dgm:cxn modelId="{914808D7-A679-4161-8D78-12396FC53ED6}" type="presParOf" srcId="{BEFD1994-07F4-4051-915E-714CD8F7204D}" destId="{1A3E819D-9094-493A-BD62-B60E762E948B}" srcOrd="1" destOrd="0" presId="urn:microsoft.com/office/officeart/2005/8/layout/orgChart1"/>
    <dgm:cxn modelId="{EDE49472-5901-4C53-8DE9-985835F3C9F7}" type="presParOf" srcId="{225378C9-326E-4E21-B84A-9CBED4A40E89}" destId="{3214F995-09EA-44D9-84CD-7AAE228205B7}" srcOrd="1" destOrd="0" presId="urn:microsoft.com/office/officeart/2005/8/layout/orgChart1"/>
    <dgm:cxn modelId="{D72E24EB-69C3-4C91-AE0E-0FF1A4E3D40F}" type="presParOf" srcId="{3214F995-09EA-44D9-84CD-7AAE228205B7}" destId="{4305609E-0C6F-42D4-B05A-A2CE229285E4}" srcOrd="0" destOrd="0" presId="urn:microsoft.com/office/officeart/2005/8/layout/orgChart1"/>
    <dgm:cxn modelId="{A4AB49FA-2A13-4009-8740-1D51EB65D991}" type="presParOf" srcId="{3214F995-09EA-44D9-84CD-7AAE228205B7}" destId="{D9B1EF16-A764-44E3-ABCC-295FC6351FC6}" srcOrd="1" destOrd="0" presId="urn:microsoft.com/office/officeart/2005/8/layout/orgChart1"/>
    <dgm:cxn modelId="{4ECD3342-994C-4946-A627-EB8913EC8DB3}" type="presParOf" srcId="{D9B1EF16-A764-44E3-ABCC-295FC6351FC6}" destId="{C9958CF7-BF6A-40EB-ABB9-D55E885D8F2C}" srcOrd="0" destOrd="0" presId="urn:microsoft.com/office/officeart/2005/8/layout/orgChart1"/>
    <dgm:cxn modelId="{7C2B23F0-E710-41E4-BB11-B3C5B905D7BD}" type="presParOf" srcId="{C9958CF7-BF6A-40EB-ABB9-D55E885D8F2C}" destId="{E451FF24-78BF-4D0E-92F4-95525DA1F4C0}" srcOrd="0" destOrd="0" presId="urn:microsoft.com/office/officeart/2005/8/layout/orgChart1"/>
    <dgm:cxn modelId="{4142B294-AC6D-4DF5-94AB-D764202350C8}" type="presParOf" srcId="{C9958CF7-BF6A-40EB-ABB9-D55E885D8F2C}" destId="{3DF897D1-DFBF-45FA-AFAC-7485EC86EADD}" srcOrd="1" destOrd="0" presId="urn:microsoft.com/office/officeart/2005/8/layout/orgChart1"/>
    <dgm:cxn modelId="{3626B59B-0FCB-45D5-ABDC-127362EAF9B2}" type="presParOf" srcId="{D9B1EF16-A764-44E3-ABCC-295FC6351FC6}" destId="{825863A1-1C93-4E4A-AC42-651C037AC033}" srcOrd="1" destOrd="0" presId="urn:microsoft.com/office/officeart/2005/8/layout/orgChart1"/>
    <dgm:cxn modelId="{75BC6B2D-36F2-4813-BF2C-B7F1E9AAF154}" type="presParOf" srcId="{825863A1-1C93-4E4A-AC42-651C037AC033}" destId="{30B5C084-8E19-4D28-9DC8-A440C4087ADA}" srcOrd="0" destOrd="0" presId="urn:microsoft.com/office/officeart/2005/8/layout/orgChart1"/>
    <dgm:cxn modelId="{6E1A4645-6512-4819-8CA9-A629594CDF06}" type="presParOf" srcId="{825863A1-1C93-4E4A-AC42-651C037AC033}" destId="{03907E16-0E63-4564-9DDD-3BC3FB349FCE}" srcOrd="1" destOrd="0" presId="urn:microsoft.com/office/officeart/2005/8/layout/orgChart1"/>
    <dgm:cxn modelId="{E599EC71-1E1D-4AE0-A32D-FC7658328227}" type="presParOf" srcId="{03907E16-0E63-4564-9DDD-3BC3FB349FCE}" destId="{7BED0484-3773-4179-B07D-2B11B021EC95}" srcOrd="0" destOrd="0" presId="urn:microsoft.com/office/officeart/2005/8/layout/orgChart1"/>
    <dgm:cxn modelId="{2463A8BF-F1AD-40F4-952F-40780BD1C359}" type="presParOf" srcId="{7BED0484-3773-4179-B07D-2B11B021EC95}" destId="{1528E83A-C71F-45E7-99EB-7DE2C914B6B4}" srcOrd="0" destOrd="0" presId="urn:microsoft.com/office/officeart/2005/8/layout/orgChart1"/>
    <dgm:cxn modelId="{0A2FB65F-3426-4FFE-8521-CC9235803708}" type="presParOf" srcId="{7BED0484-3773-4179-B07D-2B11B021EC95}" destId="{BC634AAB-23FC-4B57-B03C-E64E0B88678A}" srcOrd="1" destOrd="0" presId="urn:microsoft.com/office/officeart/2005/8/layout/orgChart1"/>
    <dgm:cxn modelId="{51467B91-BF1B-4CEB-8D2B-EB5A211AE190}" type="presParOf" srcId="{03907E16-0E63-4564-9DDD-3BC3FB349FCE}" destId="{641ED96C-8BD6-411C-9E79-B05D552B437D}" srcOrd="1" destOrd="0" presId="urn:microsoft.com/office/officeart/2005/8/layout/orgChart1"/>
    <dgm:cxn modelId="{7642AADC-B9FD-4230-AA3A-0FB95B1DE7FF}" type="presParOf" srcId="{03907E16-0E63-4564-9DDD-3BC3FB349FCE}" destId="{C641A6F9-1B75-4E52-A3ED-DA0C825B2927}" srcOrd="2" destOrd="0" presId="urn:microsoft.com/office/officeart/2005/8/layout/orgChart1"/>
    <dgm:cxn modelId="{173A06BA-C6D6-4A47-ADB9-5D39C9E4C1A0}" type="presParOf" srcId="{D9B1EF16-A764-44E3-ABCC-295FC6351FC6}" destId="{77C7D87D-EF21-4897-9FF3-855F116381D3}" srcOrd="2" destOrd="0" presId="urn:microsoft.com/office/officeart/2005/8/layout/orgChart1"/>
    <dgm:cxn modelId="{EDEE6860-4B70-4DEA-B5F3-63EF371C9D22}" type="presParOf" srcId="{225378C9-326E-4E21-B84A-9CBED4A40E89}" destId="{1CB478B7-49F8-4485-86AB-56D4CC962A9F}" srcOrd="2" destOrd="0" presId="urn:microsoft.com/office/officeart/2005/8/layout/orgChart1"/>
    <dgm:cxn modelId="{3F5F04B5-8BDD-4D29-B609-E4EC4A386266}" type="presParOf" srcId="{A6948600-9E0A-438F-B350-A83C522E7E34}" destId="{686AC009-A965-4CED-B1D9-4D9A0A313021}" srcOrd="4" destOrd="0" presId="urn:microsoft.com/office/officeart/2005/8/layout/orgChart1"/>
    <dgm:cxn modelId="{BF56EE10-CF1F-481F-9152-FF6DF990A328}" type="presParOf" srcId="{A6948600-9E0A-438F-B350-A83C522E7E34}" destId="{A0A484A8-791A-4A64-8115-7C4E6B41FFEA}" srcOrd="5" destOrd="0" presId="urn:microsoft.com/office/officeart/2005/8/layout/orgChart1"/>
    <dgm:cxn modelId="{7E0A098B-A3B8-47C8-BDCE-6BA143C9C76D}" type="presParOf" srcId="{A0A484A8-791A-4A64-8115-7C4E6B41FFEA}" destId="{1DB348F4-B3C9-4FFE-B759-4E938EAC40EF}" srcOrd="0" destOrd="0" presId="urn:microsoft.com/office/officeart/2005/8/layout/orgChart1"/>
    <dgm:cxn modelId="{B55188A3-5D10-456A-AD97-63E5BD536B3A}" type="presParOf" srcId="{1DB348F4-B3C9-4FFE-B759-4E938EAC40EF}" destId="{26C19D56-0928-404D-80C3-842313E82A06}" srcOrd="0" destOrd="0" presId="urn:microsoft.com/office/officeart/2005/8/layout/orgChart1"/>
    <dgm:cxn modelId="{0E0EB52A-3CE9-43F1-B5C2-ABAF84F1682D}" type="presParOf" srcId="{1DB348F4-B3C9-4FFE-B759-4E938EAC40EF}" destId="{2E424C2D-1AA3-41AD-A0B6-50B494200EB9}" srcOrd="1" destOrd="0" presId="urn:microsoft.com/office/officeart/2005/8/layout/orgChart1"/>
    <dgm:cxn modelId="{8447F7D4-4490-4AF0-B323-98349FA05878}" type="presParOf" srcId="{A0A484A8-791A-4A64-8115-7C4E6B41FFEA}" destId="{A92AE4D2-908A-40BF-9709-78EF618AF908}" srcOrd="1" destOrd="0" presId="urn:microsoft.com/office/officeart/2005/8/layout/orgChart1"/>
    <dgm:cxn modelId="{618C1520-881B-47D6-8EF6-44EC7B9AB55B}" type="presParOf" srcId="{A92AE4D2-908A-40BF-9709-78EF618AF908}" destId="{2318B067-ED8A-460F-B172-D34A17C0C535}" srcOrd="0" destOrd="0" presId="urn:microsoft.com/office/officeart/2005/8/layout/orgChart1"/>
    <dgm:cxn modelId="{47015FC3-1C2D-44F7-A088-06907440C316}" type="presParOf" srcId="{A92AE4D2-908A-40BF-9709-78EF618AF908}" destId="{E7D4F66C-23A5-4B4F-8DA3-55DA1DC1F7ED}" srcOrd="1" destOrd="0" presId="urn:microsoft.com/office/officeart/2005/8/layout/orgChart1"/>
    <dgm:cxn modelId="{D5F57280-F142-41BF-AC3D-987068440858}" type="presParOf" srcId="{E7D4F66C-23A5-4B4F-8DA3-55DA1DC1F7ED}" destId="{E7FBF1CA-DF30-4A1F-AA3B-397BE197F687}" srcOrd="0" destOrd="0" presId="urn:microsoft.com/office/officeart/2005/8/layout/orgChart1"/>
    <dgm:cxn modelId="{4A4880BF-F572-4D66-AE14-981A9B71D97D}" type="presParOf" srcId="{E7FBF1CA-DF30-4A1F-AA3B-397BE197F687}" destId="{BD8181D7-381F-4692-91FD-52D96DEFFECE}" srcOrd="0" destOrd="0" presId="urn:microsoft.com/office/officeart/2005/8/layout/orgChart1"/>
    <dgm:cxn modelId="{E03AF7FD-7905-4B57-B2F6-6C6B3BC044EA}" type="presParOf" srcId="{E7FBF1CA-DF30-4A1F-AA3B-397BE197F687}" destId="{07E79B8A-6C86-443C-B394-9078467E219E}" srcOrd="1" destOrd="0" presId="urn:microsoft.com/office/officeart/2005/8/layout/orgChart1"/>
    <dgm:cxn modelId="{691A9748-E932-4186-8F00-50F1ADEF83D6}" type="presParOf" srcId="{E7D4F66C-23A5-4B4F-8DA3-55DA1DC1F7ED}" destId="{2C80929D-F3DB-41F2-AD53-FF6D004B42DD}" srcOrd="1" destOrd="0" presId="urn:microsoft.com/office/officeart/2005/8/layout/orgChart1"/>
    <dgm:cxn modelId="{7A71C30C-545D-4445-8EFD-0E6609DF7699}" type="presParOf" srcId="{2C80929D-F3DB-41F2-AD53-FF6D004B42DD}" destId="{ED7D6973-9B0B-4BE0-8070-36B3C7BC7C02}" srcOrd="0" destOrd="0" presId="urn:microsoft.com/office/officeart/2005/8/layout/orgChart1"/>
    <dgm:cxn modelId="{6383EBF9-A60C-427A-8017-2F7FD583C1E4}" type="presParOf" srcId="{2C80929D-F3DB-41F2-AD53-FF6D004B42DD}" destId="{BF750757-B75F-444B-8EB1-99A5057AB6FD}" srcOrd="1" destOrd="0" presId="urn:microsoft.com/office/officeart/2005/8/layout/orgChart1"/>
    <dgm:cxn modelId="{75AA4873-CC57-48ED-92CF-46B731BAB443}" type="presParOf" srcId="{BF750757-B75F-444B-8EB1-99A5057AB6FD}" destId="{40196C59-AC06-4CBF-9A1C-BA36171B57F7}" srcOrd="0" destOrd="0" presId="urn:microsoft.com/office/officeart/2005/8/layout/orgChart1"/>
    <dgm:cxn modelId="{26BC85F4-155F-4BCB-9DF2-814EE0824D74}" type="presParOf" srcId="{40196C59-AC06-4CBF-9A1C-BA36171B57F7}" destId="{FBCCE8F1-E4FC-4EDB-9C8A-F1E5FADC08B0}" srcOrd="0" destOrd="0" presId="urn:microsoft.com/office/officeart/2005/8/layout/orgChart1"/>
    <dgm:cxn modelId="{6189C488-7191-4FF7-8765-3BB805176B28}" type="presParOf" srcId="{40196C59-AC06-4CBF-9A1C-BA36171B57F7}" destId="{1B0602EE-8CA8-4F31-A913-626DF492E9D8}" srcOrd="1" destOrd="0" presId="urn:microsoft.com/office/officeart/2005/8/layout/orgChart1"/>
    <dgm:cxn modelId="{9BF43D84-8A69-4947-A8E5-59F5A9059004}" type="presParOf" srcId="{BF750757-B75F-444B-8EB1-99A5057AB6FD}" destId="{72C767F6-B8FF-4298-90D1-B02DB8C1C1EC}" srcOrd="1" destOrd="0" presId="urn:microsoft.com/office/officeart/2005/8/layout/orgChart1"/>
    <dgm:cxn modelId="{4D542CC9-EB0E-4464-9F52-9AA6E607C0F8}" type="presParOf" srcId="{BF750757-B75F-444B-8EB1-99A5057AB6FD}" destId="{B9FC1FDE-1565-4F8E-90EE-1E935B2638E4}" srcOrd="2" destOrd="0" presId="urn:microsoft.com/office/officeart/2005/8/layout/orgChart1"/>
    <dgm:cxn modelId="{621E094B-8E6A-4AA0-917C-0FE811A87472}" type="presParOf" srcId="{E7D4F66C-23A5-4B4F-8DA3-55DA1DC1F7ED}" destId="{F98EAB41-1C87-4302-94C6-D1FB06F4D2FA}" srcOrd="2" destOrd="0" presId="urn:microsoft.com/office/officeart/2005/8/layout/orgChart1"/>
    <dgm:cxn modelId="{1C509D3E-54E2-435A-B22A-39FF3FAD6443}" type="presParOf" srcId="{A0A484A8-791A-4A64-8115-7C4E6B41FFEA}" destId="{76642C60-0C8E-4925-968A-92A802090E9B}" srcOrd="2" destOrd="0" presId="urn:microsoft.com/office/officeart/2005/8/layout/orgChart1"/>
    <dgm:cxn modelId="{D719F82A-1710-4E91-A80E-4639F697584C}" type="presParOf" srcId="{A6948600-9E0A-438F-B350-A83C522E7E34}" destId="{08A691EC-F55B-4DD5-8D64-9AC48EE13B3F}" srcOrd="6" destOrd="0" presId="urn:microsoft.com/office/officeart/2005/8/layout/orgChart1"/>
    <dgm:cxn modelId="{775363C6-DDCC-47A8-8C59-914D0D71B0AC}" type="presParOf" srcId="{A6948600-9E0A-438F-B350-A83C522E7E34}" destId="{92787042-47A9-41BA-B614-73B00ADA4D84}" srcOrd="7" destOrd="0" presId="urn:microsoft.com/office/officeart/2005/8/layout/orgChart1"/>
    <dgm:cxn modelId="{06D0EA04-E162-4A71-AC30-ED9960BDFD7F}" type="presParOf" srcId="{92787042-47A9-41BA-B614-73B00ADA4D84}" destId="{1FA84875-A120-4E71-9FC4-8E7A08815C6D}" srcOrd="0" destOrd="0" presId="urn:microsoft.com/office/officeart/2005/8/layout/orgChart1"/>
    <dgm:cxn modelId="{08A5C980-20AE-447B-BEB9-FD5CB2D3C2FA}" type="presParOf" srcId="{1FA84875-A120-4E71-9FC4-8E7A08815C6D}" destId="{907EB68B-939D-4066-BE6E-9D86BFC6402E}" srcOrd="0" destOrd="0" presId="urn:microsoft.com/office/officeart/2005/8/layout/orgChart1"/>
    <dgm:cxn modelId="{7DA46B19-E7C6-4782-92DA-3A4B44DD8680}" type="presParOf" srcId="{1FA84875-A120-4E71-9FC4-8E7A08815C6D}" destId="{F34C4471-8990-4D3E-94D4-39C7C0453710}" srcOrd="1" destOrd="0" presId="urn:microsoft.com/office/officeart/2005/8/layout/orgChart1"/>
    <dgm:cxn modelId="{DC1BEEC5-3479-4FD0-A402-E392EF992F74}" type="presParOf" srcId="{92787042-47A9-41BA-B614-73B00ADA4D84}" destId="{91F0B327-AB06-4A27-AEAA-B333A115676A}" srcOrd="1" destOrd="0" presId="urn:microsoft.com/office/officeart/2005/8/layout/orgChart1"/>
    <dgm:cxn modelId="{D1DE5276-CFCC-4C3B-9107-ACEFC1AEB51C}" type="presParOf" srcId="{91F0B327-AB06-4A27-AEAA-B333A115676A}" destId="{81D966E5-2A7B-4A54-9D26-550B55AFC4AA}" srcOrd="0" destOrd="0" presId="urn:microsoft.com/office/officeart/2005/8/layout/orgChart1"/>
    <dgm:cxn modelId="{9CA10B1D-2D0A-49A1-A918-C85181A5FF3B}" type="presParOf" srcId="{91F0B327-AB06-4A27-AEAA-B333A115676A}" destId="{386BA2D6-3103-492C-A989-2C8535D52C96}" srcOrd="1" destOrd="0" presId="urn:microsoft.com/office/officeart/2005/8/layout/orgChart1"/>
    <dgm:cxn modelId="{671D3658-093A-46F9-85D3-4FA0FAFA0AB7}" type="presParOf" srcId="{386BA2D6-3103-492C-A989-2C8535D52C96}" destId="{DF7428AC-AD5D-4BCA-A542-19AEC93F244F}" srcOrd="0" destOrd="0" presId="urn:microsoft.com/office/officeart/2005/8/layout/orgChart1"/>
    <dgm:cxn modelId="{654AAC66-253F-4EC5-B1F7-603D66413BDE}" type="presParOf" srcId="{DF7428AC-AD5D-4BCA-A542-19AEC93F244F}" destId="{EA5AFCC6-DFE1-40DD-A8C0-F7121F97A384}" srcOrd="0" destOrd="0" presId="urn:microsoft.com/office/officeart/2005/8/layout/orgChart1"/>
    <dgm:cxn modelId="{10A81335-730A-4863-83C3-9167DFC5C851}" type="presParOf" srcId="{DF7428AC-AD5D-4BCA-A542-19AEC93F244F}" destId="{1896F7B4-4FE4-49B8-8BB1-63F9CF326F44}" srcOrd="1" destOrd="0" presId="urn:microsoft.com/office/officeart/2005/8/layout/orgChart1"/>
    <dgm:cxn modelId="{821A8C64-54D0-49EA-97C7-B6FA4F98644A}" type="presParOf" srcId="{386BA2D6-3103-492C-A989-2C8535D52C96}" destId="{D85901B7-5119-403A-8858-1BDC89DB6CA9}" srcOrd="1" destOrd="0" presId="urn:microsoft.com/office/officeart/2005/8/layout/orgChart1"/>
    <dgm:cxn modelId="{28CEA20A-7ADA-4C8C-ADD9-652898CF220C}" type="presParOf" srcId="{D85901B7-5119-403A-8858-1BDC89DB6CA9}" destId="{99E14CC1-7572-4DBF-8408-51C7D1EF6305}" srcOrd="0" destOrd="0" presId="urn:microsoft.com/office/officeart/2005/8/layout/orgChart1"/>
    <dgm:cxn modelId="{953C9268-ADD3-426A-B49A-128009C0E3B3}" type="presParOf" srcId="{D85901B7-5119-403A-8858-1BDC89DB6CA9}" destId="{881924F0-8864-4714-8F81-6BB0D5C449C5}" srcOrd="1" destOrd="0" presId="urn:microsoft.com/office/officeart/2005/8/layout/orgChart1"/>
    <dgm:cxn modelId="{15EF9FAA-467B-4358-A54A-AA2B7F2DA3B3}" type="presParOf" srcId="{881924F0-8864-4714-8F81-6BB0D5C449C5}" destId="{E617A8A4-EF49-49CB-AE8A-0F027DAF6F66}" srcOrd="0" destOrd="0" presId="urn:microsoft.com/office/officeart/2005/8/layout/orgChart1"/>
    <dgm:cxn modelId="{25AA1E7E-85F0-44C4-8893-AB18492DB3EB}" type="presParOf" srcId="{E617A8A4-EF49-49CB-AE8A-0F027DAF6F66}" destId="{102238AC-1931-40E4-B21A-8FCF9AA43525}" srcOrd="0" destOrd="0" presId="urn:microsoft.com/office/officeart/2005/8/layout/orgChart1"/>
    <dgm:cxn modelId="{AAAEBFEF-2EE1-4C6B-B13B-44D8BE013CA1}" type="presParOf" srcId="{E617A8A4-EF49-49CB-AE8A-0F027DAF6F66}" destId="{CB838542-FC26-4AD6-A5E0-5E20D00F60EE}" srcOrd="1" destOrd="0" presId="urn:microsoft.com/office/officeart/2005/8/layout/orgChart1"/>
    <dgm:cxn modelId="{96E18319-68FA-47DB-B61B-E56BF3236817}" type="presParOf" srcId="{881924F0-8864-4714-8F81-6BB0D5C449C5}" destId="{B048DDA8-6682-4B9A-AF15-B3E860454184}" srcOrd="1" destOrd="0" presId="urn:microsoft.com/office/officeart/2005/8/layout/orgChart1"/>
    <dgm:cxn modelId="{4A38ACC6-4050-4A23-A397-AF2849817EA8}" type="presParOf" srcId="{881924F0-8864-4714-8F81-6BB0D5C449C5}" destId="{0828C546-ED7C-430C-8235-648325E719AD}" srcOrd="2" destOrd="0" presId="urn:microsoft.com/office/officeart/2005/8/layout/orgChart1"/>
    <dgm:cxn modelId="{215F6394-F828-473E-BB27-B396E7A0CE75}" type="presParOf" srcId="{386BA2D6-3103-492C-A989-2C8535D52C96}" destId="{9EE28ABF-0CD4-4C91-A42A-A108C042FEFD}" srcOrd="2" destOrd="0" presId="urn:microsoft.com/office/officeart/2005/8/layout/orgChart1"/>
    <dgm:cxn modelId="{EB3E4282-EFA3-4973-A50A-7F6CEB4E4FED}" type="presParOf" srcId="{92787042-47A9-41BA-B614-73B00ADA4D84}" destId="{73E21D50-A0B2-4BAF-8681-302DECB2FDD7}" srcOrd="2" destOrd="0" presId="urn:microsoft.com/office/officeart/2005/8/layout/orgChart1"/>
    <dgm:cxn modelId="{ABB6338D-29D3-4775-BCCA-F0984E1F68CB}" type="presParOf" srcId="{A6948600-9E0A-438F-B350-A83C522E7E34}" destId="{EB71FBB3-024E-4B39-A485-8DB7670FC0D6}" srcOrd="8" destOrd="0" presId="urn:microsoft.com/office/officeart/2005/8/layout/orgChart1"/>
    <dgm:cxn modelId="{0B0E2619-0AA6-44D6-A3BE-2AD72408EC04}" type="presParOf" srcId="{A6948600-9E0A-438F-B350-A83C522E7E34}" destId="{5AC02BCF-67EE-44DF-A9E9-3D887A7D317A}" srcOrd="9" destOrd="0" presId="urn:microsoft.com/office/officeart/2005/8/layout/orgChart1"/>
    <dgm:cxn modelId="{8763BBBA-E020-4745-8094-98680AC60F03}" type="presParOf" srcId="{5AC02BCF-67EE-44DF-A9E9-3D887A7D317A}" destId="{EBC2A01F-670F-463D-82B2-E774F0CD19DB}" srcOrd="0" destOrd="0" presId="urn:microsoft.com/office/officeart/2005/8/layout/orgChart1"/>
    <dgm:cxn modelId="{99E3CE0A-2F3D-44F5-BBA8-134183720412}" type="presParOf" srcId="{EBC2A01F-670F-463D-82B2-E774F0CD19DB}" destId="{70385A1F-CA6A-44D1-B854-5EDD10B638CE}" srcOrd="0" destOrd="0" presId="urn:microsoft.com/office/officeart/2005/8/layout/orgChart1"/>
    <dgm:cxn modelId="{52A30B94-B39F-4FDD-8242-4A04E5776623}" type="presParOf" srcId="{EBC2A01F-670F-463D-82B2-E774F0CD19DB}" destId="{D6539E23-BF70-40E6-9821-0B37AAB11ED9}" srcOrd="1" destOrd="0" presId="urn:microsoft.com/office/officeart/2005/8/layout/orgChart1"/>
    <dgm:cxn modelId="{696B9F4C-D909-489C-A51F-85E2ED5112FC}" type="presParOf" srcId="{5AC02BCF-67EE-44DF-A9E9-3D887A7D317A}" destId="{9095F9AB-9BF0-45FF-AA90-CE4A880E2C97}" srcOrd="1" destOrd="0" presId="urn:microsoft.com/office/officeart/2005/8/layout/orgChart1"/>
    <dgm:cxn modelId="{F5BB9054-157F-417A-8421-AE7D40CCB5F6}" type="presParOf" srcId="{9095F9AB-9BF0-45FF-AA90-CE4A880E2C97}" destId="{DDBF442E-2E94-49C7-A2EF-6D716F10BC98}" srcOrd="0" destOrd="0" presId="urn:microsoft.com/office/officeart/2005/8/layout/orgChart1"/>
    <dgm:cxn modelId="{689DD078-7D56-40DC-B47E-3EBC74BE6697}" type="presParOf" srcId="{9095F9AB-9BF0-45FF-AA90-CE4A880E2C97}" destId="{518C52B8-D07D-4D03-ABEC-B975BFCDB540}" srcOrd="1" destOrd="0" presId="urn:microsoft.com/office/officeart/2005/8/layout/orgChart1"/>
    <dgm:cxn modelId="{57AFE385-A82F-4F28-84E0-8377D27EF653}" type="presParOf" srcId="{518C52B8-D07D-4D03-ABEC-B975BFCDB540}" destId="{BD58967C-D75F-4799-A581-A4A024B820AC}" srcOrd="0" destOrd="0" presId="urn:microsoft.com/office/officeart/2005/8/layout/orgChart1"/>
    <dgm:cxn modelId="{578C987C-25CB-4602-A8D4-484828A8A7F5}" type="presParOf" srcId="{BD58967C-D75F-4799-A581-A4A024B820AC}" destId="{2B0ABBFB-AC10-4016-BC9E-4FEFB536D001}" srcOrd="0" destOrd="0" presId="urn:microsoft.com/office/officeart/2005/8/layout/orgChart1"/>
    <dgm:cxn modelId="{607703D9-BBFB-4785-BE83-9271E6462368}" type="presParOf" srcId="{BD58967C-D75F-4799-A581-A4A024B820AC}" destId="{5EF2FF55-1C49-4ED9-907D-6D1F1D3A0270}" srcOrd="1" destOrd="0" presId="urn:microsoft.com/office/officeart/2005/8/layout/orgChart1"/>
    <dgm:cxn modelId="{C2D4E559-1338-4E5A-9717-C049ABD1DE4A}" type="presParOf" srcId="{518C52B8-D07D-4D03-ABEC-B975BFCDB540}" destId="{C43E4E96-319E-41F8-A9D4-178081682159}" srcOrd="1" destOrd="0" presId="urn:microsoft.com/office/officeart/2005/8/layout/orgChart1"/>
    <dgm:cxn modelId="{443769CD-54E0-46AE-AF6F-CC1383BA49A5}" type="presParOf" srcId="{518C52B8-D07D-4D03-ABEC-B975BFCDB540}" destId="{5B28EC6D-3B30-4E84-BE8D-FDCE23D5DE2E}" srcOrd="2" destOrd="0" presId="urn:microsoft.com/office/officeart/2005/8/layout/orgChart1"/>
    <dgm:cxn modelId="{A832F07C-F4D8-42BC-AD66-313D99E11B87}" type="presParOf" srcId="{9095F9AB-9BF0-45FF-AA90-CE4A880E2C97}" destId="{A54CFD95-61A4-460E-A7B3-2B19EB0B465A}" srcOrd="2" destOrd="0" presId="urn:microsoft.com/office/officeart/2005/8/layout/orgChart1"/>
    <dgm:cxn modelId="{CC20418A-C2B6-4CCC-B95A-0723F3FAF02B}" type="presParOf" srcId="{9095F9AB-9BF0-45FF-AA90-CE4A880E2C97}" destId="{EF400904-7BD8-4D2D-A1E8-F75053E38A71}" srcOrd="3" destOrd="0" presId="urn:microsoft.com/office/officeart/2005/8/layout/orgChart1"/>
    <dgm:cxn modelId="{539B0D59-A379-4D4E-B623-2DB9DA7E7995}" type="presParOf" srcId="{EF400904-7BD8-4D2D-A1E8-F75053E38A71}" destId="{754CAA8A-FDB6-49A4-9C83-EF24E88D8357}" srcOrd="0" destOrd="0" presId="urn:microsoft.com/office/officeart/2005/8/layout/orgChart1"/>
    <dgm:cxn modelId="{3F75F2E5-2E55-4FA6-97D9-2FE7F0F2BBE0}" type="presParOf" srcId="{754CAA8A-FDB6-49A4-9C83-EF24E88D8357}" destId="{2237FD73-867A-474B-BE60-4ED7D51F747F}" srcOrd="0" destOrd="0" presId="urn:microsoft.com/office/officeart/2005/8/layout/orgChart1"/>
    <dgm:cxn modelId="{2F571CD5-8E8C-4D62-BE75-926ADF02ED4A}" type="presParOf" srcId="{754CAA8A-FDB6-49A4-9C83-EF24E88D8357}" destId="{00616564-F2EC-4ED8-ABB6-D802D8CB4BFA}" srcOrd="1" destOrd="0" presId="urn:microsoft.com/office/officeart/2005/8/layout/orgChart1"/>
    <dgm:cxn modelId="{2B19BDFF-FABD-4AC5-80B7-AA119ED47E75}" type="presParOf" srcId="{EF400904-7BD8-4D2D-A1E8-F75053E38A71}" destId="{E9071264-7A65-4E52-B514-74798F131C96}" srcOrd="1" destOrd="0" presId="urn:microsoft.com/office/officeart/2005/8/layout/orgChart1"/>
    <dgm:cxn modelId="{C06DC4E0-112A-4E9E-B089-AEFBD9DC35CD}" type="presParOf" srcId="{EF400904-7BD8-4D2D-A1E8-F75053E38A71}" destId="{E7AC8EE4-5DEE-4843-88B4-7D9AD889486B}" srcOrd="2" destOrd="0" presId="urn:microsoft.com/office/officeart/2005/8/layout/orgChart1"/>
    <dgm:cxn modelId="{7DE614EF-B4E5-48F5-94D6-6AB2830E7F54}" type="presParOf" srcId="{5AC02BCF-67EE-44DF-A9E9-3D887A7D317A}" destId="{047974A3-F638-4DAA-8AB6-8510CADAA0AC}" srcOrd="2" destOrd="0" presId="urn:microsoft.com/office/officeart/2005/8/layout/orgChart1"/>
    <dgm:cxn modelId="{5D4F2580-78EF-4DA4-8653-426DF1C17DB0}" type="presParOf" srcId="{A6948600-9E0A-438F-B350-A83C522E7E34}" destId="{7148E68F-552C-4DC6-9A58-53A3444B99AF}" srcOrd="10" destOrd="0" presId="urn:microsoft.com/office/officeart/2005/8/layout/orgChart1"/>
    <dgm:cxn modelId="{A0479B97-91D9-458D-8644-BD045CAB06B0}" type="presParOf" srcId="{A6948600-9E0A-438F-B350-A83C522E7E34}" destId="{8E7A6FCA-1075-463C-89E7-E88725A38612}" srcOrd="11" destOrd="0" presId="urn:microsoft.com/office/officeart/2005/8/layout/orgChart1"/>
    <dgm:cxn modelId="{65281DDE-6847-4FEC-B0C3-2DA3A16B3256}" type="presParOf" srcId="{8E7A6FCA-1075-463C-89E7-E88725A38612}" destId="{6658D345-8CA0-4469-B637-73C480284C64}" srcOrd="0" destOrd="0" presId="urn:microsoft.com/office/officeart/2005/8/layout/orgChart1"/>
    <dgm:cxn modelId="{C09B775C-2461-4ED1-9D0B-02CA230E2469}" type="presParOf" srcId="{6658D345-8CA0-4469-B637-73C480284C64}" destId="{729F7393-CCD8-4806-9123-DCE4671D73A5}" srcOrd="0" destOrd="0" presId="urn:microsoft.com/office/officeart/2005/8/layout/orgChart1"/>
    <dgm:cxn modelId="{AFF428E0-F48E-47C7-BD39-D06D144EDB07}" type="presParOf" srcId="{6658D345-8CA0-4469-B637-73C480284C64}" destId="{C1616340-9EB6-46FF-8031-2F77155DB640}" srcOrd="1" destOrd="0" presId="urn:microsoft.com/office/officeart/2005/8/layout/orgChart1"/>
    <dgm:cxn modelId="{DAC951F4-084A-4817-8352-9002A31EABFD}" type="presParOf" srcId="{8E7A6FCA-1075-463C-89E7-E88725A38612}" destId="{EE4BB94F-D649-449A-A3D3-C61205117028}" srcOrd="1" destOrd="0" presId="urn:microsoft.com/office/officeart/2005/8/layout/orgChart1"/>
    <dgm:cxn modelId="{08032DE3-DC38-4328-AB3C-06FDCB4917BA}" type="presParOf" srcId="{EE4BB94F-D649-449A-A3D3-C61205117028}" destId="{56DF3766-EE9D-456C-883D-A3EC57A26F73}" srcOrd="0" destOrd="0" presId="urn:microsoft.com/office/officeart/2005/8/layout/orgChart1"/>
    <dgm:cxn modelId="{0D15AE34-0122-4EB9-B6C6-9E73A5E41777}" type="presParOf" srcId="{EE4BB94F-D649-449A-A3D3-C61205117028}" destId="{FB7E4490-B581-43A4-866F-883B3337108F}" srcOrd="1" destOrd="0" presId="urn:microsoft.com/office/officeart/2005/8/layout/orgChart1"/>
    <dgm:cxn modelId="{23AE3332-2386-4D47-9BCE-62B5825D0699}" type="presParOf" srcId="{FB7E4490-B581-43A4-866F-883B3337108F}" destId="{33D9074B-943A-4E42-B971-C4CCEADBD34A}" srcOrd="0" destOrd="0" presId="urn:microsoft.com/office/officeart/2005/8/layout/orgChart1"/>
    <dgm:cxn modelId="{A97C5C36-F021-4F08-B4DC-3139260168F6}" type="presParOf" srcId="{33D9074B-943A-4E42-B971-C4CCEADBD34A}" destId="{C0DFC523-8EDE-4A4B-90BF-36FA73C76CC7}" srcOrd="0" destOrd="0" presId="urn:microsoft.com/office/officeart/2005/8/layout/orgChart1"/>
    <dgm:cxn modelId="{D1478586-824A-4CA9-8FD9-DB85178982AB}" type="presParOf" srcId="{33D9074B-943A-4E42-B971-C4CCEADBD34A}" destId="{8CEFF827-022A-4846-9B13-68CD427331C1}" srcOrd="1" destOrd="0" presId="urn:microsoft.com/office/officeart/2005/8/layout/orgChart1"/>
    <dgm:cxn modelId="{0EE8E0C8-8AD0-44FF-B2DE-517A439F51CC}" type="presParOf" srcId="{FB7E4490-B581-43A4-866F-883B3337108F}" destId="{AF19000D-B6F0-4569-93CB-BD67E6357F20}" srcOrd="1" destOrd="0" presId="urn:microsoft.com/office/officeart/2005/8/layout/orgChart1"/>
    <dgm:cxn modelId="{EA8F16C9-59E4-4A4E-87A7-F05A047F6310}" type="presParOf" srcId="{FB7E4490-B581-43A4-866F-883B3337108F}" destId="{62A423E2-2B43-4D7A-86CD-8F1938F4F7E2}" srcOrd="2" destOrd="0" presId="urn:microsoft.com/office/officeart/2005/8/layout/orgChart1"/>
    <dgm:cxn modelId="{E198F3BC-BEAE-4CB3-AC76-2B1C5C29CE56}" type="presParOf" srcId="{8E7A6FCA-1075-463C-89E7-E88725A38612}" destId="{45935BB8-F660-48FE-919F-B965CFD7FC7D}" srcOrd="2" destOrd="0" presId="urn:microsoft.com/office/officeart/2005/8/layout/orgChart1"/>
    <dgm:cxn modelId="{402C498F-F3D6-4392-9CC2-8BC56C6DAEF6}" type="presParOf" srcId="{0E8F0ECB-5789-4CF3-B19A-1C6484486EA6}" destId="{442538FC-7097-4AE9-BC68-AA52BFF7B9A9}" srcOrd="2" destOrd="0" presId="urn:microsoft.com/office/officeart/2005/8/layout/orgChart1"/>
    <dgm:cxn modelId="{553EF028-E7E2-4311-BD13-C967E194380B}" type="presParOf" srcId="{442538FC-7097-4AE9-BC68-AA52BFF7B9A9}" destId="{EE331D77-C073-4C04-8AE5-0C8718FAA074}" srcOrd="0" destOrd="0" presId="urn:microsoft.com/office/officeart/2005/8/layout/orgChart1"/>
    <dgm:cxn modelId="{14A5816D-B581-4DE6-A482-927007D0AEBF}" type="presParOf" srcId="{442538FC-7097-4AE9-BC68-AA52BFF7B9A9}" destId="{18E4A9C4-597D-4FB4-B786-7CC313D1F27A}" srcOrd="1" destOrd="0" presId="urn:microsoft.com/office/officeart/2005/8/layout/orgChart1"/>
    <dgm:cxn modelId="{46C53C08-D4EB-4585-B915-2E03546F8875}" type="presParOf" srcId="{18E4A9C4-597D-4FB4-B786-7CC313D1F27A}" destId="{E9CCDAD5-6E28-4B75-9891-6E8325F127A1}" srcOrd="0" destOrd="0" presId="urn:microsoft.com/office/officeart/2005/8/layout/orgChart1"/>
    <dgm:cxn modelId="{A62DB529-7DB6-41F6-9A00-DAFCFBFDC5FC}" type="presParOf" srcId="{E9CCDAD5-6E28-4B75-9891-6E8325F127A1}" destId="{496C862C-F303-4723-B37D-CC27CD16D608}" srcOrd="0" destOrd="0" presId="urn:microsoft.com/office/officeart/2005/8/layout/orgChart1"/>
    <dgm:cxn modelId="{050032CF-5157-4EE2-AE77-858D64C40DFB}" type="presParOf" srcId="{E9CCDAD5-6E28-4B75-9891-6E8325F127A1}" destId="{578818BE-A32F-4282-AEE5-5B5A5F1CCBA9}" srcOrd="1" destOrd="0" presId="urn:microsoft.com/office/officeart/2005/8/layout/orgChart1"/>
    <dgm:cxn modelId="{7BC0A4C2-D33F-4A52-A533-F2081E761D89}" type="presParOf" srcId="{18E4A9C4-597D-4FB4-B786-7CC313D1F27A}" destId="{5920A3D0-979D-4469-A902-37D0818B2F9B}" srcOrd="1" destOrd="0" presId="urn:microsoft.com/office/officeart/2005/8/layout/orgChart1"/>
    <dgm:cxn modelId="{485B8CB1-B2B0-48BD-A9DC-925180B369D4}" type="presParOf" srcId="{18E4A9C4-597D-4FB4-B786-7CC313D1F27A}" destId="{9AE305D9-87BC-42B1-9B5A-4F68018A4E78}"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93590B-EEEE-4CA2-8917-A729B39ECEE2}" type="doc">
      <dgm:prSet loTypeId="urn:microsoft.com/office/officeart/2005/8/layout/radial6" loCatId="cycle" qsTypeId="urn:microsoft.com/office/officeart/2005/8/quickstyle/3d3" qsCatId="3D" csTypeId="urn:microsoft.com/office/officeart/2005/8/colors/colorful5" csCatId="colorful" phldr="1"/>
      <dgm:spPr/>
      <dgm:t>
        <a:bodyPr/>
        <a:lstStyle/>
        <a:p>
          <a:endParaRPr lang="zh-CN" altLang="en-US"/>
        </a:p>
      </dgm:t>
    </dgm:pt>
    <dgm:pt modelId="{8E9EDC40-AC21-4CB5-90E5-2637ABEC11D3}">
      <dgm:prSet phldrT="[文本]"/>
      <dgm:spPr/>
      <dgm:t>
        <a:bodyPr/>
        <a:lstStyle/>
        <a:p>
          <a:r>
            <a:rPr lang="zh-CN" altLang="en-US" b="1" dirty="0" smtClean="0">
              <a:solidFill>
                <a:srgbClr val="FF0000"/>
              </a:solidFill>
            </a:rPr>
            <a:t>匠人精神</a:t>
          </a:r>
          <a:endParaRPr lang="zh-CN" altLang="en-US" b="1" dirty="0">
            <a:solidFill>
              <a:srgbClr val="FF0000"/>
            </a:solidFill>
          </a:endParaRPr>
        </a:p>
      </dgm:t>
    </dgm:pt>
    <dgm:pt modelId="{A1BD15DD-A57D-4203-9F20-00F0F42EF885}" cxnId="{7E09DFAD-499C-4E9A-B44E-05C2354CD368}" type="parTrans">
      <dgm:prSet/>
      <dgm:spPr/>
      <dgm:t>
        <a:bodyPr/>
        <a:lstStyle/>
        <a:p>
          <a:endParaRPr lang="zh-CN" altLang="en-US" b="1"/>
        </a:p>
      </dgm:t>
    </dgm:pt>
    <dgm:pt modelId="{AFCF5412-E17F-4486-AE3F-1B65195ECA02}" cxnId="{7E09DFAD-499C-4E9A-B44E-05C2354CD368}" type="sibTrans">
      <dgm:prSet/>
      <dgm:spPr/>
      <dgm:t>
        <a:bodyPr/>
        <a:lstStyle/>
        <a:p>
          <a:endParaRPr lang="zh-CN" altLang="en-US" b="1"/>
        </a:p>
      </dgm:t>
    </dgm:pt>
    <dgm:pt modelId="{162D56FA-4046-4BF9-8D9F-336B3B590C1F}">
      <dgm:prSet phldrT="[文本]"/>
      <dgm:spPr/>
      <dgm:t>
        <a:bodyPr/>
        <a:lstStyle/>
        <a:p>
          <a:r>
            <a:rPr lang="zh-CN" altLang="en-US" b="1" dirty="0" smtClean="0">
              <a:solidFill>
                <a:srgbClr val="FF0000"/>
              </a:solidFill>
            </a:rPr>
            <a:t>诚信</a:t>
          </a:r>
          <a:endParaRPr lang="zh-CN" altLang="en-US" b="1" dirty="0">
            <a:solidFill>
              <a:srgbClr val="FF0000"/>
            </a:solidFill>
          </a:endParaRPr>
        </a:p>
      </dgm:t>
    </dgm:pt>
    <dgm:pt modelId="{6F7BE6A5-5258-4CB9-AC09-902A8855ECD0}" cxnId="{2379D2C3-C186-41C9-B9F2-EA372AE8C1D9}" type="parTrans">
      <dgm:prSet/>
      <dgm:spPr/>
      <dgm:t>
        <a:bodyPr/>
        <a:lstStyle/>
        <a:p>
          <a:endParaRPr lang="zh-CN" altLang="en-US" b="1"/>
        </a:p>
      </dgm:t>
    </dgm:pt>
    <dgm:pt modelId="{BAF5A5B9-932F-407A-88CD-35A619B918F7}" cxnId="{2379D2C3-C186-41C9-B9F2-EA372AE8C1D9}" type="sibTrans">
      <dgm:prSet/>
      <dgm:spPr/>
      <dgm:t>
        <a:bodyPr/>
        <a:lstStyle/>
        <a:p>
          <a:endParaRPr lang="zh-CN" altLang="en-US" b="1"/>
        </a:p>
      </dgm:t>
    </dgm:pt>
    <dgm:pt modelId="{D7EDD119-51AB-4C32-A8C3-9CB827459A7C}">
      <dgm:prSet phldrT="[文本]"/>
      <dgm:spPr/>
      <dgm:t>
        <a:bodyPr/>
        <a:lstStyle/>
        <a:p>
          <a:r>
            <a:rPr lang="zh-CN" altLang="en-US" b="1" dirty="0" smtClean="0">
              <a:solidFill>
                <a:srgbClr val="FF0000"/>
              </a:solidFill>
            </a:rPr>
            <a:t>求精</a:t>
          </a:r>
          <a:endParaRPr lang="zh-CN" altLang="en-US" b="1" dirty="0">
            <a:solidFill>
              <a:srgbClr val="FF0000"/>
            </a:solidFill>
          </a:endParaRPr>
        </a:p>
      </dgm:t>
    </dgm:pt>
    <dgm:pt modelId="{E41FD436-D25E-4255-A7C9-CF09167A708C}" cxnId="{CBBE17E2-D27B-44A5-ACE2-23367C7A9824}" type="parTrans">
      <dgm:prSet/>
      <dgm:spPr/>
      <dgm:t>
        <a:bodyPr/>
        <a:lstStyle/>
        <a:p>
          <a:endParaRPr lang="zh-CN" altLang="en-US" b="1"/>
        </a:p>
      </dgm:t>
    </dgm:pt>
    <dgm:pt modelId="{E641E232-44D2-4C00-B5F6-11A164297731}" cxnId="{CBBE17E2-D27B-44A5-ACE2-23367C7A9824}" type="sibTrans">
      <dgm:prSet/>
      <dgm:spPr/>
      <dgm:t>
        <a:bodyPr/>
        <a:lstStyle/>
        <a:p>
          <a:endParaRPr lang="zh-CN" altLang="en-US" b="1"/>
        </a:p>
      </dgm:t>
    </dgm:pt>
    <dgm:pt modelId="{CD44BF9B-0943-4267-B9BD-C2B919DFFBEC}">
      <dgm:prSet phldrT="[文本]"/>
      <dgm:spPr/>
      <dgm:t>
        <a:bodyPr/>
        <a:lstStyle/>
        <a:p>
          <a:r>
            <a:rPr lang="zh-CN" altLang="en-US" b="1" dirty="0" smtClean="0">
              <a:solidFill>
                <a:srgbClr val="FF0000"/>
              </a:solidFill>
            </a:rPr>
            <a:t>务实</a:t>
          </a:r>
          <a:endParaRPr lang="zh-CN" altLang="en-US" b="1" dirty="0">
            <a:solidFill>
              <a:srgbClr val="FF0000"/>
            </a:solidFill>
          </a:endParaRPr>
        </a:p>
      </dgm:t>
    </dgm:pt>
    <dgm:pt modelId="{1BE357EE-3DAE-4051-83D8-951F70DA84C0}" cxnId="{FEE927C8-42EF-497C-86E9-5AEB8431B710}" type="parTrans">
      <dgm:prSet/>
      <dgm:spPr/>
      <dgm:t>
        <a:bodyPr/>
        <a:lstStyle/>
        <a:p>
          <a:endParaRPr lang="zh-CN" altLang="en-US" b="1"/>
        </a:p>
      </dgm:t>
    </dgm:pt>
    <dgm:pt modelId="{406BA078-B525-428A-80CA-2775DA4AE935}" cxnId="{FEE927C8-42EF-497C-86E9-5AEB8431B710}" type="sibTrans">
      <dgm:prSet/>
      <dgm:spPr/>
      <dgm:t>
        <a:bodyPr/>
        <a:lstStyle/>
        <a:p>
          <a:endParaRPr lang="zh-CN" altLang="en-US" b="1"/>
        </a:p>
      </dgm:t>
    </dgm:pt>
    <dgm:pt modelId="{B1807A29-1070-4B1C-8E67-8E63871C8989}">
      <dgm:prSet phldrT="[文本]"/>
      <dgm:spPr/>
      <dgm:t>
        <a:bodyPr/>
        <a:lstStyle/>
        <a:p>
          <a:r>
            <a:rPr lang="zh-CN" altLang="en-US" b="1" dirty="0" smtClean="0">
              <a:solidFill>
                <a:srgbClr val="FF0000"/>
              </a:solidFill>
            </a:rPr>
            <a:t>共赢</a:t>
          </a:r>
          <a:endParaRPr lang="zh-CN" altLang="en-US" b="1" dirty="0">
            <a:solidFill>
              <a:srgbClr val="FF0000"/>
            </a:solidFill>
          </a:endParaRPr>
        </a:p>
      </dgm:t>
    </dgm:pt>
    <dgm:pt modelId="{D98B2C33-10CD-4C54-83CB-9E180920CDE5}" cxnId="{F8D465D8-97A6-4BE8-A462-CC6E71532089}" type="parTrans">
      <dgm:prSet/>
      <dgm:spPr/>
      <dgm:t>
        <a:bodyPr/>
        <a:lstStyle/>
        <a:p>
          <a:endParaRPr lang="zh-CN" altLang="en-US" b="1"/>
        </a:p>
      </dgm:t>
    </dgm:pt>
    <dgm:pt modelId="{71AF234E-C5C2-4DB0-9C67-24F48C586800}" cxnId="{F8D465D8-97A6-4BE8-A462-CC6E71532089}" type="sibTrans">
      <dgm:prSet/>
      <dgm:spPr/>
      <dgm:t>
        <a:bodyPr/>
        <a:lstStyle/>
        <a:p>
          <a:endParaRPr lang="zh-CN" altLang="en-US" b="1"/>
        </a:p>
      </dgm:t>
    </dgm:pt>
    <dgm:pt modelId="{362D3BDD-6B3C-4241-A462-711EF8F6730F}">
      <dgm:prSet phldrT="[文本]"/>
      <dgm:spPr/>
      <dgm:t>
        <a:bodyPr/>
        <a:lstStyle/>
        <a:p>
          <a:r>
            <a:rPr lang="zh-CN" altLang="en-US" b="1" dirty="0" smtClean="0">
              <a:solidFill>
                <a:srgbClr val="FF0000"/>
              </a:solidFill>
            </a:rPr>
            <a:t>创新</a:t>
          </a:r>
          <a:endParaRPr lang="zh-CN" altLang="en-US" b="1" dirty="0">
            <a:solidFill>
              <a:srgbClr val="FF0000"/>
            </a:solidFill>
          </a:endParaRPr>
        </a:p>
      </dgm:t>
    </dgm:pt>
    <dgm:pt modelId="{A3BC419A-7F2E-4672-A681-34A5A4DC041B}" cxnId="{548AFE78-6031-469B-9F20-33D2C6C6149C}" type="parTrans">
      <dgm:prSet/>
      <dgm:spPr/>
      <dgm:t>
        <a:bodyPr/>
        <a:lstStyle/>
        <a:p>
          <a:endParaRPr lang="zh-CN" altLang="en-US"/>
        </a:p>
      </dgm:t>
    </dgm:pt>
    <dgm:pt modelId="{29981B17-29A9-4CF4-B8D3-C1F589969C97}" cxnId="{548AFE78-6031-469B-9F20-33D2C6C6149C}" type="sibTrans">
      <dgm:prSet/>
      <dgm:spPr/>
      <dgm:t>
        <a:bodyPr/>
        <a:lstStyle/>
        <a:p>
          <a:endParaRPr lang="zh-CN" altLang="en-US"/>
        </a:p>
      </dgm:t>
    </dgm:pt>
    <dgm:pt modelId="{9751D9A2-48EE-4F46-9012-423689B412E6}" type="pres">
      <dgm:prSet presAssocID="{7593590B-EEEE-4CA2-8917-A729B39ECEE2}" presName="Name0" presStyleCnt="0">
        <dgm:presLayoutVars>
          <dgm:chMax val="1"/>
          <dgm:dir/>
          <dgm:animLvl val="ctr"/>
          <dgm:resizeHandles val="exact"/>
        </dgm:presLayoutVars>
      </dgm:prSet>
      <dgm:spPr/>
      <dgm:t>
        <a:bodyPr/>
        <a:lstStyle/>
        <a:p>
          <a:endParaRPr lang="zh-CN" altLang="en-US"/>
        </a:p>
      </dgm:t>
    </dgm:pt>
    <dgm:pt modelId="{68AAA647-489A-459E-97E3-CB7981954A40}" type="pres">
      <dgm:prSet presAssocID="{8E9EDC40-AC21-4CB5-90E5-2637ABEC11D3}" presName="centerShape" presStyleLbl="node0" presStyleIdx="0" presStyleCnt="1"/>
      <dgm:spPr/>
      <dgm:t>
        <a:bodyPr/>
        <a:lstStyle/>
        <a:p>
          <a:endParaRPr lang="zh-CN" altLang="en-US"/>
        </a:p>
      </dgm:t>
    </dgm:pt>
    <dgm:pt modelId="{952D3990-3A64-43B0-BA1A-4AAA4F8558BB}" type="pres">
      <dgm:prSet presAssocID="{162D56FA-4046-4BF9-8D9F-336B3B590C1F}" presName="node" presStyleLbl="node1" presStyleIdx="0" presStyleCnt="5">
        <dgm:presLayoutVars>
          <dgm:bulletEnabled val="1"/>
        </dgm:presLayoutVars>
      </dgm:prSet>
      <dgm:spPr/>
      <dgm:t>
        <a:bodyPr/>
        <a:lstStyle/>
        <a:p>
          <a:endParaRPr lang="zh-CN" altLang="en-US"/>
        </a:p>
      </dgm:t>
    </dgm:pt>
    <dgm:pt modelId="{F50D45E6-A10D-4F77-A969-05CC137E2320}" type="pres">
      <dgm:prSet presAssocID="{162D56FA-4046-4BF9-8D9F-336B3B590C1F}" presName="dummy" presStyleCnt="0"/>
      <dgm:spPr/>
    </dgm:pt>
    <dgm:pt modelId="{4A587FE4-42A0-409B-829B-6122CEC160DC}" type="pres">
      <dgm:prSet presAssocID="{BAF5A5B9-932F-407A-88CD-35A619B918F7}" presName="sibTrans" presStyleLbl="sibTrans2D1" presStyleIdx="0" presStyleCnt="5"/>
      <dgm:spPr/>
      <dgm:t>
        <a:bodyPr/>
        <a:lstStyle/>
        <a:p>
          <a:endParaRPr lang="zh-CN" altLang="en-US"/>
        </a:p>
      </dgm:t>
    </dgm:pt>
    <dgm:pt modelId="{1A4A4671-9967-48EA-AB55-455DB0DB2EE7}" type="pres">
      <dgm:prSet presAssocID="{D7EDD119-51AB-4C32-A8C3-9CB827459A7C}" presName="node" presStyleLbl="node1" presStyleIdx="1" presStyleCnt="5">
        <dgm:presLayoutVars>
          <dgm:bulletEnabled val="1"/>
        </dgm:presLayoutVars>
      </dgm:prSet>
      <dgm:spPr/>
      <dgm:t>
        <a:bodyPr/>
        <a:lstStyle/>
        <a:p>
          <a:endParaRPr lang="zh-CN" altLang="en-US"/>
        </a:p>
      </dgm:t>
    </dgm:pt>
    <dgm:pt modelId="{F2A113A0-862B-4874-B9D0-3B3F8AE90917}" type="pres">
      <dgm:prSet presAssocID="{D7EDD119-51AB-4C32-A8C3-9CB827459A7C}" presName="dummy" presStyleCnt="0"/>
      <dgm:spPr/>
    </dgm:pt>
    <dgm:pt modelId="{35AA7A7B-7CE9-493D-8A59-3C28A8574D8E}" type="pres">
      <dgm:prSet presAssocID="{E641E232-44D2-4C00-B5F6-11A164297731}" presName="sibTrans" presStyleLbl="sibTrans2D1" presStyleIdx="1" presStyleCnt="5"/>
      <dgm:spPr/>
      <dgm:t>
        <a:bodyPr/>
        <a:lstStyle/>
        <a:p>
          <a:endParaRPr lang="zh-CN" altLang="en-US"/>
        </a:p>
      </dgm:t>
    </dgm:pt>
    <dgm:pt modelId="{D7424819-9690-4C9B-8316-F4BCD9F33A23}" type="pres">
      <dgm:prSet presAssocID="{CD44BF9B-0943-4267-B9BD-C2B919DFFBEC}" presName="node" presStyleLbl="node1" presStyleIdx="2" presStyleCnt="5">
        <dgm:presLayoutVars>
          <dgm:bulletEnabled val="1"/>
        </dgm:presLayoutVars>
      </dgm:prSet>
      <dgm:spPr/>
      <dgm:t>
        <a:bodyPr/>
        <a:lstStyle/>
        <a:p>
          <a:endParaRPr lang="zh-CN" altLang="en-US"/>
        </a:p>
      </dgm:t>
    </dgm:pt>
    <dgm:pt modelId="{23923825-26B1-4D1E-9F54-94DA122D2055}" type="pres">
      <dgm:prSet presAssocID="{CD44BF9B-0943-4267-B9BD-C2B919DFFBEC}" presName="dummy" presStyleCnt="0"/>
      <dgm:spPr/>
    </dgm:pt>
    <dgm:pt modelId="{8DD11004-F636-46F8-9786-AC1FCC4889A6}" type="pres">
      <dgm:prSet presAssocID="{406BA078-B525-428A-80CA-2775DA4AE935}" presName="sibTrans" presStyleLbl="sibTrans2D1" presStyleIdx="2" presStyleCnt="5"/>
      <dgm:spPr/>
      <dgm:t>
        <a:bodyPr/>
        <a:lstStyle/>
        <a:p>
          <a:endParaRPr lang="zh-CN" altLang="en-US"/>
        </a:p>
      </dgm:t>
    </dgm:pt>
    <dgm:pt modelId="{60E0CC5E-687A-4E25-8F9E-89B31E52BB7F}" type="pres">
      <dgm:prSet presAssocID="{362D3BDD-6B3C-4241-A462-711EF8F6730F}" presName="node" presStyleLbl="node1" presStyleIdx="3" presStyleCnt="5">
        <dgm:presLayoutVars>
          <dgm:bulletEnabled val="1"/>
        </dgm:presLayoutVars>
      </dgm:prSet>
      <dgm:spPr/>
      <dgm:t>
        <a:bodyPr/>
        <a:lstStyle/>
        <a:p>
          <a:endParaRPr lang="zh-CN" altLang="en-US"/>
        </a:p>
      </dgm:t>
    </dgm:pt>
    <dgm:pt modelId="{264FE622-066B-46BF-B6B4-551E225A6F0B}" type="pres">
      <dgm:prSet presAssocID="{362D3BDD-6B3C-4241-A462-711EF8F6730F}" presName="dummy" presStyleCnt="0"/>
      <dgm:spPr/>
    </dgm:pt>
    <dgm:pt modelId="{AD12E20C-DE35-4FF9-91B0-9592A07D444F}" type="pres">
      <dgm:prSet presAssocID="{29981B17-29A9-4CF4-B8D3-C1F589969C97}" presName="sibTrans" presStyleLbl="sibTrans2D1" presStyleIdx="3" presStyleCnt="5"/>
      <dgm:spPr/>
      <dgm:t>
        <a:bodyPr/>
        <a:lstStyle/>
        <a:p>
          <a:endParaRPr lang="zh-CN" altLang="en-US"/>
        </a:p>
      </dgm:t>
    </dgm:pt>
    <dgm:pt modelId="{C981FCF0-FBF2-460E-9040-37C0A79F2972}" type="pres">
      <dgm:prSet presAssocID="{B1807A29-1070-4B1C-8E67-8E63871C8989}" presName="node" presStyleLbl="node1" presStyleIdx="4" presStyleCnt="5">
        <dgm:presLayoutVars>
          <dgm:bulletEnabled val="1"/>
        </dgm:presLayoutVars>
      </dgm:prSet>
      <dgm:spPr/>
      <dgm:t>
        <a:bodyPr/>
        <a:lstStyle/>
        <a:p>
          <a:endParaRPr lang="zh-CN" altLang="en-US"/>
        </a:p>
      </dgm:t>
    </dgm:pt>
    <dgm:pt modelId="{7B511699-8089-4643-9C24-81A5AC98DE4A}" type="pres">
      <dgm:prSet presAssocID="{B1807A29-1070-4B1C-8E67-8E63871C8989}" presName="dummy" presStyleCnt="0"/>
      <dgm:spPr/>
    </dgm:pt>
    <dgm:pt modelId="{E2D89B40-381D-49AF-89C1-645F76D97A0D}" type="pres">
      <dgm:prSet presAssocID="{71AF234E-C5C2-4DB0-9C67-24F48C586800}" presName="sibTrans" presStyleLbl="sibTrans2D1" presStyleIdx="4" presStyleCnt="5"/>
      <dgm:spPr/>
      <dgm:t>
        <a:bodyPr/>
        <a:lstStyle/>
        <a:p>
          <a:endParaRPr lang="zh-CN" altLang="en-US"/>
        </a:p>
      </dgm:t>
    </dgm:pt>
  </dgm:ptLst>
  <dgm:cxnLst>
    <dgm:cxn modelId="{7E09DFAD-499C-4E9A-B44E-05C2354CD368}" srcId="{7593590B-EEEE-4CA2-8917-A729B39ECEE2}" destId="{8E9EDC40-AC21-4CB5-90E5-2637ABEC11D3}" srcOrd="0" destOrd="0" parTransId="{A1BD15DD-A57D-4203-9F20-00F0F42EF885}" sibTransId="{AFCF5412-E17F-4486-AE3F-1B65195ECA02}"/>
    <dgm:cxn modelId="{93523C9A-1FB5-41F9-A70D-D54697B2BAA7}" type="presOf" srcId="{8E9EDC40-AC21-4CB5-90E5-2637ABEC11D3}" destId="{68AAA647-489A-459E-97E3-CB7981954A40}" srcOrd="0" destOrd="0" presId="urn:microsoft.com/office/officeart/2005/8/layout/radial6"/>
    <dgm:cxn modelId="{053CE80A-CDE5-4EA9-83CD-101A8B50EA44}" type="presOf" srcId="{162D56FA-4046-4BF9-8D9F-336B3B590C1F}" destId="{952D3990-3A64-43B0-BA1A-4AAA4F8558BB}" srcOrd="0" destOrd="0" presId="urn:microsoft.com/office/officeart/2005/8/layout/radial6"/>
    <dgm:cxn modelId="{CBBE17E2-D27B-44A5-ACE2-23367C7A9824}" srcId="{8E9EDC40-AC21-4CB5-90E5-2637ABEC11D3}" destId="{D7EDD119-51AB-4C32-A8C3-9CB827459A7C}" srcOrd="1" destOrd="0" parTransId="{E41FD436-D25E-4255-A7C9-CF09167A708C}" sibTransId="{E641E232-44D2-4C00-B5F6-11A164297731}"/>
    <dgm:cxn modelId="{548AFE78-6031-469B-9F20-33D2C6C6149C}" srcId="{8E9EDC40-AC21-4CB5-90E5-2637ABEC11D3}" destId="{362D3BDD-6B3C-4241-A462-711EF8F6730F}" srcOrd="3" destOrd="0" parTransId="{A3BC419A-7F2E-4672-A681-34A5A4DC041B}" sibTransId="{29981B17-29A9-4CF4-B8D3-C1F589969C97}"/>
    <dgm:cxn modelId="{FEE927C8-42EF-497C-86E9-5AEB8431B710}" srcId="{8E9EDC40-AC21-4CB5-90E5-2637ABEC11D3}" destId="{CD44BF9B-0943-4267-B9BD-C2B919DFFBEC}" srcOrd="2" destOrd="0" parTransId="{1BE357EE-3DAE-4051-83D8-951F70DA84C0}" sibTransId="{406BA078-B525-428A-80CA-2775DA4AE935}"/>
    <dgm:cxn modelId="{304091AD-180D-4C69-AD10-94FFD58A248E}" type="presOf" srcId="{D7EDD119-51AB-4C32-A8C3-9CB827459A7C}" destId="{1A4A4671-9967-48EA-AB55-455DB0DB2EE7}" srcOrd="0" destOrd="0" presId="urn:microsoft.com/office/officeart/2005/8/layout/radial6"/>
    <dgm:cxn modelId="{391CC068-1A83-413D-A897-241C4CB851A7}" type="presOf" srcId="{CD44BF9B-0943-4267-B9BD-C2B919DFFBEC}" destId="{D7424819-9690-4C9B-8316-F4BCD9F33A23}" srcOrd="0" destOrd="0" presId="urn:microsoft.com/office/officeart/2005/8/layout/radial6"/>
    <dgm:cxn modelId="{2379D2C3-C186-41C9-B9F2-EA372AE8C1D9}" srcId="{8E9EDC40-AC21-4CB5-90E5-2637ABEC11D3}" destId="{162D56FA-4046-4BF9-8D9F-336B3B590C1F}" srcOrd="0" destOrd="0" parTransId="{6F7BE6A5-5258-4CB9-AC09-902A8855ECD0}" sibTransId="{BAF5A5B9-932F-407A-88CD-35A619B918F7}"/>
    <dgm:cxn modelId="{FD92A03F-C4B6-447B-82B3-1ACE18CBE908}" type="presOf" srcId="{BAF5A5B9-932F-407A-88CD-35A619B918F7}" destId="{4A587FE4-42A0-409B-829B-6122CEC160DC}" srcOrd="0" destOrd="0" presId="urn:microsoft.com/office/officeart/2005/8/layout/radial6"/>
    <dgm:cxn modelId="{D1D349E1-595F-4336-BF39-E7BD1A3D5469}" type="presOf" srcId="{71AF234E-C5C2-4DB0-9C67-24F48C586800}" destId="{E2D89B40-381D-49AF-89C1-645F76D97A0D}" srcOrd="0" destOrd="0" presId="urn:microsoft.com/office/officeart/2005/8/layout/radial6"/>
    <dgm:cxn modelId="{33F59330-F25E-4926-9C1C-CBB39E7F8FE9}" type="presOf" srcId="{29981B17-29A9-4CF4-B8D3-C1F589969C97}" destId="{AD12E20C-DE35-4FF9-91B0-9592A07D444F}" srcOrd="0" destOrd="0" presId="urn:microsoft.com/office/officeart/2005/8/layout/radial6"/>
    <dgm:cxn modelId="{3BC3DF52-24DE-4614-910B-AFDF5E2C7737}" type="presOf" srcId="{362D3BDD-6B3C-4241-A462-711EF8F6730F}" destId="{60E0CC5E-687A-4E25-8F9E-89B31E52BB7F}" srcOrd="0" destOrd="0" presId="urn:microsoft.com/office/officeart/2005/8/layout/radial6"/>
    <dgm:cxn modelId="{D0999EC3-FF1B-4B98-B870-FCA53DD1BE36}" type="presOf" srcId="{E641E232-44D2-4C00-B5F6-11A164297731}" destId="{35AA7A7B-7CE9-493D-8A59-3C28A8574D8E}" srcOrd="0" destOrd="0" presId="urn:microsoft.com/office/officeart/2005/8/layout/radial6"/>
    <dgm:cxn modelId="{893B847C-A846-4206-A60D-6F23491C39E3}" type="presOf" srcId="{B1807A29-1070-4B1C-8E67-8E63871C8989}" destId="{C981FCF0-FBF2-460E-9040-37C0A79F2972}" srcOrd="0" destOrd="0" presId="urn:microsoft.com/office/officeart/2005/8/layout/radial6"/>
    <dgm:cxn modelId="{F8D465D8-97A6-4BE8-A462-CC6E71532089}" srcId="{8E9EDC40-AC21-4CB5-90E5-2637ABEC11D3}" destId="{B1807A29-1070-4B1C-8E67-8E63871C8989}" srcOrd="4" destOrd="0" parTransId="{D98B2C33-10CD-4C54-83CB-9E180920CDE5}" sibTransId="{71AF234E-C5C2-4DB0-9C67-24F48C586800}"/>
    <dgm:cxn modelId="{D76FA86A-8C79-4AA5-9670-A6E8FC3F05E6}" type="presOf" srcId="{406BA078-B525-428A-80CA-2775DA4AE935}" destId="{8DD11004-F636-46F8-9786-AC1FCC4889A6}" srcOrd="0" destOrd="0" presId="urn:microsoft.com/office/officeart/2005/8/layout/radial6"/>
    <dgm:cxn modelId="{875F74C8-53D3-41BB-8CAE-0C23C718009A}" type="presOf" srcId="{7593590B-EEEE-4CA2-8917-A729B39ECEE2}" destId="{9751D9A2-48EE-4F46-9012-423689B412E6}" srcOrd="0" destOrd="0" presId="urn:microsoft.com/office/officeart/2005/8/layout/radial6"/>
    <dgm:cxn modelId="{595EDAD1-6D3F-48F6-871E-0BCE1962B92C}" type="presParOf" srcId="{9751D9A2-48EE-4F46-9012-423689B412E6}" destId="{68AAA647-489A-459E-97E3-CB7981954A40}" srcOrd="0" destOrd="0" presId="urn:microsoft.com/office/officeart/2005/8/layout/radial6"/>
    <dgm:cxn modelId="{482DCC8C-FAD1-49DE-B92F-2BEE8E5881B8}" type="presParOf" srcId="{9751D9A2-48EE-4F46-9012-423689B412E6}" destId="{952D3990-3A64-43B0-BA1A-4AAA4F8558BB}" srcOrd="1" destOrd="0" presId="urn:microsoft.com/office/officeart/2005/8/layout/radial6"/>
    <dgm:cxn modelId="{176F1E02-3E5B-4FBF-8D72-7B5C56B1A2F6}" type="presParOf" srcId="{9751D9A2-48EE-4F46-9012-423689B412E6}" destId="{F50D45E6-A10D-4F77-A969-05CC137E2320}" srcOrd="2" destOrd="0" presId="urn:microsoft.com/office/officeart/2005/8/layout/radial6"/>
    <dgm:cxn modelId="{234FC816-D50B-40ED-8775-63E316F2CE2B}" type="presParOf" srcId="{9751D9A2-48EE-4F46-9012-423689B412E6}" destId="{4A587FE4-42A0-409B-829B-6122CEC160DC}" srcOrd="3" destOrd="0" presId="urn:microsoft.com/office/officeart/2005/8/layout/radial6"/>
    <dgm:cxn modelId="{91A3AF4F-41D4-40C4-A930-22A573095C13}" type="presParOf" srcId="{9751D9A2-48EE-4F46-9012-423689B412E6}" destId="{1A4A4671-9967-48EA-AB55-455DB0DB2EE7}" srcOrd="4" destOrd="0" presId="urn:microsoft.com/office/officeart/2005/8/layout/radial6"/>
    <dgm:cxn modelId="{F28341BB-46A0-4194-A450-223C5CFDDCA7}" type="presParOf" srcId="{9751D9A2-48EE-4F46-9012-423689B412E6}" destId="{F2A113A0-862B-4874-B9D0-3B3F8AE90917}" srcOrd="5" destOrd="0" presId="urn:microsoft.com/office/officeart/2005/8/layout/radial6"/>
    <dgm:cxn modelId="{AE51E219-39E6-4485-A8A3-7AE7FF9439FC}" type="presParOf" srcId="{9751D9A2-48EE-4F46-9012-423689B412E6}" destId="{35AA7A7B-7CE9-493D-8A59-3C28A8574D8E}" srcOrd="6" destOrd="0" presId="urn:microsoft.com/office/officeart/2005/8/layout/radial6"/>
    <dgm:cxn modelId="{96A101AE-30DA-46A3-9177-4D38B84DD44F}" type="presParOf" srcId="{9751D9A2-48EE-4F46-9012-423689B412E6}" destId="{D7424819-9690-4C9B-8316-F4BCD9F33A23}" srcOrd="7" destOrd="0" presId="urn:microsoft.com/office/officeart/2005/8/layout/radial6"/>
    <dgm:cxn modelId="{F0A8F29D-2270-4C84-8586-558A5F589FA7}" type="presParOf" srcId="{9751D9A2-48EE-4F46-9012-423689B412E6}" destId="{23923825-26B1-4D1E-9F54-94DA122D2055}" srcOrd="8" destOrd="0" presId="urn:microsoft.com/office/officeart/2005/8/layout/radial6"/>
    <dgm:cxn modelId="{A5DA7C3D-A086-4851-9925-BB21F9DCBA82}" type="presParOf" srcId="{9751D9A2-48EE-4F46-9012-423689B412E6}" destId="{8DD11004-F636-46F8-9786-AC1FCC4889A6}" srcOrd="9" destOrd="0" presId="urn:microsoft.com/office/officeart/2005/8/layout/radial6"/>
    <dgm:cxn modelId="{5192459F-B1EE-49A1-94D2-0648820E8E5C}" type="presParOf" srcId="{9751D9A2-48EE-4F46-9012-423689B412E6}" destId="{60E0CC5E-687A-4E25-8F9E-89B31E52BB7F}" srcOrd="10" destOrd="0" presId="urn:microsoft.com/office/officeart/2005/8/layout/radial6"/>
    <dgm:cxn modelId="{387A64A3-38A3-4552-B02E-32D6D1C1D45F}" type="presParOf" srcId="{9751D9A2-48EE-4F46-9012-423689B412E6}" destId="{264FE622-066B-46BF-B6B4-551E225A6F0B}" srcOrd="11" destOrd="0" presId="urn:microsoft.com/office/officeart/2005/8/layout/radial6"/>
    <dgm:cxn modelId="{BC12AAE0-3623-42B6-BB37-D5BD94DB1AE3}" type="presParOf" srcId="{9751D9A2-48EE-4F46-9012-423689B412E6}" destId="{AD12E20C-DE35-4FF9-91B0-9592A07D444F}" srcOrd="12" destOrd="0" presId="urn:microsoft.com/office/officeart/2005/8/layout/radial6"/>
    <dgm:cxn modelId="{A0501AC0-6E96-4BFD-AEEF-5498B40792D1}" type="presParOf" srcId="{9751D9A2-48EE-4F46-9012-423689B412E6}" destId="{C981FCF0-FBF2-460E-9040-37C0A79F2972}" srcOrd="13" destOrd="0" presId="urn:microsoft.com/office/officeart/2005/8/layout/radial6"/>
    <dgm:cxn modelId="{1F380C5B-E797-410A-BEA4-AA67F1D3621B}" type="presParOf" srcId="{9751D9A2-48EE-4F46-9012-423689B412E6}" destId="{7B511699-8089-4643-9C24-81A5AC98DE4A}" srcOrd="14" destOrd="0" presId="urn:microsoft.com/office/officeart/2005/8/layout/radial6"/>
    <dgm:cxn modelId="{407E8358-9246-484B-AF21-61BF2114741A}" type="presParOf" srcId="{9751D9A2-48EE-4F46-9012-423689B412E6}" destId="{E2D89B40-381D-49AF-89C1-645F76D97A0D}" srcOrd="15"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04A1DE-DC95-46A3-BEDF-D671B1FC291B}" type="doc">
      <dgm:prSet loTypeId="urn:microsoft.com/office/officeart/2005/8/layout/hProcess11" loCatId="process" qsTypeId="urn:microsoft.com/office/officeart/2005/8/quickstyle/3d3" qsCatId="3D" csTypeId="urn:microsoft.com/office/officeart/2005/8/colors/colorful1#1" csCatId="colorful" phldr="1"/>
      <dgm:spPr/>
    </dgm:pt>
    <dgm:pt modelId="{36804BB1-B683-47C7-A106-F9D4A72D19AB}">
      <dgm:prSet phldrT="[文本]" custT="1"/>
      <dgm:spPr/>
      <dgm:t>
        <a:bodyPr/>
        <a:lstStyle/>
        <a:p>
          <a:r>
            <a:rPr lang="en-US" altLang="zh-CN" sz="1600" dirty="0" smtClean="0"/>
            <a:t>2010</a:t>
          </a:r>
          <a:r>
            <a:rPr lang="zh-CN" altLang="en-US" sz="1600" dirty="0" smtClean="0"/>
            <a:t>年个人创业阶段</a:t>
          </a:r>
          <a:endParaRPr lang="zh-CN" altLang="en-US" sz="1600" dirty="0"/>
        </a:p>
      </dgm:t>
    </dgm:pt>
    <dgm:pt modelId="{F137C793-9D65-4720-9669-E2291D1D784C}" cxnId="{52D1DFFC-5B1D-4440-ADA0-340F41CE823B}" type="parTrans">
      <dgm:prSet/>
      <dgm:spPr/>
      <dgm:t>
        <a:bodyPr/>
        <a:lstStyle/>
        <a:p>
          <a:endParaRPr lang="zh-CN" altLang="en-US"/>
        </a:p>
      </dgm:t>
    </dgm:pt>
    <dgm:pt modelId="{F4AB86D6-5402-4B45-A030-1D3C97E35735}" cxnId="{52D1DFFC-5B1D-4440-ADA0-340F41CE823B}" type="sibTrans">
      <dgm:prSet/>
      <dgm:spPr/>
      <dgm:t>
        <a:bodyPr/>
        <a:lstStyle/>
        <a:p>
          <a:endParaRPr lang="zh-CN" altLang="en-US"/>
        </a:p>
      </dgm:t>
    </dgm:pt>
    <dgm:pt modelId="{2D6637EB-8280-459D-9510-17257B53EADE}">
      <dgm:prSet phldrT="[文本]" custT="1"/>
      <dgm:spPr/>
      <dgm:t>
        <a:bodyPr/>
        <a:lstStyle/>
        <a:p>
          <a:r>
            <a:rPr lang="en-US" altLang="zh-CN" sz="1600" dirty="0" smtClean="0"/>
            <a:t>2011</a:t>
          </a:r>
          <a:r>
            <a:rPr lang="zh-CN" altLang="en-US" sz="1600" dirty="0" smtClean="0"/>
            <a:t>年在九峰国际成立武侯区楠桥家居经营部，并承接定制家具工厂。团队建立</a:t>
          </a:r>
          <a:endParaRPr lang="zh-CN" altLang="en-US" sz="1600" dirty="0"/>
        </a:p>
      </dgm:t>
    </dgm:pt>
    <dgm:pt modelId="{BF987171-612C-4EC9-AE09-3D426E2E0474}" cxnId="{62293A6C-312A-4F91-A7FB-84E535EA0A06}" type="parTrans">
      <dgm:prSet/>
      <dgm:spPr/>
      <dgm:t>
        <a:bodyPr/>
        <a:lstStyle/>
        <a:p>
          <a:endParaRPr lang="zh-CN" altLang="en-US"/>
        </a:p>
      </dgm:t>
    </dgm:pt>
    <dgm:pt modelId="{2DEC8D3A-F83D-45C6-B4FB-35FC98CBD859}" cxnId="{62293A6C-312A-4F91-A7FB-84E535EA0A06}" type="sibTrans">
      <dgm:prSet/>
      <dgm:spPr/>
      <dgm:t>
        <a:bodyPr/>
        <a:lstStyle/>
        <a:p>
          <a:endParaRPr lang="zh-CN" altLang="en-US"/>
        </a:p>
      </dgm:t>
    </dgm:pt>
    <dgm:pt modelId="{9824EE84-47A2-4D39-96B9-86DA074D80A2}">
      <dgm:prSet phldrT="[文本]" custT="1"/>
      <dgm:spPr/>
      <dgm:t>
        <a:bodyPr/>
        <a:lstStyle/>
        <a:p>
          <a:r>
            <a:rPr lang="en-US" altLang="zh-CN" sz="1600" dirty="0" smtClean="0"/>
            <a:t>2013</a:t>
          </a:r>
          <a:r>
            <a:rPr lang="zh-CN" altLang="en-US" sz="1600" dirty="0" smtClean="0"/>
            <a:t>年进驻红星美凯龙双楠店，走向全屋定制领域</a:t>
          </a:r>
          <a:endParaRPr lang="zh-CN" altLang="en-US" sz="1600" dirty="0"/>
        </a:p>
      </dgm:t>
    </dgm:pt>
    <dgm:pt modelId="{8F6C1E0C-1475-4F4F-8D3F-E2FB54A9A054}" cxnId="{35A42F1A-7EB9-4B8D-B539-7A422027B120}" type="parTrans">
      <dgm:prSet/>
      <dgm:spPr/>
      <dgm:t>
        <a:bodyPr/>
        <a:lstStyle/>
        <a:p>
          <a:endParaRPr lang="zh-CN" altLang="en-US"/>
        </a:p>
      </dgm:t>
    </dgm:pt>
    <dgm:pt modelId="{47E0D31D-E93C-4E5E-B346-04C93D7594EB}" cxnId="{35A42F1A-7EB9-4B8D-B539-7A422027B120}" type="sibTrans">
      <dgm:prSet/>
      <dgm:spPr/>
      <dgm:t>
        <a:bodyPr/>
        <a:lstStyle/>
        <a:p>
          <a:endParaRPr lang="zh-CN" altLang="en-US"/>
        </a:p>
      </dgm:t>
    </dgm:pt>
    <dgm:pt modelId="{6BC0CAD8-17F1-4A12-BBD1-CB51785F149F}">
      <dgm:prSet phldrT="[文本]" custT="1"/>
      <dgm:spPr/>
      <dgm:t>
        <a:bodyPr/>
        <a:lstStyle/>
        <a:p>
          <a:r>
            <a:rPr lang="en-US" altLang="zh-CN" sz="1600" dirty="0" smtClean="0"/>
            <a:t>2016</a:t>
          </a:r>
          <a:r>
            <a:rPr lang="zh-CN" altLang="en-US" sz="1600" dirty="0" smtClean="0"/>
            <a:t>年四川楠桥家居有限责任公司旗下的客来福旗舰店进驻居然之家琉璃店</a:t>
          </a:r>
          <a:endParaRPr lang="zh-CN" altLang="en-US" sz="1600" dirty="0"/>
        </a:p>
      </dgm:t>
    </dgm:pt>
    <dgm:pt modelId="{51174337-22B8-4167-BC7E-60E27180C7B7}" cxnId="{7EB2B81E-8E98-495D-886F-2B7024B9F768}" type="parTrans">
      <dgm:prSet/>
      <dgm:spPr/>
      <dgm:t>
        <a:bodyPr/>
        <a:lstStyle/>
        <a:p>
          <a:endParaRPr lang="zh-CN" altLang="en-US"/>
        </a:p>
      </dgm:t>
    </dgm:pt>
    <dgm:pt modelId="{C325AB17-823E-4EDC-BE8B-CFDC83C92E06}" cxnId="{7EB2B81E-8E98-495D-886F-2B7024B9F768}" type="sibTrans">
      <dgm:prSet/>
      <dgm:spPr/>
      <dgm:t>
        <a:bodyPr/>
        <a:lstStyle/>
        <a:p>
          <a:endParaRPr lang="zh-CN" altLang="en-US"/>
        </a:p>
      </dgm:t>
    </dgm:pt>
    <dgm:pt modelId="{F98BF003-A66E-49B6-AE4B-29BA3E443982}" type="pres">
      <dgm:prSet presAssocID="{8B04A1DE-DC95-46A3-BEDF-D671B1FC291B}" presName="Name0" presStyleCnt="0">
        <dgm:presLayoutVars>
          <dgm:dir/>
          <dgm:resizeHandles val="exact"/>
        </dgm:presLayoutVars>
      </dgm:prSet>
      <dgm:spPr/>
    </dgm:pt>
    <dgm:pt modelId="{43833F02-5DE2-4F01-B70F-D90EBF3FA28E}" type="pres">
      <dgm:prSet presAssocID="{8B04A1DE-DC95-46A3-BEDF-D671B1FC291B}" presName="arrow" presStyleLbl="bgShp" presStyleIdx="0" presStyleCnt="1"/>
      <dgm:spPr/>
    </dgm:pt>
    <dgm:pt modelId="{61811D0E-ED69-481E-8576-D8AD11C582C7}" type="pres">
      <dgm:prSet presAssocID="{8B04A1DE-DC95-46A3-BEDF-D671B1FC291B}" presName="points" presStyleCnt="0"/>
      <dgm:spPr/>
    </dgm:pt>
    <dgm:pt modelId="{84AFA174-8B36-4382-BA0F-6A53D76395A8}" type="pres">
      <dgm:prSet presAssocID="{36804BB1-B683-47C7-A106-F9D4A72D19AB}" presName="compositeA" presStyleCnt="0"/>
      <dgm:spPr/>
    </dgm:pt>
    <dgm:pt modelId="{407C6A47-7D1C-440E-A412-00BA8D1A548B}" type="pres">
      <dgm:prSet presAssocID="{36804BB1-B683-47C7-A106-F9D4A72D19AB}" presName="textA" presStyleLbl="revTx" presStyleIdx="0" presStyleCnt="4" custScaleX="165073">
        <dgm:presLayoutVars>
          <dgm:bulletEnabled val="1"/>
        </dgm:presLayoutVars>
      </dgm:prSet>
      <dgm:spPr/>
      <dgm:t>
        <a:bodyPr/>
        <a:lstStyle/>
        <a:p>
          <a:endParaRPr lang="zh-CN" altLang="en-US"/>
        </a:p>
      </dgm:t>
    </dgm:pt>
    <dgm:pt modelId="{D474726B-23C4-4733-8ED3-68F1626193DA}" type="pres">
      <dgm:prSet presAssocID="{36804BB1-B683-47C7-A106-F9D4A72D19AB}" presName="circleA" presStyleLbl="node1" presStyleIdx="0" presStyleCnt="4"/>
      <dgm:spPr/>
    </dgm:pt>
    <dgm:pt modelId="{26211FEB-A56B-46F6-B6CA-6DB4156EFF31}" type="pres">
      <dgm:prSet presAssocID="{36804BB1-B683-47C7-A106-F9D4A72D19AB}" presName="spaceA" presStyleCnt="0"/>
      <dgm:spPr/>
    </dgm:pt>
    <dgm:pt modelId="{BAB678D8-D3F7-4962-86C6-6871CE1E7208}" type="pres">
      <dgm:prSet presAssocID="{F4AB86D6-5402-4B45-A030-1D3C97E35735}" presName="space" presStyleCnt="0"/>
      <dgm:spPr/>
    </dgm:pt>
    <dgm:pt modelId="{1C7A7535-336A-4799-8386-23C2BC681B1E}" type="pres">
      <dgm:prSet presAssocID="{2D6637EB-8280-459D-9510-17257B53EADE}" presName="compositeB" presStyleCnt="0"/>
      <dgm:spPr/>
    </dgm:pt>
    <dgm:pt modelId="{76F5FA8D-7AE4-4758-9F25-73570DB2F4F7}" type="pres">
      <dgm:prSet presAssocID="{2D6637EB-8280-459D-9510-17257B53EADE}" presName="textB" presStyleLbl="revTx" presStyleIdx="1" presStyleCnt="4" custScaleX="194464">
        <dgm:presLayoutVars>
          <dgm:bulletEnabled val="1"/>
        </dgm:presLayoutVars>
      </dgm:prSet>
      <dgm:spPr/>
      <dgm:t>
        <a:bodyPr/>
        <a:lstStyle/>
        <a:p>
          <a:endParaRPr lang="zh-CN" altLang="en-US"/>
        </a:p>
      </dgm:t>
    </dgm:pt>
    <dgm:pt modelId="{33ACB9DA-74C4-4B0E-8A7A-2F6580745F98}" type="pres">
      <dgm:prSet presAssocID="{2D6637EB-8280-459D-9510-17257B53EADE}" presName="circleB" presStyleLbl="node1" presStyleIdx="1" presStyleCnt="4"/>
      <dgm:spPr/>
    </dgm:pt>
    <dgm:pt modelId="{69353E04-F53C-44CE-A3F7-86462C9C7357}" type="pres">
      <dgm:prSet presAssocID="{2D6637EB-8280-459D-9510-17257B53EADE}" presName="spaceB" presStyleCnt="0"/>
      <dgm:spPr/>
    </dgm:pt>
    <dgm:pt modelId="{FAB16187-6721-489B-ACEA-A2652685A3D3}" type="pres">
      <dgm:prSet presAssocID="{2DEC8D3A-F83D-45C6-B4FB-35FC98CBD859}" presName="space" presStyleCnt="0"/>
      <dgm:spPr/>
    </dgm:pt>
    <dgm:pt modelId="{37ACE2B0-291F-4B18-8D21-9EC171839513}" type="pres">
      <dgm:prSet presAssocID="{9824EE84-47A2-4D39-96B9-86DA074D80A2}" presName="compositeA" presStyleCnt="0"/>
      <dgm:spPr/>
    </dgm:pt>
    <dgm:pt modelId="{307D0089-096B-43EC-95A8-000942A3029F}" type="pres">
      <dgm:prSet presAssocID="{9824EE84-47A2-4D39-96B9-86DA074D80A2}" presName="textA" presStyleLbl="revTx" presStyleIdx="2" presStyleCnt="4" custScaleX="241462">
        <dgm:presLayoutVars>
          <dgm:bulletEnabled val="1"/>
        </dgm:presLayoutVars>
      </dgm:prSet>
      <dgm:spPr/>
      <dgm:t>
        <a:bodyPr/>
        <a:lstStyle/>
        <a:p>
          <a:endParaRPr lang="zh-CN" altLang="en-US"/>
        </a:p>
      </dgm:t>
    </dgm:pt>
    <dgm:pt modelId="{23E49D8D-5BEF-43FD-A68A-548A2C63C56B}" type="pres">
      <dgm:prSet presAssocID="{9824EE84-47A2-4D39-96B9-86DA074D80A2}" presName="circleA" presStyleLbl="node1" presStyleIdx="2" presStyleCnt="4"/>
      <dgm:spPr/>
    </dgm:pt>
    <dgm:pt modelId="{67057DAB-403F-4ADD-A69F-5A6A5D3BAF65}" type="pres">
      <dgm:prSet presAssocID="{9824EE84-47A2-4D39-96B9-86DA074D80A2}" presName="spaceA" presStyleCnt="0"/>
      <dgm:spPr/>
    </dgm:pt>
    <dgm:pt modelId="{3DADD9CF-36A6-402D-83DF-F73C7003FCF2}" type="pres">
      <dgm:prSet presAssocID="{47E0D31D-E93C-4E5E-B346-04C93D7594EB}" presName="space" presStyleCnt="0"/>
      <dgm:spPr/>
    </dgm:pt>
    <dgm:pt modelId="{58A3D2AA-CEED-4739-B3FE-22777EF90B33}" type="pres">
      <dgm:prSet presAssocID="{6BC0CAD8-17F1-4A12-BBD1-CB51785F149F}" presName="compositeB" presStyleCnt="0"/>
      <dgm:spPr/>
    </dgm:pt>
    <dgm:pt modelId="{0731EBF6-D483-4FA5-87EF-9A296274C2F2}" type="pres">
      <dgm:prSet presAssocID="{6BC0CAD8-17F1-4A12-BBD1-CB51785F149F}" presName="textB" presStyleLbl="revTx" presStyleIdx="3" presStyleCnt="4" custScaleX="258066">
        <dgm:presLayoutVars>
          <dgm:bulletEnabled val="1"/>
        </dgm:presLayoutVars>
      </dgm:prSet>
      <dgm:spPr/>
      <dgm:t>
        <a:bodyPr/>
        <a:lstStyle/>
        <a:p>
          <a:endParaRPr lang="zh-CN" altLang="en-US"/>
        </a:p>
      </dgm:t>
    </dgm:pt>
    <dgm:pt modelId="{FB9C4587-ED4F-43B9-BB89-A5EEDE54238E}" type="pres">
      <dgm:prSet presAssocID="{6BC0CAD8-17F1-4A12-BBD1-CB51785F149F}" presName="circleB" presStyleLbl="node1" presStyleIdx="3" presStyleCnt="4"/>
      <dgm:spPr/>
    </dgm:pt>
    <dgm:pt modelId="{7E48D122-8E9E-4A91-AC6B-548A1D2D30A0}" type="pres">
      <dgm:prSet presAssocID="{6BC0CAD8-17F1-4A12-BBD1-CB51785F149F}" presName="spaceB" presStyleCnt="0"/>
      <dgm:spPr/>
    </dgm:pt>
  </dgm:ptLst>
  <dgm:cxnLst>
    <dgm:cxn modelId="{4C8921C5-686F-401D-9C82-EA62AF9D8811}" type="presOf" srcId="{2D6637EB-8280-459D-9510-17257B53EADE}" destId="{76F5FA8D-7AE4-4758-9F25-73570DB2F4F7}" srcOrd="0" destOrd="0" presId="urn:microsoft.com/office/officeart/2005/8/layout/hProcess11"/>
    <dgm:cxn modelId="{35A42F1A-7EB9-4B8D-B539-7A422027B120}" srcId="{8B04A1DE-DC95-46A3-BEDF-D671B1FC291B}" destId="{9824EE84-47A2-4D39-96B9-86DA074D80A2}" srcOrd="2" destOrd="0" parTransId="{8F6C1E0C-1475-4F4F-8D3F-E2FB54A9A054}" sibTransId="{47E0D31D-E93C-4E5E-B346-04C93D7594EB}"/>
    <dgm:cxn modelId="{42B1386C-72B0-4F65-9F6A-6396AB04DBD4}" type="presOf" srcId="{36804BB1-B683-47C7-A106-F9D4A72D19AB}" destId="{407C6A47-7D1C-440E-A412-00BA8D1A548B}" srcOrd="0" destOrd="0" presId="urn:microsoft.com/office/officeart/2005/8/layout/hProcess11"/>
    <dgm:cxn modelId="{7EB2B81E-8E98-495D-886F-2B7024B9F768}" srcId="{8B04A1DE-DC95-46A3-BEDF-D671B1FC291B}" destId="{6BC0CAD8-17F1-4A12-BBD1-CB51785F149F}" srcOrd="3" destOrd="0" parTransId="{51174337-22B8-4167-BC7E-60E27180C7B7}" sibTransId="{C325AB17-823E-4EDC-BE8B-CFDC83C92E06}"/>
    <dgm:cxn modelId="{3C8B5769-73DE-4816-9549-BC8885A68B62}" type="presOf" srcId="{6BC0CAD8-17F1-4A12-BBD1-CB51785F149F}" destId="{0731EBF6-D483-4FA5-87EF-9A296274C2F2}" srcOrd="0" destOrd="0" presId="urn:microsoft.com/office/officeart/2005/8/layout/hProcess11"/>
    <dgm:cxn modelId="{52D1DFFC-5B1D-4440-ADA0-340F41CE823B}" srcId="{8B04A1DE-DC95-46A3-BEDF-D671B1FC291B}" destId="{36804BB1-B683-47C7-A106-F9D4A72D19AB}" srcOrd="0" destOrd="0" parTransId="{F137C793-9D65-4720-9669-E2291D1D784C}" sibTransId="{F4AB86D6-5402-4B45-A030-1D3C97E35735}"/>
    <dgm:cxn modelId="{15E789C1-EE45-4837-8BA8-C128DAB99720}" type="presOf" srcId="{9824EE84-47A2-4D39-96B9-86DA074D80A2}" destId="{307D0089-096B-43EC-95A8-000942A3029F}" srcOrd="0" destOrd="0" presId="urn:microsoft.com/office/officeart/2005/8/layout/hProcess11"/>
    <dgm:cxn modelId="{A7A5C149-B8FD-428C-8AE1-93564D736F93}" type="presOf" srcId="{8B04A1DE-DC95-46A3-BEDF-D671B1FC291B}" destId="{F98BF003-A66E-49B6-AE4B-29BA3E443982}" srcOrd="0" destOrd="0" presId="urn:microsoft.com/office/officeart/2005/8/layout/hProcess11"/>
    <dgm:cxn modelId="{62293A6C-312A-4F91-A7FB-84E535EA0A06}" srcId="{8B04A1DE-DC95-46A3-BEDF-D671B1FC291B}" destId="{2D6637EB-8280-459D-9510-17257B53EADE}" srcOrd="1" destOrd="0" parTransId="{BF987171-612C-4EC9-AE09-3D426E2E0474}" sibTransId="{2DEC8D3A-F83D-45C6-B4FB-35FC98CBD859}"/>
    <dgm:cxn modelId="{30E46D8C-2E86-4B01-8A5C-A7EBC4C8CCAF}" type="presParOf" srcId="{F98BF003-A66E-49B6-AE4B-29BA3E443982}" destId="{43833F02-5DE2-4F01-B70F-D90EBF3FA28E}" srcOrd="0" destOrd="0" presId="urn:microsoft.com/office/officeart/2005/8/layout/hProcess11"/>
    <dgm:cxn modelId="{D6E40AA7-1A64-4FBD-AAF2-B47A441622AB}" type="presParOf" srcId="{F98BF003-A66E-49B6-AE4B-29BA3E443982}" destId="{61811D0E-ED69-481E-8576-D8AD11C582C7}" srcOrd="1" destOrd="0" presId="urn:microsoft.com/office/officeart/2005/8/layout/hProcess11"/>
    <dgm:cxn modelId="{E26AD83E-CF7B-41EF-A2E4-7393F7C03E34}" type="presParOf" srcId="{61811D0E-ED69-481E-8576-D8AD11C582C7}" destId="{84AFA174-8B36-4382-BA0F-6A53D76395A8}" srcOrd="0" destOrd="0" presId="urn:microsoft.com/office/officeart/2005/8/layout/hProcess11"/>
    <dgm:cxn modelId="{34346402-6BF5-40D8-B471-2843E9AAFCAE}" type="presParOf" srcId="{84AFA174-8B36-4382-BA0F-6A53D76395A8}" destId="{407C6A47-7D1C-440E-A412-00BA8D1A548B}" srcOrd="0" destOrd="0" presId="urn:microsoft.com/office/officeart/2005/8/layout/hProcess11"/>
    <dgm:cxn modelId="{5CFD4E0D-3B31-4551-A097-ED821578EA3A}" type="presParOf" srcId="{84AFA174-8B36-4382-BA0F-6A53D76395A8}" destId="{D474726B-23C4-4733-8ED3-68F1626193DA}" srcOrd="1" destOrd="0" presId="urn:microsoft.com/office/officeart/2005/8/layout/hProcess11"/>
    <dgm:cxn modelId="{CC2845E7-1C39-4375-A146-F15FC5037089}" type="presParOf" srcId="{84AFA174-8B36-4382-BA0F-6A53D76395A8}" destId="{26211FEB-A56B-46F6-B6CA-6DB4156EFF31}" srcOrd="2" destOrd="0" presId="urn:microsoft.com/office/officeart/2005/8/layout/hProcess11"/>
    <dgm:cxn modelId="{3582D366-A083-4C05-96B0-EFE943067343}" type="presParOf" srcId="{61811D0E-ED69-481E-8576-D8AD11C582C7}" destId="{BAB678D8-D3F7-4962-86C6-6871CE1E7208}" srcOrd="1" destOrd="0" presId="urn:microsoft.com/office/officeart/2005/8/layout/hProcess11"/>
    <dgm:cxn modelId="{56A19A81-33AB-4A83-AEA7-EAC3552AB26E}" type="presParOf" srcId="{61811D0E-ED69-481E-8576-D8AD11C582C7}" destId="{1C7A7535-336A-4799-8386-23C2BC681B1E}" srcOrd="2" destOrd="0" presId="urn:microsoft.com/office/officeart/2005/8/layout/hProcess11"/>
    <dgm:cxn modelId="{C7079459-9DBE-4C52-BCF8-C4D7A634C8DE}" type="presParOf" srcId="{1C7A7535-336A-4799-8386-23C2BC681B1E}" destId="{76F5FA8D-7AE4-4758-9F25-73570DB2F4F7}" srcOrd="0" destOrd="0" presId="urn:microsoft.com/office/officeart/2005/8/layout/hProcess11"/>
    <dgm:cxn modelId="{8C33E678-6423-4387-9054-363C0FB76BB3}" type="presParOf" srcId="{1C7A7535-336A-4799-8386-23C2BC681B1E}" destId="{33ACB9DA-74C4-4B0E-8A7A-2F6580745F98}" srcOrd="1" destOrd="0" presId="urn:microsoft.com/office/officeart/2005/8/layout/hProcess11"/>
    <dgm:cxn modelId="{2E2B5A51-8D3D-429D-9A03-47CECD761C01}" type="presParOf" srcId="{1C7A7535-336A-4799-8386-23C2BC681B1E}" destId="{69353E04-F53C-44CE-A3F7-86462C9C7357}" srcOrd="2" destOrd="0" presId="urn:microsoft.com/office/officeart/2005/8/layout/hProcess11"/>
    <dgm:cxn modelId="{F16E4427-B401-4C3F-8803-5C5CED598500}" type="presParOf" srcId="{61811D0E-ED69-481E-8576-D8AD11C582C7}" destId="{FAB16187-6721-489B-ACEA-A2652685A3D3}" srcOrd="3" destOrd="0" presId="urn:microsoft.com/office/officeart/2005/8/layout/hProcess11"/>
    <dgm:cxn modelId="{1E68A404-E602-44B2-99C6-C26331BB8A26}" type="presParOf" srcId="{61811D0E-ED69-481E-8576-D8AD11C582C7}" destId="{37ACE2B0-291F-4B18-8D21-9EC171839513}" srcOrd="4" destOrd="0" presId="urn:microsoft.com/office/officeart/2005/8/layout/hProcess11"/>
    <dgm:cxn modelId="{BA097484-43D8-45C5-8798-C9A839850116}" type="presParOf" srcId="{37ACE2B0-291F-4B18-8D21-9EC171839513}" destId="{307D0089-096B-43EC-95A8-000942A3029F}" srcOrd="0" destOrd="0" presId="urn:microsoft.com/office/officeart/2005/8/layout/hProcess11"/>
    <dgm:cxn modelId="{F2FF6284-1E95-43AA-996B-C067CA7332DA}" type="presParOf" srcId="{37ACE2B0-291F-4B18-8D21-9EC171839513}" destId="{23E49D8D-5BEF-43FD-A68A-548A2C63C56B}" srcOrd="1" destOrd="0" presId="urn:microsoft.com/office/officeart/2005/8/layout/hProcess11"/>
    <dgm:cxn modelId="{D183ED78-249F-43F0-80BB-67ACEDB243D1}" type="presParOf" srcId="{37ACE2B0-291F-4B18-8D21-9EC171839513}" destId="{67057DAB-403F-4ADD-A69F-5A6A5D3BAF65}" srcOrd="2" destOrd="0" presId="urn:microsoft.com/office/officeart/2005/8/layout/hProcess11"/>
    <dgm:cxn modelId="{0AF97A3D-5881-438D-B8EA-DCE78D5FF908}" type="presParOf" srcId="{61811D0E-ED69-481E-8576-D8AD11C582C7}" destId="{3DADD9CF-36A6-402D-83DF-F73C7003FCF2}" srcOrd="5" destOrd="0" presId="urn:microsoft.com/office/officeart/2005/8/layout/hProcess11"/>
    <dgm:cxn modelId="{6C89FB15-A59D-4F19-978C-11486909D528}" type="presParOf" srcId="{61811D0E-ED69-481E-8576-D8AD11C582C7}" destId="{58A3D2AA-CEED-4739-B3FE-22777EF90B33}" srcOrd="6" destOrd="0" presId="urn:microsoft.com/office/officeart/2005/8/layout/hProcess11"/>
    <dgm:cxn modelId="{093E2055-2AF8-4274-A780-827D530871D3}" type="presParOf" srcId="{58A3D2AA-CEED-4739-B3FE-22777EF90B33}" destId="{0731EBF6-D483-4FA5-87EF-9A296274C2F2}" srcOrd="0" destOrd="0" presId="urn:microsoft.com/office/officeart/2005/8/layout/hProcess11"/>
    <dgm:cxn modelId="{435B2507-1844-4CBA-B2A3-74A74A19C0D1}" type="presParOf" srcId="{58A3D2AA-CEED-4739-B3FE-22777EF90B33}" destId="{FB9C4587-ED4F-43B9-BB89-A5EEDE54238E}" srcOrd="1" destOrd="0" presId="urn:microsoft.com/office/officeart/2005/8/layout/hProcess11"/>
    <dgm:cxn modelId="{3F2850AA-1302-46FE-AAC1-38AC9B297838}" type="presParOf" srcId="{58A3D2AA-CEED-4739-B3FE-22777EF90B33}" destId="{7E48D122-8E9E-4A91-AC6B-548A1D2D30A0}"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18CF5-42AC-4CE0-A186-0B1E682D1899}">
      <dsp:nvSpPr>
        <dsp:cNvPr id="0" name=""/>
        <dsp:cNvSpPr/>
      </dsp:nvSpPr>
      <dsp:spPr>
        <a:xfrm>
          <a:off x="1435972" y="650"/>
          <a:ext cx="3224054" cy="919162"/>
        </a:xfrm>
        <a:prstGeom prst="chevron">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25400" cap="flat" cmpd="sng" algn="ctr">
          <a:solidFill>
            <a:schemeClr val="lt1">
              <a:hueOff val="0"/>
              <a:satOff val="0"/>
              <a:lumOff val="0"/>
              <a:alphaOff val="0"/>
            </a:schemeClr>
          </a:solidFill>
          <a:prstDash val="solid"/>
        </a:ln>
        <a:effectLst>
          <a:glow rad="63500">
            <a:schemeClr val="accent1">
              <a:satMod val="175000"/>
              <a:alpha val="40000"/>
            </a:schemeClr>
          </a:glow>
        </a:effectLst>
        <a:scene3d>
          <a:camera prst="isometricOffAxis1Righ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r>
            <a:rPr lang="zh-CN" altLang="en-US" sz="4300" kern="1200" dirty="0" smtClean="0">
              <a:latin typeface="华文中宋" panose="02010600040101010101" pitchFamily="2" charset="-122"/>
              <a:ea typeface="华文中宋" panose="02010600040101010101" pitchFamily="2" charset="-122"/>
            </a:rPr>
            <a:t>公司简介</a:t>
          </a:r>
          <a:endParaRPr lang="zh-CN" altLang="en-US" sz="4300" kern="1200" dirty="0">
            <a:latin typeface="华文中宋" panose="02010600040101010101" pitchFamily="2" charset="-122"/>
            <a:ea typeface="华文中宋" panose="02010600040101010101" pitchFamily="2" charset="-122"/>
          </a:endParaRPr>
        </a:p>
      </dsp:txBody>
      <dsp:txXfrm>
        <a:off x="1895553" y="650"/>
        <a:ext cx="2304892" cy="919162"/>
      </dsp:txXfrm>
    </dsp:sp>
    <dsp:sp modelId="{B832AF04-4F7A-4D75-A373-C576668160A4}">
      <dsp:nvSpPr>
        <dsp:cNvPr id="0" name=""/>
        <dsp:cNvSpPr/>
      </dsp:nvSpPr>
      <dsp:spPr>
        <a:xfrm>
          <a:off x="1435972" y="1048496"/>
          <a:ext cx="3224054" cy="919162"/>
        </a:xfrm>
        <a:prstGeom prst="chevron">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25400" cap="flat" cmpd="sng" algn="ctr">
          <a:solidFill>
            <a:schemeClr val="lt1">
              <a:hueOff val="0"/>
              <a:satOff val="0"/>
              <a:lumOff val="0"/>
              <a:alphaOff val="0"/>
            </a:schemeClr>
          </a:solidFill>
          <a:prstDash val="solid"/>
        </a:ln>
        <a:effectLst>
          <a:glow rad="63500">
            <a:schemeClr val="accent1">
              <a:satMod val="175000"/>
              <a:alpha val="40000"/>
            </a:schemeClr>
          </a:glow>
        </a:effectLst>
        <a:scene3d>
          <a:camera prst="isometricOffAxis1Righ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r>
            <a:rPr lang="zh-CN" altLang="en-US" sz="4300" kern="1200" dirty="0" smtClean="0">
              <a:latin typeface="华文中宋" panose="02010600040101010101" pitchFamily="2" charset="-122"/>
              <a:ea typeface="华文中宋" panose="02010600040101010101" pitchFamily="2" charset="-122"/>
            </a:rPr>
            <a:t>主营业务</a:t>
          </a:r>
          <a:endParaRPr lang="zh-CN" altLang="en-US" sz="4300" kern="1200" dirty="0">
            <a:latin typeface="华文中宋" panose="02010600040101010101" pitchFamily="2" charset="-122"/>
            <a:ea typeface="华文中宋" panose="02010600040101010101" pitchFamily="2" charset="-122"/>
          </a:endParaRPr>
        </a:p>
      </dsp:txBody>
      <dsp:txXfrm>
        <a:off x="1895553" y="1048496"/>
        <a:ext cx="2304892" cy="919162"/>
      </dsp:txXfrm>
    </dsp:sp>
    <dsp:sp modelId="{18F0CE18-AD95-4212-BA44-F7759DDECA3A}">
      <dsp:nvSpPr>
        <dsp:cNvPr id="0" name=""/>
        <dsp:cNvSpPr/>
      </dsp:nvSpPr>
      <dsp:spPr>
        <a:xfrm>
          <a:off x="1435972" y="2096341"/>
          <a:ext cx="3161987" cy="919162"/>
        </a:xfrm>
        <a:prstGeom prst="chevron">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25400" cap="flat" cmpd="sng" algn="ctr">
          <a:solidFill>
            <a:schemeClr val="lt1">
              <a:hueOff val="0"/>
              <a:satOff val="0"/>
              <a:lumOff val="0"/>
              <a:alphaOff val="0"/>
            </a:schemeClr>
          </a:solidFill>
          <a:prstDash val="solid"/>
        </a:ln>
        <a:effectLst>
          <a:glow rad="63500">
            <a:schemeClr val="accent1">
              <a:satMod val="175000"/>
              <a:alpha val="40000"/>
            </a:schemeClr>
          </a:glow>
        </a:effectLst>
        <a:scene3d>
          <a:camera prst="isometricOffAxis1Righ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r>
            <a:rPr lang="zh-CN" altLang="en-US" sz="4300" kern="1200" dirty="0" smtClean="0">
              <a:latin typeface="华文中宋" panose="02010600040101010101" pitchFamily="2" charset="-122"/>
              <a:ea typeface="华文中宋" panose="02010600040101010101" pitchFamily="2" charset="-122"/>
            </a:rPr>
            <a:t>企业优势</a:t>
          </a:r>
          <a:endParaRPr lang="zh-CN" altLang="en-US" sz="4300" kern="1200" dirty="0">
            <a:latin typeface="华文中宋" panose="02010600040101010101" pitchFamily="2" charset="-122"/>
            <a:ea typeface="华文中宋" panose="02010600040101010101" pitchFamily="2" charset="-122"/>
          </a:endParaRPr>
        </a:p>
      </dsp:txBody>
      <dsp:txXfrm>
        <a:off x="1895553" y="2096341"/>
        <a:ext cx="2242825" cy="919162"/>
      </dsp:txXfrm>
    </dsp:sp>
    <dsp:sp modelId="{C8A9AA75-5B68-4296-81FF-BD2F190BFC63}">
      <dsp:nvSpPr>
        <dsp:cNvPr id="0" name=""/>
        <dsp:cNvSpPr/>
      </dsp:nvSpPr>
      <dsp:spPr>
        <a:xfrm>
          <a:off x="1435972" y="3144186"/>
          <a:ext cx="3224054" cy="919162"/>
        </a:xfrm>
        <a:prstGeom prst="chevron">
          <a:avLst/>
        </a:prstGeom>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w="25400" cap="flat" cmpd="sng" algn="ctr">
          <a:solidFill>
            <a:schemeClr val="lt1">
              <a:hueOff val="0"/>
              <a:satOff val="0"/>
              <a:lumOff val="0"/>
              <a:alphaOff val="0"/>
            </a:schemeClr>
          </a:solidFill>
          <a:prstDash val="solid"/>
        </a:ln>
        <a:effectLst>
          <a:glow rad="63500">
            <a:schemeClr val="accent1">
              <a:satMod val="175000"/>
              <a:alpha val="40000"/>
            </a:schemeClr>
          </a:glow>
        </a:effectLst>
        <a:scene3d>
          <a:camera prst="isometricOffAxis1Righ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54610" tIns="27305" rIns="0" bIns="27305" numCol="1" spcCol="1270" anchor="ctr" anchorCtr="0">
          <a:noAutofit/>
        </a:bodyPr>
        <a:lstStyle/>
        <a:p>
          <a:pPr lvl="0" algn="ctr" defTabSz="1911350">
            <a:lnSpc>
              <a:spcPct val="90000"/>
            </a:lnSpc>
            <a:spcBef>
              <a:spcPct val="0"/>
            </a:spcBef>
            <a:spcAft>
              <a:spcPct val="35000"/>
            </a:spcAft>
          </a:pPr>
          <a:r>
            <a:rPr lang="zh-CN" altLang="en-US" sz="4300" kern="1200" dirty="0" smtClean="0">
              <a:latin typeface="华文中宋" panose="02010600040101010101" pitchFamily="2" charset="-122"/>
              <a:ea typeface="华文中宋" panose="02010600040101010101" pitchFamily="2" charset="-122"/>
            </a:rPr>
            <a:t>联系我们</a:t>
          </a:r>
          <a:endParaRPr lang="en-US" altLang="zh-CN" sz="4300" kern="1200" dirty="0" smtClean="0">
            <a:latin typeface="华文中宋" panose="02010600040101010101" pitchFamily="2" charset="-122"/>
            <a:ea typeface="华文中宋" panose="02010600040101010101" pitchFamily="2" charset="-122"/>
          </a:endParaRPr>
        </a:p>
      </dsp:txBody>
      <dsp:txXfrm>
        <a:off x="1895553" y="3144186"/>
        <a:ext cx="2304892" cy="919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31D77-C073-4C04-8AE5-0C8718FAA074}">
      <dsp:nvSpPr>
        <dsp:cNvPr id="0" name=""/>
        <dsp:cNvSpPr/>
      </dsp:nvSpPr>
      <dsp:spPr>
        <a:xfrm>
          <a:off x="3889392" y="868768"/>
          <a:ext cx="117035" cy="512728"/>
        </a:xfrm>
        <a:custGeom>
          <a:avLst/>
          <a:gdLst/>
          <a:ahLst/>
          <a:cxnLst/>
          <a:rect l="0" t="0" r="0" b="0"/>
          <a:pathLst>
            <a:path>
              <a:moveTo>
                <a:pt x="117035" y="0"/>
              </a:moveTo>
              <a:lnTo>
                <a:pt x="117035" y="512728"/>
              </a:lnTo>
              <a:lnTo>
                <a:pt x="0" y="512728"/>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DF3766-EE9D-456C-883D-A3EC57A26F73}">
      <dsp:nvSpPr>
        <dsp:cNvPr id="0" name=""/>
        <dsp:cNvSpPr/>
      </dsp:nvSpPr>
      <dsp:spPr>
        <a:xfrm>
          <a:off x="7005929" y="2451539"/>
          <a:ext cx="167194" cy="512728"/>
        </a:xfrm>
        <a:custGeom>
          <a:avLst/>
          <a:gdLst/>
          <a:ahLst/>
          <a:cxnLst/>
          <a:rect l="0" t="0" r="0" b="0"/>
          <a:pathLst>
            <a:path>
              <a:moveTo>
                <a:pt x="0" y="0"/>
              </a:moveTo>
              <a:lnTo>
                <a:pt x="0" y="512728"/>
              </a:lnTo>
              <a:lnTo>
                <a:pt x="167194" y="5127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8E68F-552C-4DC6-9A58-53A3444B99AF}">
      <dsp:nvSpPr>
        <dsp:cNvPr id="0" name=""/>
        <dsp:cNvSpPr/>
      </dsp:nvSpPr>
      <dsp:spPr>
        <a:xfrm>
          <a:off x="4006428" y="868768"/>
          <a:ext cx="3445352" cy="1025457"/>
        </a:xfrm>
        <a:custGeom>
          <a:avLst/>
          <a:gdLst/>
          <a:ahLst/>
          <a:cxnLst/>
          <a:rect l="0" t="0" r="0" b="0"/>
          <a:pathLst>
            <a:path>
              <a:moveTo>
                <a:pt x="0" y="0"/>
              </a:moveTo>
              <a:lnTo>
                <a:pt x="0" y="908421"/>
              </a:lnTo>
              <a:lnTo>
                <a:pt x="3445352" y="908421"/>
              </a:lnTo>
              <a:lnTo>
                <a:pt x="3445352" y="102545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4CFD95-61A4-460E-A7B3-2B19EB0B465A}">
      <dsp:nvSpPr>
        <dsp:cNvPr id="0" name=""/>
        <dsp:cNvSpPr/>
      </dsp:nvSpPr>
      <dsp:spPr>
        <a:xfrm>
          <a:off x="5524742" y="2451539"/>
          <a:ext cx="189275" cy="1304114"/>
        </a:xfrm>
        <a:custGeom>
          <a:avLst/>
          <a:gdLst/>
          <a:ahLst/>
          <a:cxnLst/>
          <a:rect l="0" t="0" r="0" b="0"/>
          <a:pathLst>
            <a:path>
              <a:moveTo>
                <a:pt x="0" y="0"/>
              </a:moveTo>
              <a:lnTo>
                <a:pt x="0" y="1304114"/>
              </a:lnTo>
              <a:lnTo>
                <a:pt x="189275" y="13041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BF442E-2E94-49C7-A2EF-6D716F10BC98}">
      <dsp:nvSpPr>
        <dsp:cNvPr id="0" name=""/>
        <dsp:cNvSpPr/>
      </dsp:nvSpPr>
      <dsp:spPr>
        <a:xfrm>
          <a:off x="5524742" y="2451539"/>
          <a:ext cx="189275" cy="512728"/>
        </a:xfrm>
        <a:custGeom>
          <a:avLst/>
          <a:gdLst/>
          <a:ahLst/>
          <a:cxnLst/>
          <a:rect l="0" t="0" r="0" b="0"/>
          <a:pathLst>
            <a:path>
              <a:moveTo>
                <a:pt x="0" y="0"/>
              </a:moveTo>
              <a:lnTo>
                <a:pt x="0" y="512728"/>
              </a:lnTo>
              <a:lnTo>
                <a:pt x="189275" y="5127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71FBB3-024E-4B39-A485-8DB7670FC0D6}">
      <dsp:nvSpPr>
        <dsp:cNvPr id="0" name=""/>
        <dsp:cNvSpPr/>
      </dsp:nvSpPr>
      <dsp:spPr>
        <a:xfrm>
          <a:off x="4006428" y="868768"/>
          <a:ext cx="2023048" cy="1025457"/>
        </a:xfrm>
        <a:custGeom>
          <a:avLst/>
          <a:gdLst/>
          <a:ahLst/>
          <a:cxnLst/>
          <a:rect l="0" t="0" r="0" b="0"/>
          <a:pathLst>
            <a:path>
              <a:moveTo>
                <a:pt x="0" y="0"/>
              </a:moveTo>
              <a:lnTo>
                <a:pt x="0" y="908421"/>
              </a:lnTo>
              <a:lnTo>
                <a:pt x="2023048" y="908421"/>
              </a:lnTo>
              <a:lnTo>
                <a:pt x="2023048" y="102545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E14CC1-7572-4DBF-8408-51C7D1EF6305}">
      <dsp:nvSpPr>
        <dsp:cNvPr id="0" name=""/>
        <dsp:cNvSpPr/>
      </dsp:nvSpPr>
      <dsp:spPr>
        <a:xfrm>
          <a:off x="4161322" y="3242924"/>
          <a:ext cx="167194" cy="512728"/>
        </a:xfrm>
        <a:custGeom>
          <a:avLst/>
          <a:gdLst/>
          <a:ahLst/>
          <a:cxnLst/>
          <a:rect l="0" t="0" r="0" b="0"/>
          <a:pathLst>
            <a:path>
              <a:moveTo>
                <a:pt x="0" y="0"/>
              </a:moveTo>
              <a:lnTo>
                <a:pt x="0" y="512728"/>
              </a:lnTo>
              <a:lnTo>
                <a:pt x="167194" y="5127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D966E5-2A7B-4A54-9D26-550B55AFC4AA}">
      <dsp:nvSpPr>
        <dsp:cNvPr id="0" name=""/>
        <dsp:cNvSpPr/>
      </dsp:nvSpPr>
      <dsp:spPr>
        <a:xfrm>
          <a:off x="4561453" y="2451539"/>
          <a:ext cx="91440" cy="234071"/>
        </a:xfrm>
        <a:custGeom>
          <a:avLst/>
          <a:gdLst/>
          <a:ahLst/>
          <a:cxnLst/>
          <a:rect l="0" t="0" r="0" b="0"/>
          <a:pathLst>
            <a:path>
              <a:moveTo>
                <a:pt x="45720" y="0"/>
              </a:moveTo>
              <a:lnTo>
                <a:pt x="45720" y="2340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A691EC-F55B-4DD5-8D64-9AC48EE13B3F}">
      <dsp:nvSpPr>
        <dsp:cNvPr id="0" name=""/>
        <dsp:cNvSpPr/>
      </dsp:nvSpPr>
      <dsp:spPr>
        <a:xfrm>
          <a:off x="4006428" y="868768"/>
          <a:ext cx="600745" cy="1025457"/>
        </a:xfrm>
        <a:custGeom>
          <a:avLst/>
          <a:gdLst/>
          <a:ahLst/>
          <a:cxnLst/>
          <a:rect l="0" t="0" r="0" b="0"/>
          <a:pathLst>
            <a:path>
              <a:moveTo>
                <a:pt x="0" y="0"/>
              </a:moveTo>
              <a:lnTo>
                <a:pt x="0" y="908421"/>
              </a:lnTo>
              <a:lnTo>
                <a:pt x="600745" y="908421"/>
              </a:lnTo>
              <a:lnTo>
                <a:pt x="600745" y="102545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7D6973-9B0B-4BE0-8070-36B3C7BC7C02}">
      <dsp:nvSpPr>
        <dsp:cNvPr id="0" name=""/>
        <dsp:cNvSpPr/>
      </dsp:nvSpPr>
      <dsp:spPr>
        <a:xfrm>
          <a:off x="2812622" y="3242924"/>
          <a:ext cx="167194" cy="512728"/>
        </a:xfrm>
        <a:custGeom>
          <a:avLst/>
          <a:gdLst/>
          <a:ahLst/>
          <a:cxnLst/>
          <a:rect l="0" t="0" r="0" b="0"/>
          <a:pathLst>
            <a:path>
              <a:moveTo>
                <a:pt x="0" y="0"/>
              </a:moveTo>
              <a:lnTo>
                <a:pt x="0" y="512728"/>
              </a:lnTo>
              <a:lnTo>
                <a:pt x="167194" y="5127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18B067-ED8A-460F-B172-D34A17C0C535}">
      <dsp:nvSpPr>
        <dsp:cNvPr id="0" name=""/>
        <dsp:cNvSpPr/>
      </dsp:nvSpPr>
      <dsp:spPr>
        <a:xfrm>
          <a:off x="3212753" y="2451539"/>
          <a:ext cx="91440" cy="234071"/>
        </a:xfrm>
        <a:custGeom>
          <a:avLst/>
          <a:gdLst/>
          <a:ahLst/>
          <a:cxnLst/>
          <a:rect l="0" t="0" r="0" b="0"/>
          <a:pathLst>
            <a:path>
              <a:moveTo>
                <a:pt x="45720" y="0"/>
              </a:moveTo>
              <a:lnTo>
                <a:pt x="45720" y="2340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AC009-A965-4CED-B1D9-4D9A0A313021}">
      <dsp:nvSpPr>
        <dsp:cNvPr id="0" name=""/>
        <dsp:cNvSpPr/>
      </dsp:nvSpPr>
      <dsp:spPr>
        <a:xfrm>
          <a:off x="3258473" y="868768"/>
          <a:ext cx="747954" cy="1025457"/>
        </a:xfrm>
        <a:custGeom>
          <a:avLst/>
          <a:gdLst/>
          <a:ahLst/>
          <a:cxnLst/>
          <a:rect l="0" t="0" r="0" b="0"/>
          <a:pathLst>
            <a:path>
              <a:moveTo>
                <a:pt x="747954" y="0"/>
              </a:moveTo>
              <a:lnTo>
                <a:pt x="747954" y="908421"/>
              </a:lnTo>
              <a:lnTo>
                <a:pt x="0" y="908421"/>
              </a:lnTo>
              <a:lnTo>
                <a:pt x="0" y="102545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B5C084-8E19-4D28-9DC8-A440C4087ADA}">
      <dsp:nvSpPr>
        <dsp:cNvPr id="0" name=""/>
        <dsp:cNvSpPr/>
      </dsp:nvSpPr>
      <dsp:spPr>
        <a:xfrm>
          <a:off x="1463923" y="3242924"/>
          <a:ext cx="167194" cy="512728"/>
        </a:xfrm>
        <a:custGeom>
          <a:avLst/>
          <a:gdLst/>
          <a:ahLst/>
          <a:cxnLst/>
          <a:rect l="0" t="0" r="0" b="0"/>
          <a:pathLst>
            <a:path>
              <a:moveTo>
                <a:pt x="0" y="0"/>
              </a:moveTo>
              <a:lnTo>
                <a:pt x="0" y="512728"/>
              </a:lnTo>
              <a:lnTo>
                <a:pt x="167194" y="5127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05609E-0C6F-42D4-B05A-A2CE229285E4}">
      <dsp:nvSpPr>
        <dsp:cNvPr id="0" name=""/>
        <dsp:cNvSpPr/>
      </dsp:nvSpPr>
      <dsp:spPr>
        <a:xfrm>
          <a:off x="1864054" y="2451539"/>
          <a:ext cx="91440" cy="234071"/>
        </a:xfrm>
        <a:custGeom>
          <a:avLst/>
          <a:gdLst/>
          <a:ahLst/>
          <a:cxnLst/>
          <a:rect l="0" t="0" r="0" b="0"/>
          <a:pathLst>
            <a:path>
              <a:moveTo>
                <a:pt x="45720" y="0"/>
              </a:moveTo>
              <a:lnTo>
                <a:pt x="45720" y="2340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D7EF7A-9B74-43E3-A697-15695AC54BBF}">
      <dsp:nvSpPr>
        <dsp:cNvPr id="0" name=""/>
        <dsp:cNvSpPr/>
      </dsp:nvSpPr>
      <dsp:spPr>
        <a:xfrm>
          <a:off x="1909774" y="868768"/>
          <a:ext cx="2096653" cy="1025457"/>
        </a:xfrm>
        <a:custGeom>
          <a:avLst/>
          <a:gdLst/>
          <a:ahLst/>
          <a:cxnLst/>
          <a:rect l="0" t="0" r="0" b="0"/>
          <a:pathLst>
            <a:path>
              <a:moveTo>
                <a:pt x="2096653" y="0"/>
              </a:moveTo>
              <a:lnTo>
                <a:pt x="2096653" y="908421"/>
              </a:lnTo>
              <a:lnTo>
                <a:pt x="0" y="908421"/>
              </a:lnTo>
              <a:lnTo>
                <a:pt x="0" y="102545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C5571B-50BF-4C80-9C1D-273BA8391690}">
      <dsp:nvSpPr>
        <dsp:cNvPr id="0" name=""/>
        <dsp:cNvSpPr/>
      </dsp:nvSpPr>
      <dsp:spPr>
        <a:xfrm>
          <a:off x="115224" y="4034310"/>
          <a:ext cx="167194" cy="512728"/>
        </a:xfrm>
        <a:custGeom>
          <a:avLst/>
          <a:gdLst/>
          <a:ahLst/>
          <a:cxnLst/>
          <a:rect l="0" t="0" r="0" b="0"/>
          <a:pathLst>
            <a:path>
              <a:moveTo>
                <a:pt x="0" y="0"/>
              </a:moveTo>
              <a:lnTo>
                <a:pt x="0" y="512728"/>
              </a:lnTo>
              <a:lnTo>
                <a:pt x="167194" y="51272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4796BE-5AFF-47F5-B3BD-37F03037BAEB}">
      <dsp:nvSpPr>
        <dsp:cNvPr id="0" name=""/>
        <dsp:cNvSpPr/>
      </dsp:nvSpPr>
      <dsp:spPr>
        <a:xfrm>
          <a:off x="515355" y="3242924"/>
          <a:ext cx="91440" cy="234071"/>
        </a:xfrm>
        <a:custGeom>
          <a:avLst/>
          <a:gdLst/>
          <a:ahLst/>
          <a:cxnLst/>
          <a:rect l="0" t="0" r="0" b="0"/>
          <a:pathLst>
            <a:path>
              <a:moveTo>
                <a:pt x="45720" y="0"/>
              </a:moveTo>
              <a:lnTo>
                <a:pt x="45720" y="2340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B07CF-054F-4371-9C6E-7DCC92F51B1F}">
      <dsp:nvSpPr>
        <dsp:cNvPr id="0" name=""/>
        <dsp:cNvSpPr/>
      </dsp:nvSpPr>
      <dsp:spPr>
        <a:xfrm>
          <a:off x="515355" y="2451539"/>
          <a:ext cx="91440" cy="234071"/>
        </a:xfrm>
        <a:custGeom>
          <a:avLst/>
          <a:gdLst/>
          <a:ahLst/>
          <a:cxnLst/>
          <a:rect l="0" t="0" r="0" b="0"/>
          <a:pathLst>
            <a:path>
              <a:moveTo>
                <a:pt x="45720" y="0"/>
              </a:moveTo>
              <a:lnTo>
                <a:pt x="45720" y="2340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3510A-881A-4873-90A4-FEFFF4D21E8B}">
      <dsp:nvSpPr>
        <dsp:cNvPr id="0" name=""/>
        <dsp:cNvSpPr/>
      </dsp:nvSpPr>
      <dsp:spPr>
        <a:xfrm>
          <a:off x="561075" y="868768"/>
          <a:ext cx="3445352" cy="1025457"/>
        </a:xfrm>
        <a:custGeom>
          <a:avLst/>
          <a:gdLst/>
          <a:ahLst/>
          <a:cxnLst/>
          <a:rect l="0" t="0" r="0" b="0"/>
          <a:pathLst>
            <a:path>
              <a:moveTo>
                <a:pt x="3445352" y="0"/>
              </a:moveTo>
              <a:lnTo>
                <a:pt x="3445352" y="908421"/>
              </a:lnTo>
              <a:lnTo>
                <a:pt x="0" y="908421"/>
              </a:lnTo>
              <a:lnTo>
                <a:pt x="0" y="102545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99C81-5829-4E60-A0E5-199A815DA5EC}">
      <dsp:nvSpPr>
        <dsp:cNvPr id="0" name=""/>
        <dsp:cNvSpPr/>
      </dsp:nvSpPr>
      <dsp:spPr>
        <a:xfrm>
          <a:off x="3449114" y="311454"/>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总经理</a:t>
          </a:r>
          <a:endParaRPr lang="zh-CN" altLang="en-US" sz="1500" b="1" kern="1200" dirty="0"/>
        </a:p>
      </dsp:txBody>
      <dsp:txXfrm>
        <a:off x="3449114" y="311454"/>
        <a:ext cx="1114627" cy="557313"/>
      </dsp:txXfrm>
    </dsp:sp>
    <dsp:sp modelId="{86DBAE7D-B7C7-4BDD-B1F9-AEFB55887C94}">
      <dsp:nvSpPr>
        <dsp:cNvPr id="0" name=""/>
        <dsp:cNvSpPr/>
      </dsp:nvSpPr>
      <dsp:spPr>
        <a:xfrm>
          <a:off x="3761" y="1894225"/>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营销总监</a:t>
          </a:r>
          <a:endParaRPr lang="zh-CN" altLang="en-US" sz="1500" b="1" kern="1200" dirty="0"/>
        </a:p>
      </dsp:txBody>
      <dsp:txXfrm>
        <a:off x="3761" y="1894225"/>
        <a:ext cx="1114627" cy="557313"/>
      </dsp:txXfrm>
    </dsp:sp>
    <dsp:sp modelId="{C8AFB5DC-C398-4CBF-9875-BEAA5FC459FF}">
      <dsp:nvSpPr>
        <dsp:cNvPr id="0" name=""/>
        <dsp:cNvSpPr/>
      </dsp:nvSpPr>
      <dsp:spPr>
        <a:xfrm>
          <a:off x="3761" y="2685610"/>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营销副总</a:t>
          </a:r>
          <a:endParaRPr lang="zh-CN" altLang="en-US" sz="1500" b="1" kern="1200" dirty="0"/>
        </a:p>
      </dsp:txBody>
      <dsp:txXfrm>
        <a:off x="3761" y="2685610"/>
        <a:ext cx="1114627" cy="557313"/>
      </dsp:txXfrm>
    </dsp:sp>
    <dsp:sp modelId="{1B392859-A91B-4930-BABD-0B3E5C86BF56}">
      <dsp:nvSpPr>
        <dsp:cNvPr id="0" name=""/>
        <dsp:cNvSpPr/>
      </dsp:nvSpPr>
      <dsp:spPr>
        <a:xfrm>
          <a:off x="3761" y="3476996"/>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销售经理</a:t>
          </a:r>
          <a:endParaRPr lang="zh-CN" altLang="en-US" sz="1500" b="1" kern="1200" dirty="0"/>
        </a:p>
      </dsp:txBody>
      <dsp:txXfrm>
        <a:off x="3761" y="3476996"/>
        <a:ext cx="1114627" cy="557313"/>
      </dsp:txXfrm>
    </dsp:sp>
    <dsp:sp modelId="{495F212B-B803-4A71-8472-C50CD1B24AC1}">
      <dsp:nvSpPr>
        <dsp:cNvPr id="0" name=""/>
        <dsp:cNvSpPr/>
      </dsp:nvSpPr>
      <dsp:spPr>
        <a:xfrm>
          <a:off x="282418" y="4268381"/>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销售代表</a:t>
          </a:r>
          <a:r>
            <a:rPr lang="en-US" altLang="zh-CN" sz="1500" b="1" kern="1200" dirty="0" smtClean="0"/>
            <a:t>/</a:t>
          </a:r>
          <a:r>
            <a:rPr lang="zh-CN" altLang="en-US" sz="1500" b="1" kern="1200" dirty="0" smtClean="0"/>
            <a:t>导购</a:t>
          </a:r>
          <a:r>
            <a:rPr lang="en-US" altLang="zh-CN" sz="1500" b="1" kern="1200" dirty="0" smtClean="0"/>
            <a:t>/</a:t>
          </a:r>
          <a:r>
            <a:rPr lang="zh-CN" altLang="en-US" sz="1500" b="1" kern="1200" dirty="0" smtClean="0"/>
            <a:t>业务员</a:t>
          </a:r>
          <a:endParaRPr lang="zh-CN" altLang="en-US" sz="1500" b="1" kern="1200" dirty="0"/>
        </a:p>
      </dsp:txBody>
      <dsp:txXfrm>
        <a:off x="282418" y="4268381"/>
        <a:ext cx="1114627" cy="557313"/>
      </dsp:txXfrm>
    </dsp:sp>
    <dsp:sp modelId="{189492F2-C3A5-4DC1-A4BA-55AF434B0CD6}">
      <dsp:nvSpPr>
        <dsp:cNvPr id="0" name=""/>
        <dsp:cNvSpPr/>
      </dsp:nvSpPr>
      <dsp:spPr>
        <a:xfrm>
          <a:off x="1352460" y="1894225"/>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财务总监</a:t>
          </a:r>
          <a:endParaRPr lang="zh-CN" altLang="en-US" sz="1500" b="1" kern="1200" dirty="0"/>
        </a:p>
      </dsp:txBody>
      <dsp:txXfrm>
        <a:off x="1352460" y="1894225"/>
        <a:ext cx="1114627" cy="557313"/>
      </dsp:txXfrm>
    </dsp:sp>
    <dsp:sp modelId="{E451FF24-78BF-4D0E-92F4-95525DA1F4C0}">
      <dsp:nvSpPr>
        <dsp:cNvPr id="0" name=""/>
        <dsp:cNvSpPr/>
      </dsp:nvSpPr>
      <dsp:spPr>
        <a:xfrm>
          <a:off x="1352460" y="2685610"/>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会计</a:t>
          </a:r>
          <a:endParaRPr lang="zh-CN" altLang="en-US" sz="1500" b="1" kern="1200" dirty="0"/>
        </a:p>
      </dsp:txBody>
      <dsp:txXfrm>
        <a:off x="1352460" y="2685610"/>
        <a:ext cx="1114627" cy="557313"/>
      </dsp:txXfrm>
    </dsp:sp>
    <dsp:sp modelId="{1528E83A-C71F-45E7-99EB-7DE2C914B6B4}">
      <dsp:nvSpPr>
        <dsp:cNvPr id="0" name=""/>
        <dsp:cNvSpPr/>
      </dsp:nvSpPr>
      <dsp:spPr>
        <a:xfrm>
          <a:off x="1631117" y="3476996"/>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出纳</a:t>
          </a:r>
          <a:endParaRPr lang="zh-CN" altLang="en-US" sz="1500" b="1" kern="1200" dirty="0"/>
        </a:p>
      </dsp:txBody>
      <dsp:txXfrm>
        <a:off x="1631117" y="3476996"/>
        <a:ext cx="1114627" cy="557313"/>
      </dsp:txXfrm>
    </dsp:sp>
    <dsp:sp modelId="{26C19D56-0928-404D-80C3-842313E82A06}">
      <dsp:nvSpPr>
        <dsp:cNvPr id="0" name=""/>
        <dsp:cNvSpPr/>
      </dsp:nvSpPr>
      <dsp:spPr>
        <a:xfrm>
          <a:off x="2701160" y="1894225"/>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设计总监</a:t>
          </a:r>
          <a:endParaRPr lang="zh-CN" altLang="en-US" sz="1500" b="1" kern="1200" dirty="0"/>
        </a:p>
      </dsp:txBody>
      <dsp:txXfrm>
        <a:off x="2701160" y="1894225"/>
        <a:ext cx="1114627" cy="557313"/>
      </dsp:txXfrm>
    </dsp:sp>
    <dsp:sp modelId="{BD8181D7-381F-4692-91FD-52D96DEFFECE}">
      <dsp:nvSpPr>
        <dsp:cNvPr id="0" name=""/>
        <dsp:cNvSpPr/>
      </dsp:nvSpPr>
      <dsp:spPr>
        <a:xfrm>
          <a:off x="2701160" y="2685610"/>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设计师</a:t>
          </a:r>
          <a:endParaRPr lang="zh-CN" altLang="en-US" sz="1500" b="1" kern="1200" dirty="0"/>
        </a:p>
      </dsp:txBody>
      <dsp:txXfrm>
        <a:off x="2701160" y="2685610"/>
        <a:ext cx="1114627" cy="557313"/>
      </dsp:txXfrm>
    </dsp:sp>
    <dsp:sp modelId="{FBCCE8F1-E4FC-4EDB-9C8A-F1E5FADC08B0}">
      <dsp:nvSpPr>
        <dsp:cNvPr id="0" name=""/>
        <dsp:cNvSpPr/>
      </dsp:nvSpPr>
      <dsp:spPr>
        <a:xfrm>
          <a:off x="2979817" y="3476996"/>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设计师助理</a:t>
          </a:r>
          <a:endParaRPr lang="zh-CN" altLang="en-US" sz="1500" b="1" kern="1200" dirty="0"/>
        </a:p>
      </dsp:txBody>
      <dsp:txXfrm>
        <a:off x="2979817" y="3476996"/>
        <a:ext cx="1114627" cy="557313"/>
      </dsp:txXfrm>
    </dsp:sp>
    <dsp:sp modelId="{907EB68B-939D-4066-BE6E-9D86BFC6402E}">
      <dsp:nvSpPr>
        <dsp:cNvPr id="0" name=""/>
        <dsp:cNvSpPr/>
      </dsp:nvSpPr>
      <dsp:spPr>
        <a:xfrm>
          <a:off x="4049859" y="1894225"/>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工程总监</a:t>
          </a:r>
          <a:endParaRPr lang="zh-CN" altLang="en-US" sz="1500" b="1" kern="1200" dirty="0"/>
        </a:p>
      </dsp:txBody>
      <dsp:txXfrm>
        <a:off x="4049859" y="1894225"/>
        <a:ext cx="1114627" cy="557313"/>
      </dsp:txXfrm>
    </dsp:sp>
    <dsp:sp modelId="{EA5AFCC6-DFE1-40DD-A8C0-F7121F97A384}">
      <dsp:nvSpPr>
        <dsp:cNvPr id="0" name=""/>
        <dsp:cNvSpPr/>
      </dsp:nvSpPr>
      <dsp:spPr>
        <a:xfrm>
          <a:off x="4049859" y="2685610"/>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项目经理</a:t>
          </a:r>
          <a:endParaRPr lang="zh-CN" altLang="en-US" sz="1500" b="1" kern="1200" dirty="0"/>
        </a:p>
      </dsp:txBody>
      <dsp:txXfrm>
        <a:off x="4049859" y="2685610"/>
        <a:ext cx="1114627" cy="557313"/>
      </dsp:txXfrm>
    </dsp:sp>
    <dsp:sp modelId="{102238AC-1931-40E4-B21A-8FCF9AA43525}">
      <dsp:nvSpPr>
        <dsp:cNvPr id="0" name=""/>
        <dsp:cNvSpPr/>
      </dsp:nvSpPr>
      <dsp:spPr>
        <a:xfrm>
          <a:off x="4328516" y="3476996"/>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安装师</a:t>
          </a:r>
          <a:endParaRPr lang="zh-CN" altLang="en-US" sz="1500" b="1" kern="1200" dirty="0"/>
        </a:p>
      </dsp:txBody>
      <dsp:txXfrm>
        <a:off x="4328516" y="3476996"/>
        <a:ext cx="1114627" cy="557313"/>
      </dsp:txXfrm>
    </dsp:sp>
    <dsp:sp modelId="{70385A1F-CA6A-44D1-B854-5EDD10B638CE}">
      <dsp:nvSpPr>
        <dsp:cNvPr id="0" name=""/>
        <dsp:cNvSpPr/>
      </dsp:nvSpPr>
      <dsp:spPr>
        <a:xfrm>
          <a:off x="5398558" y="1894225"/>
          <a:ext cx="1261836"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人事行政总监</a:t>
          </a:r>
          <a:endParaRPr lang="zh-CN" altLang="en-US" sz="1500" b="1" kern="1200" dirty="0"/>
        </a:p>
      </dsp:txBody>
      <dsp:txXfrm>
        <a:off x="5398558" y="1894225"/>
        <a:ext cx="1261836" cy="557313"/>
      </dsp:txXfrm>
    </dsp:sp>
    <dsp:sp modelId="{2B0ABBFB-AC10-4016-BC9E-4FEFB536D001}">
      <dsp:nvSpPr>
        <dsp:cNvPr id="0" name=""/>
        <dsp:cNvSpPr/>
      </dsp:nvSpPr>
      <dsp:spPr>
        <a:xfrm>
          <a:off x="5714017" y="2685610"/>
          <a:ext cx="1220450"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人事行政经理</a:t>
          </a:r>
          <a:endParaRPr lang="zh-CN" altLang="en-US" sz="1500" b="1" kern="1200" dirty="0"/>
        </a:p>
      </dsp:txBody>
      <dsp:txXfrm>
        <a:off x="5714017" y="2685610"/>
        <a:ext cx="1220450" cy="557313"/>
      </dsp:txXfrm>
    </dsp:sp>
    <dsp:sp modelId="{2237FD73-867A-474B-BE60-4ED7D51F747F}">
      <dsp:nvSpPr>
        <dsp:cNvPr id="0" name=""/>
        <dsp:cNvSpPr/>
      </dsp:nvSpPr>
      <dsp:spPr>
        <a:xfrm>
          <a:off x="5714017" y="3476996"/>
          <a:ext cx="1220450"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人事行政专员</a:t>
          </a:r>
          <a:endParaRPr lang="zh-CN" altLang="en-US" sz="1500" b="1" kern="1200" dirty="0"/>
        </a:p>
      </dsp:txBody>
      <dsp:txXfrm>
        <a:off x="5714017" y="3476996"/>
        <a:ext cx="1220450" cy="557313"/>
      </dsp:txXfrm>
    </dsp:sp>
    <dsp:sp modelId="{729F7393-CCD8-4806-9123-DCE4671D73A5}">
      <dsp:nvSpPr>
        <dsp:cNvPr id="0" name=""/>
        <dsp:cNvSpPr/>
      </dsp:nvSpPr>
      <dsp:spPr>
        <a:xfrm>
          <a:off x="6894466" y="1894225"/>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渠道经理</a:t>
          </a:r>
          <a:endParaRPr lang="zh-CN" altLang="en-US" sz="1500" b="1" kern="1200" dirty="0"/>
        </a:p>
      </dsp:txBody>
      <dsp:txXfrm>
        <a:off x="6894466" y="1894225"/>
        <a:ext cx="1114627" cy="557313"/>
      </dsp:txXfrm>
    </dsp:sp>
    <dsp:sp modelId="{C0DFC523-8EDE-4A4B-90BF-36FA73C76CC7}">
      <dsp:nvSpPr>
        <dsp:cNvPr id="0" name=""/>
        <dsp:cNvSpPr/>
      </dsp:nvSpPr>
      <dsp:spPr>
        <a:xfrm>
          <a:off x="7173123" y="2685610"/>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渠道专员</a:t>
          </a:r>
          <a:endParaRPr lang="zh-CN" altLang="en-US" sz="1500" b="1" kern="1200" dirty="0"/>
        </a:p>
      </dsp:txBody>
      <dsp:txXfrm>
        <a:off x="7173123" y="2685610"/>
        <a:ext cx="1114627" cy="557313"/>
      </dsp:txXfrm>
    </dsp:sp>
    <dsp:sp modelId="{496C862C-F303-4723-B37D-CC27CD16D608}">
      <dsp:nvSpPr>
        <dsp:cNvPr id="0" name=""/>
        <dsp:cNvSpPr/>
      </dsp:nvSpPr>
      <dsp:spPr>
        <a:xfrm>
          <a:off x="2774764" y="1102839"/>
          <a:ext cx="1114627" cy="557313"/>
        </a:xfrm>
        <a:prstGeom prst="rect">
          <a:avLst/>
        </a:prstGeom>
        <a:blipFill>
          <a:blip xmlns:r="http://schemas.openxmlformats.org/officeDocument/2006/relationships" r:embed="rId1">
            <a:duotone>
              <a:schemeClr val="accent1">
                <a:shade val="28000"/>
                <a:satMod val="100000"/>
              </a:schemeClr>
              <a:schemeClr val="accent1">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satMod val="11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副总经理</a:t>
          </a:r>
          <a:endParaRPr lang="zh-CN" altLang="en-US" sz="1500" b="1" kern="1200" dirty="0"/>
        </a:p>
      </dsp:txBody>
      <dsp:txXfrm>
        <a:off x="2774764" y="1102839"/>
        <a:ext cx="1114627" cy="5573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89B40-381D-49AF-89C1-645F76D97A0D}">
      <dsp:nvSpPr>
        <dsp:cNvPr id="0" name=""/>
        <dsp:cNvSpPr/>
      </dsp:nvSpPr>
      <dsp:spPr>
        <a:xfrm>
          <a:off x="720241" y="433602"/>
          <a:ext cx="2890341" cy="2890341"/>
        </a:xfrm>
        <a:prstGeom prst="blockArc">
          <a:avLst>
            <a:gd name="adj1" fmla="val 11880000"/>
            <a:gd name="adj2" fmla="val 16200000"/>
            <a:gd name="adj3" fmla="val 4639"/>
          </a:avLst>
        </a:prstGeom>
        <a:solidFill>
          <a:schemeClr val="accent5">
            <a:hueOff val="6718553"/>
            <a:satOff val="9479"/>
            <a:lumOff val="-117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D12E20C-DE35-4FF9-91B0-9592A07D444F}">
      <dsp:nvSpPr>
        <dsp:cNvPr id="0" name=""/>
        <dsp:cNvSpPr/>
      </dsp:nvSpPr>
      <dsp:spPr>
        <a:xfrm>
          <a:off x="720241" y="433602"/>
          <a:ext cx="2890341" cy="2890341"/>
        </a:xfrm>
        <a:prstGeom prst="blockArc">
          <a:avLst>
            <a:gd name="adj1" fmla="val 7560000"/>
            <a:gd name="adj2" fmla="val 11880000"/>
            <a:gd name="adj3" fmla="val 4639"/>
          </a:avLst>
        </a:prstGeom>
        <a:solidFill>
          <a:schemeClr val="accent5">
            <a:hueOff val="5038915"/>
            <a:satOff val="7109"/>
            <a:lumOff val="-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DD11004-F636-46F8-9786-AC1FCC4889A6}">
      <dsp:nvSpPr>
        <dsp:cNvPr id="0" name=""/>
        <dsp:cNvSpPr/>
      </dsp:nvSpPr>
      <dsp:spPr>
        <a:xfrm>
          <a:off x="720241" y="433602"/>
          <a:ext cx="2890341" cy="2890341"/>
        </a:xfrm>
        <a:prstGeom prst="blockArc">
          <a:avLst>
            <a:gd name="adj1" fmla="val 3240000"/>
            <a:gd name="adj2" fmla="val 7560000"/>
            <a:gd name="adj3" fmla="val 4639"/>
          </a:avLst>
        </a:prstGeom>
        <a:solidFill>
          <a:schemeClr val="accent5">
            <a:hueOff val="3359277"/>
            <a:satOff val="4740"/>
            <a:lumOff val="-58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5AA7A7B-7CE9-493D-8A59-3C28A8574D8E}">
      <dsp:nvSpPr>
        <dsp:cNvPr id="0" name=""/>
        <dsp:cNvSpPr/>
      </dsp:nvSpPr>
      <dsp:spPr>
        <a:xfrm>
          <a:off x="720241" y="433602"/>
          <a:ext cx="2890341" cy="2890341"/>
        </a:xfrm>
        <a:prstGeom prst="blockArc">
          <a:avLst>
            <a:gd name="adj1" fmla="val 20520000"/>
            <a:gd name="adj2" fmla="val 3240000"/>
            <a:gd name="adj3" fmla="val 4639"/>
          </a:avLst>
        </a:prstGeom>
        <a:solidFill>
          <a:schemeClr val="accent5">
            <a:hueOff val="1679638"/>
            <a:satOff val="2370"/>
            <a:lumOff val="-29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A587FE4-42A0-409B-829B-6122CEC160DC}">
      <dsp:nvSpPr>
        <dsp:cNvPr id="0" name=""/>
        <dsp:cNvSpPr/>
      </dsp:nvSpPr>
      <dsp:spPr>
        <a:xfrm>
          <a:off x="720241" y="433602"/>
          <a:ext cx="2890341" cy="2890341"/>
        </a:xfrm>
        <a:prstGeom prst="blockArc">
          <a:avLst>
            <a:gd name="adj1" fmla="val 16200000"/>
            <a:gd name="adj2" fmla="val 20520000"/>
            <a:gd name="adj3" fmla="val 4639"/>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8AAA647-489A-459E-97E3-CB7981954A40}">
      <dsp:nvSpPr>
        <dsp:cNvPr id="0" name=""/>
        <dsp:cNvSpPr/>
      </dsp:nvSpPr>
      <dsp:spPr>
        <a:xfrm>
          <a:off x="1500351" y="1213713"/>
          <a:ext cx="1330121" cy="1330121"/>
        </a:xfrm>
        <a:prstGeom prst="ellipse">
          <a:avLst/>
        </a:prstGeom>
        <a:solidFill>
          <a:schemeClr val="accent4">
            <a:hueOff val="0"/>
            <a:satOff val="0"/>
            <a:lumOff val="0"/>
            <a:alphaOff val="0"/>
          </a:schemeClr>
        </a:solidFill>
        <a:ln>
          <a:noFill/>
        </a:ln>
        <a:effectLst>
          <a:glow rad="63500">
            <a:schemeClr val="accent4">
              <a:hueOff val="0"/>
              <a:satOff val="0"/>
              <a:lumOff val="0"/>
              <a:alphaOff val="0"/>
              <a:alpha val="45000"/>
              <a:satMod val="11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b="1" kern="1200" dirty="0" smtClean="0">
              <a:solidFill>
                <a:srgbClr val="FF0000"/>
              </a:solidFill>
            </a:rPr>
            <a:t>匠人精神</a:t>
          </a:r>
          <a:endParaRPr lang="zh-CN" altLang="en-US" sz="2900" b="1" kern="1200" dirty="0">
            <a:solidFill>
              <a:srgbClr val="FF0000"/>
            </a:solidFill>
          </a:endParaRPr>
        </a:p>
      </dsp:txBody>
      <dsp:txXfrm>
        <a:off x="1695143" y="1408505"/>
        <a:ext cx="940537" cy="940537"/>
      </dsp:txXfrm>
    </dsp:sp>
    <dsp:sp modelId="{952D3990-3A64-43B0-BA1A-4AAA4F8558BB}">
      <dsp:nvSpPr>
        <dsp:cNvPr id="0" name=""/>
        <dsp:cNvSpPr/>
      </dsp:nvSpPr>
      <dsp:spPr>
        <a:xfrm>
          <a:off x="1699869" y="1579"/>
          <a:ext cx="931084" cy="931084"/>
        </a:xfrm>
        <a:prstGeom prst="ellipse">
          <a:avLst/>
        </a:prstGeom>
        <a:solidFill>
          <a:schemeClr val="accent5">
            <a:hueOff val="0"/>
            <a:satOff val="0"/>
            <a:lumOff val="0"/>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rgbClr val="FF0000"/>
              </a:solidFill>
            </a:rPr>
            <a:t>诚信</a:t>
          </a:r>
          <a:endParaRPr lang="zh-CN" altLang="en-US" sz="2300" b="1" kern="1200" dirty="0">
            <a:solidFill>
              <a:srgbClr val="FF0000"/>
            </a:solidFill>
          </a:endParaRPr>
        </a:p>
      </dsp:txBody>
      <dsp:txXfrm>
        <a:off x="1836223" y="137933"/>
        <a:ext cx="658376" cy="658376"/>
      </dsp:txXfrm>
    </dsp:sp>
    <dsp:sp modelId="{1A4A4671-9967-48EA-AB55-455DB0DB2EE7}">
      <dsp:nvSpPr>
        <dsp:cNvPr id="0" name=""/>
        <dsp:cNvSpPr/>
      </dsp:nvSpPr>
      <dsp:spPr>
        <a:xfrm>
          <a:off x="3042430" y="977006"/>
          <a:ext cx="931084" cy="931084"/>
        </a:xfrm>
        <a:prstGeom prst="ellipse">
          <a:avLst/>
        </a:prstGeom>
        <a:solidFill>
          <a:schemeClr val="accent5">
            <a:hueOff val="1679638"/>
            <a:satOff val="2370"/>
            <a:lumOff val="-294"/>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rgbClr val="FF0000"/>
              </a:solidFill>
            </a:rPr>
            <a:t>求精</a:t>
          </a:r>
          <a:endParaRPr lang="zh-CN" altLang="en-US" sz="2300" b="1" kern="1200" dirty="0">
            <a:solidFill>
              <a:srgbClr val="FF0000"/>
            </a:solidFill>
          </a:endParaRPr>
        </a:p>
      </dsp:txBody>
      <dsp:txXfrm>
        <a:off x="3178784" y="1113360"/>
        <a:ext cx="658376" cy="658376"/>
      </dsp:txXfrm>
    </dsp:sp>
    <dsp:sp modelId="{D7424819-9690-4C9B-8316-F4BCD9F33A23}">
      <dsp:nvSpPr>
        <dsp:cNvPr id="0" name=""/>
        <dsp:cNvSpPr/>
      </dsp:nvSpPr>
      <dsp:spPr>
        <a:xfrm>
          <a:off x="2529617" y="2555281"/>
          <a:ext cx="931084" cy="931084"/>
        </a:xfrm>
        <a:prstGeom prst="ellipse">
          <a:avLst/>
        </a:prstGeom>
        <a:solidFill>
          <a:schemeClr val="accent5">
            <a:hueOff val="3359277"/>
            <a:satOff val="4740"/>
            <a:lumOff val="-588"/>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rgbClr val="FF0000"/>
              </a:solidFill>
            </a:rPr>
            <a:t>务实</a:t>
          </a:r>
          <a:endParaRPr lang="zh-CN" altLang="en-US" sz="2300" b="1" kern="1200" dirty="0">
            <a:solidFill>
              <a:srgbClr val="FF0000"/>
            </a:solidFill>
          </a:endParaRPr>
        </a:p>
      </dsp:txBody>
      <dsp:txXfrm>
        <a:off x="2665971" y="2691635"/>
        <a:ext cx="658376" cy="658376"/>
      </dsp:txXfrm>
    </dsp:sp>
    <dsp:sp modelId="{60E0CC5E-687A-4E25-8F9E-89B31E52BB7F}">
      <dsp:nvSpPr>
        <dsp:cNvPr id="0" name=""/>
        <dsp:cNvSpPr/>
      </dsp:nvSpPr>
      <dsp:spPr>
        <a:xfrm>
          <a:off x="870121" y="2555281"/>
          <a:ext cx="931084" cy="931084"/>
        </a:xfrm>
        <a:prstGeom prst="ellipse">
          <a:avLst/>
        </a:prstGeom>
        <a:solidFill>
          <a:schemeClr val="accent5">
            <a:hueOff val="5038915"/>
            <a:satOff val="7109"/>
            <a:lumOff val="-882"/>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rgbClr val="FF0000"/>
              </a:solidFill>
            </a:rPr>
            <a:t>创新</a:t>
          </a:r>
          <a:endParaRPr lang="zh-CN" altLang="en-US" sz="2300" b="1" kern="1200" dirty="0">
            <a:solidFill>
              <a:srgbClr val="FF0000"/>
            </a:solidFill>
          </a:endParaRPr>
        </a:p>
      </dsp:txBody>
      <dsp:txXfrm>
        <a:off x="1006475" y="2691635"/>
        <a:ext cx="658376" cy="658376"/>
      </dsp:txXfrm>
    </dsp:sp>
    <dsp:sp modelId="{C981FCF0-FBF2-460E-9040-37C0A79F2972}">
      <dsp:nvSpPr>
        <dsp:cNvPr id="0" name=""/>
        <dsp:cNvSpPr/>
      </dsp:nvSpPr>
      <dsp:spPr>
        <a:xfrm>
          <a:off x="357309" y="977006"/>
          <a:ext cx="931084" cy="931084"/>
        </a:xfrm>
        <a:prstGeom prst="ellipse">
          <a:avLst/>
        </a:prstGeom>
        <a:solidFill>
          <a:schemeClr val="accent5">
            <a:hueOff val="6718553"/>
            <a:satOff val="9479"/>
            <a:lumOff val="-1176"/>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b="1" kern="1200" dirty="0" smtClean="0">
              <a:solidFill>
                <a:srgbClr val="FF0000"/>
              </a:solidFill>
            </a:rPr>
            <a:t>共赢</a:t>
          </a:r>
          <a:endParaRPr lang="zh-CN" altLang="en-US" sz="2300" b="1" kern="1200" dirty="0">
            <a:solidFill>
              <a:srgbClr val="FF0000"/>
            </a:solidFill>
          </a:endParaRPr>
        </a:p>
      </dsp:txBody>
      <dsp:txXfrm>
        <a:off x="493663" y="1113360"/>
        <a:ext cx="658376" cy="658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33F02-5DE2-4F01-B70F-D90EBF3FA28E}">
      <dsp:nvSpPr>
        <dsp:cNvPr id="0" name=""/>
        <dsp:cNvSpPr/>
      </dsp:nvSpPr>
      <dsp:spPr>
        <a:xfrm>
          <a:off x="0" y="1204622"/>
          <a:ext cx="8387085" cy="1606163"/>
        </a:xfrm>
        <a:prstGeom prst="notchedRightArrow">
          <a:avLst/>
        </a:prstGeom>
        <a:solidFill>
          <a:schemeClr val="accent2">
            <a:tint val="40000"/>
            <a:hueOff val="0"/>
            <a:satOff val="0"/>
            <a:lumOff val="0"/>
            <a:alphaOff val="0"/>
          </a:schemeClr>
        </a:solidFill>
        <a:ln w="1270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07C6A47-7D1C-440E-A412-00BA8D1A548B}">
      <dsp:nvSpPr>
        <dsp:cNvPr id="0" name=""/>
        <dsp:cNvSpPr/>
      </dsp:nvSpPr>
      <dsp:spPr>
        <a:xfrm>
          <a:off x="926" y="0"/>
          <a:ext cx="1425211" cy="1606163"/>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altLang="zh-CN" sz="1600" kern="1200" dirty="0" smtClean="0"/>
            <a:t>2010</a:t>
          </a:r>
          <a:r>
            <a:rPr lang="zh-CN" altLang="en-US" sz="1600" kern="1200" dirty="0" smtClean="0"/>
            <a:t>年个人创业阶段</a:t>
          </a:r>
          <a:endParaRPr lang="zh-CN" altLang="en-US" sz="1600" kern="1200" dirty="0"/>
        </a:p>
      </dsp:txBody>
      <dsp:txXfrm>
        <a:off x="926" y="0"/>
        <a:ext cx="1425211" cy="1606163"/>
      </dsp:txXfrm>
    </dsp:sp>
    <dsp:sp modelId="{D474726B-23C4-4733-8ED3-68F1626193DA}">
      <dsp:nvSpPr>
        <dsp:cNvPr id="0" name=""/>
        <dsp:cNvSpPr/>
      </dsp:nvSpPr>
      <dsp:spPr>
        <a:xfrm>
          <a:off x="512761" y="1806933"/>
          <a:ext cx="401540" cy="401540"/>
        </a:xfrm>
        <a:prstGeom prst="ellipse">
          <a:avLst/>
        </a:prstGeom>
        <a:solidFill>
          <a:schemeClr val="accent2">
            <a:hueOff val="0"/>
            <a:satOff val="0"/>
            <a:lumOff val="0"/>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6F5FA8D-7AE4-4758-9F25-73570DB2F4F7}">
      <dsp:nvSpPr>
        <dsp:cNvPr id="0" name=""/>
        <dsp:cNvSpPr/>
      </dsp:nvSpPr>
      <dsp:spPr>
        <a:xfrm>
          <a:off x="1469306" y="2409244"/>
          <a:ext cx="1678967" cy="1606163"/>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altLang="zh-CN" sz="1600" kern="1200" dirty="0" smtClean="0"/>
            <a:t>2011</a:t>
          </a:r>
          <a:r>
            <a:rPr lang="zh-CN" altLang="en-US" sz="1600" kern="1200" dirty="0" smtClean="0"/>
            <a:t>年在九峰国际成立武侯区楠桥家居经营部，并承接定制家具工厂。团队建立</a:t>
          </a:r>
          <a:endParaRPr lang="zh-CN" altLang="en-US" sz="1600" kern="1200" dirty="0"/>
        </a:p>
      </dsp:txBody>
      <dsp:txXfrm>
        <a:off x="1469306" y="2409244"/>
        <a:ext cx="1678967" cy="1606163"/>
      </dsp:txXfrm>
    </dsp:sp>
    <dsp:sp modelId="{33ACB9DA-74C4-4B0E-8A7A-2F6580745F98}">
      <dsp:nvSpPr>
        <dsp:cNvPr id="0" name=""/>
        <dsp:cNvSpPr/>
      </dsp:nvSpPr>
      <dsp:spPr>
        <a:xfrm>
          <a:off x="2108020" y="1806933"/>
          <a:ext cx="401540" cy="401540"/>
        </a:xfrm>
        <a:prstGeom prst="ellipse">
          <a:avLst/>
        </a:prstGeom>
        <a:solidFill>
          <a:schemeClr val="accent3">
            <a:hueOff val="0"/>
            <a:satOff val="0"/>
            <a:lumOff val="0"/>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07D0089-096B-43EC-95A8-000942A3029F}">
      <dsp:nvSpPr>
        <dsp:cNvPr id="0" name=""/>
        <dsp:cNvSpPr/>
      </dsp:nvSpPr>
      <dsp:spPr>
        <a:xfrm>
          <a:off x="3191443" y="0"/>
          <a:ext cx="2084740" cy="1606163"/>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altLang="zh-CN" sz="1600" kern="1200" dirty="0" smtClean="0"/>
            <a:t>2013</a:t>
          </a:r>
          <a:r>
            <a:rPr lang="zh-CN" altLang="en-US" sz="1600" kern="1200" dirty="0" smtClean="0"/>
            <a:t>年进驻红星美凯龙双楠店，走向全屋定制领域</a:t>
          </a:r>
          <a:endParaRPr lang="zh-CN" altLang="en-US" sz="1600" kern="1200" dirty="0"/>
        </a:p>
      </dsp:txBody>
      <dsp:txXfrm>
        <a:off x="3191443" y="0"/>
        <a:ext cx="2084740" cy="1606163"/>
      </dsp:txXfrm>
    </dsp:sp>
    <dsp:sp modelId="{23E49D8D-5BEF-43FD-A68A-548A2C63C56B}">
      <dsp:nvSpPr>
        <dsp:cNvPr id="0" name=""/>
        <dsp:cNvSpPr/>
      </dsp:nvSpPr>
      <dsp:spPr>
        <a:xfrm>
          <a:off x="4033043" y="1806933"/>
          <a:ext cx="401540" cy="401540"/>
        </a:xfrm>
        <a:prstGeom prst="ellipse">
          <a:avLst/>
        </a:prstGeom>
        <a:solidFill>
          <a:schemeClr val="accent4">
            <a:hueOff val="0"/>
            <a:satOff val="0"/>
            <a:lumOff val="0"/>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731EBF6-D483-4FA5-87EF-9A296274C2F2}">
      <dsp:nvSpPr>
        <dsp:cNvPr id="0" name=""/>
        <dsp:cNvSpPr/>
      </dsp:nvSpPr>
      <dsp:spPr>
        <a:xfrm>
          <a:off x="5319353" y="2409244"/>
          <a:ext cx="2228096" cy="1606163"/>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altLang="zh-CN" sz="1600" kern="1200" dirty="0" smtClean="0"/>
            <a:t>2016</a:t>
          </a:r>
          <a:r>
            <a:rPr lang="zh-CN" altLang="en-US" sz="1600" kern="1200" dirty="0" smtClean="0"/>
            <a:t>年四川楠桥家居有限责任公司旗下的客来福旗舰店进驻居然之家琉璃店</a:t>
          </a:r>
          <a:endParaRPr lang="zh-CN" altLang="en-US" sz="1600" kern="1200" dirty="0"/>
        </a:p>
      </dsp:txBody>
      <dsp:txXfrm>
        <a:off x="5319353" y="2409244"/>
        <a:ext cx="2228096" cy="1606163"/>
      </dsp:txXfrm>
    </dsp:sp>
    <dsp:sp modelId="{FB9C4587-ED4F-43B9-BB89-A5EEDE54238E}">
      <dsp:nvSpPr>
        <dsp:cNvPr id="0" name=""/>
        <dsp:cNvSpPr/>
      </dsp:nvSpPr>
      <dsp:spPr>
        <a:xfrm>
          <a:off x="6232631" y="1806933"/>
          <a:ext cx="401540" cy="401540"/>
        </a:xfrm>
        <a:prstGeom prst="ellipse">
          <a:avLst/>
        </a:prstGeom>
        <a:solidFill>
          <a:schemeClr val="accent5">
            <a:hueOff val="0"/>
            <a:satOff val="0"/>
            <a:lumOff val="0"/>
            <a:alphaOff val="0"/>
          </a:schemeClr>
        </a:solidFill>
        <a:ln>
          <a:noFill/>
        </a:ln>
        <a:effectLst>
          <a:outerShdw blurRad="34925" dist="31750" dir="5400000" algn="tl"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6F2E5-4BED-483B-ABB8-9514CAF684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CE8DC-5E8A-4153-A2DE-1D1F6B3B90E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fld id="{10D89162-F85A-42A4-A86A-4AA05E484E1B}" type="slidenum">
              <a:rPr lang="zh-CN" altLang="en-US">
                <a:latin typeface="Calibri" panose="020F0502020204030204" charset="0"/>
                <a:ea typeface="宋体" panose="02010600030101010101" pitchFamily="2" charset="-122"/>
              </a:rPr>
            </a:fld>
            <a:endParaRPr lang="zh-CN" altLang="en-US">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75C8B6A-D79D-4A12-A994-34A2F5AA43B7}"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A936964D-AB93-41BA-92C9-995356500836}" type="slidenum">
              <a:rPr lang="en-US"/>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CA66590-65B5-45FB-92BF-446BF199AB3C}"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36AFCED-4250-4785-819A-CE36D3E2DF8A}"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F8CB25AA-C823-454F-A9A4-255AC1789937}"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99C2707-AC88-4119-B259-E0A9FA4D5DEC}"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524BED1-B1D0-4DA4-860B-C7D8E7D662C2}"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AEC84FB-3007-4C14-BEC3-2A9CA8342703}"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8EED600E-5D06-41B3-8148-329B3D31AD9E}" type="datetimeFigureOut">
              <a:rPr lang="en-US"/>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1B7B8BA0-E856-4470-989F-F4D87EBE1506}" type="slidenum">
              <a:rPr lang="en-US"/>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87B0FE1-A437-448B-9E41-96C13A819DF7}" type="datetimeFigureOut">
              <a:rPr lang="en-US"/>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028A2E56-503A-4CC1-ABCB-1797FE1F44FA}" type="slidenum">
              <a:rPr lang="en-US"/>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8537AD9-1F55-456A-9AD7-FD319C567A3F}" type="datetimeFigureOut">
              <a:rPr lang="en-US"/>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2C4D5C0B-9F0B-45CA-857F-B8603ACBCA1F}" type="slidenum">
              <a:rPr lang="en-US"/>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1AE8D188-CA71-4EC0-B51B-F81DFCEF789A}"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52462AE7-0DF2-4781-AA1D-F03A1F0DA8CB}"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4C6E5CE5-3A24-4846-A3EE-4DEDAA59BD47}"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9948C29D-B630-478B-9DAD-15C3B9AB75F3}" type="slidenum">
              <a:rPr lang="en-US"/>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50BD99-0833-4721-B0FF-087A21A75C17}"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5359713-298C-4217-8A45-05871797C6ED}" type="slidenum">
              <a:rPr lang="en-US"/>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019CC4A-C297-4105-ABED-6EA2AFF25E8C}"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EA222442-7713-425F-8D84-CAE5826ECDD4}" type="slidenum">
              <a:rPr lang="en-US"/>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15" name="Picture 2" descr="F:\Ripple Zhou\我的作品\PPT制作\图片\shutterstock_9322426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6094823"/>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22"/>
          <p:cNvSpPr/>
          <p:nvPr/>
        </p:nvSpPr>
        <p:spPr>
          <a:xfrm>
            <a:off x="0" y="4457700"/>
            <a:ext cx="9177338" cy="2492375"/>
          </a:xfrm>
          <a:custGeom>
            <a:avLst/>
            <a:gdLst>
              <a:gd name="connsiteX0" fmla="*/ 0 w 9144000"/>
              <a:gd name="connsiteY0" fmla="*/ 0 h 1781175"/>
              <a:gd name="connsiteX1" fmla="*/ 9144000 w 9144000"/>
              <a:gd name="connsiteY1" fmla="*/ 0 h 1781175"/>
              <a:gd name="connsiteX2" fmla="*/ 9144000 w 9144000"/>
              <a:gd name="connsiteY2" fmla="*/ 1781175 h 1781175"/>
              <a:gd name="connsiteX3" fmla="*/ 0 w 9144000"/>
              <a:gd name="connsiteY3" fmla="*/ 1781175 h 1781175"/>
              <a:gd name="connsiteX4" fmla="*/ 0 w 9144000"/>
              <a:gd name="connsiteY4" fmla="*/ 0 h 1781175"/>
              <a:gd name="connsiteX0-1" fmla="*/ 0 w 9144000"/>
              <a:gd name="connsiteY0-2" fmla="*/ 0 h 3140075"/>
              <a:gd name="connsiteX1-3" fmla="*/ 9144000 w 9144000"/>
              <a:gd name="connsiteY1-4" fmla="*/ 1358900 h 3140075"/>
              <a:gd name="connsiteX2-5" fmla="*/ 9144000 w 9144000"/>
              <a:gd name="connsiteY2-6" fmla="*/ 3140075 h 3140075"/>
              <a:gd name="connsiteX3-7" fmla="*/ 0 w 9144000"/>
              <a:gd name="connsiteY3-8" fmla="*/ 3140075 h 3140075"/>
              <a:gd name="connsiteX4-9" fmla="*/ 0 w 9144000"/>
              <a:gd name="connsiteY4-10" fmla="*/ 0 h 3140075"/>
              <a:gd name="connsiteX0-11" fmla="*/ 0 w 9144000"/>
              <a:gd name="connsiteY0-12" fmla="*/ 0 h 3140075"/>
              <a:gd name="connsiteX1-13" fmla="*/ 9144000 w 9144000"/>
              <a:gd name="connsiteY1-14" fmla="*/ 1358900 h 3140075"/>
              <a:gd name="connsiteX2-15" fmla="*/ 9144000 w 9144000"/>
              <a:gd name="connsiteY2-16" fmla="*/ 3140075 h 3140075"/>
              <a:gd name="connsiteX3-17" fmla="*/ 0 w 9144000"/>
              <a:gd name="connsiteY3-18" fmla="*/ 3140075 h 3140075"/>
              <a:gd name="connsiteX4-19" fmla="*/ 0 w 9144000"/>
              <a:gd name="connsiteY4-20" fmla="*/ 0 h 3140075"/>
              <a:gd name="connsiteX0-21" fmla="*/ 0 w 9144000"/>
              <a:gd name="connsiteY0-22" fmla="*/ 0 h 3140075"/>
              <a:gd name="connsiteX1-23" fmla="*/ 9136380 w 9144000"/>
              <a:gd name="connsiteY1-24" fmla="*/ 1640840 h 3140075"/>
              <a:gd name="connsiteX2-25" fmla="*/ 9144000 w 9144000"/>
              <a:gd name="connsiteY2-26" fmla="*/ 3140075 h 3140075"/>
              <a:gd name="connsiteX3-27" fmla="*/ 0 w 9144000"/>
              <a:gd name="connsiteY3-28" fmla="*/ 3140075 h 3140075"/>
              <a:gd name="connsiteX4-29" fmla="*/ 0 w 9144000"/>
              <a:gd name="connsiteY4-30" fmla="*/ 0 h 3140075"/>
              <a:gd name="connsiteX0-31" fmla="*/ 0 w 9145905"/>
              <a:gd name="connsiteY0-32" fmla="*/ 0 h 3140075"/>
              <a:gd name="connsiteX1-33" fmla="*/ 9145905 w 9145905"/>
              <a:gd name="connsiteY1-34" fmla="*/ 2046390 h 3140075"/>
              <a:gd name="connsiteX2-35" fmla="*/ 9144000 w 9145905"/>
              <a:gd name="connsiteY2-36" fmla="*/ 3140075 h 3140075"/>
              <a:gd name="connsiteX3-37" fmla="*/ 0 w 9145905"/>
              <a:gd name="connsiteY3-38" fmla="*/ 3140075 h 3140075"/>
              <a:gd name="connsiteX4-39" fmla="*/ 0 w 9145905"/>
              <a:gd name="connsiteY4-40" fmla="*/ 0 h 3140075"/>
              <a:gd name="connsiteX0-41" fmla="*/ 0 w 9155430"/>
              <a:gd name="connsiteY0-42" fmla="*/ 0 h 2768328"/>
              <a:gd name="connsiteX1-43" fmla="*/ 9155430 w 9155430"/>
              <a:gd name="connsiteY1-44" fmla="*/ 1674643 h 2768328"/>
              <a:gd name="connsiteX2-45" fmla="*/ 9153525 w 9155430"/>
              <a:gd name="connsiteY2-46" fmla="*/ 2768328 h 2768328"/>
              <a:gd name="connsiteX3-47" fmla="*/ 9525 w 9155430"/>
              <a:gd name="connsiteY3-48" fmla="*/ 2768328 h 2768328"/>
              <a:gd name="connsiteX4-49" fmla="*/ 0 w 9155430"/>
              <a:gd name="connsiteY4-50" fmla="*/ 0 h 2768328"/>
              <a:gd name="connsiteX0-51" fmla="*/ 0 w 9155430"/>
              <a:gd name="connsiteY0-52" fmla="*/ 80585 h 2848913"/>
              <a:gd name="connsiteX1-53" fmla="*/ 9155430 w 9155430"/>
              <a:gd name="connsiteY1-54" fmla="*/ 1755228 h 2848913"/>
              <a:gd name="connsiteX2-55" fmla="*/ 9153525 w 9155430"/>
              <a:gd name="connsiteY2-56" fmla="*/ 2848913 h 2848913"/>
              <a:gd name="connsiteX3-57" fmla="*/ 9525 w 9155430"/>
              <a:gd name="connsiteY3-58" fmla="*/ 2848913 h 2848913"/>
              <a:gd name="connsiteX4-59" fmla="*/ 0 w 9155430"/>
              <a:gd name="connsiteY4-60" fmla="*/ 80585 h 2848913"/>
              <a:gd name="connsiteX0-61" fmla="*/ 0 w 9155430"/>
              <a:gd name="connsiteY0-62" fmla="*/ 73987 h 2842315"/>
              <a:gd name="connsiteX1-63" fmla="*/ 9155430 w 9155430"/>
              <a:gd name="connsiteY1-64" fmla="*/ 1748630 h 2842315"/>
              <a:gd name="connsiteX2-65" fmla="*/ 9153525 w 9155430"/>
              <a:gd name="connsiteY2-66" fmla="*/ 2842315 h 2842315"/>
              <a:gd name="connsiteX3-67" fmla="*/ 9525 w 9155430"/>
              <a:gd name="connsiteY3-68" fmla="*/ 2842315 h 2842315"/>
              <a:gd name="connsiteX4-69" fmla="*/ 0 w 9155430"/>
              <a:gd name="connsiteY4-70" fmla="*/ 73987 h 2842315"/>
              <a:gd name="connsiteX0-71" fmla="*/ 0 w 9155430"/>
              <a:gd name="connsiteY0-72" fmla="*/ 94225 h 2385524"/>
              <a:gd name="connsiteX1-73" fmla="*/ 9155430 w 9155430"/>
              <a:gd name="connsiteY1-74" fmla="*/ 1291839 h 2385524"/>
              <a:gd name="connsiteX2-75" fmla="*/ 9153525 w 9155430"/>
              <a:gd name="connsiteY2-76" fmla="*/ 2385524 h 2385524"/>
              <a:gd name="connsiteX3-77" fmla="*/ 9525 w 9155430"/>
              <a:gd name="connsiteY3-78" fmla="*/ 2385524 h 2385524"/>
              <a:gd name="connsiteX4-79" fmla="*/ 0 w 9155430"/>
              <a:gd name="connsiteY4-80" fmla="*/ 94225 h 2385524"/>
              <a:gd name="connsiteX0-81" fmla="*/ 0 w 9155430"/>
              <a:gd name="connsiteY0-82" fmla="*/ 102559 h 2251586"/>
              <a:gd name="connsiteX1-83" fmla="*/ 9155430 w 9155430"/>
              <a:gd name="connsiteY1-84" fmla="*/ 1157901 h 2251586"/>
              <a:gd name="connsiteX2-85" fmla="*/ 9153525 w 9155430"/>
              <a:gd name="connsiteY2-86" fmla="*/ 2251586 h 2251586"/>
              <a:gd name="connsiteX3-87" fmla="*/ 9525 w 9155430"/>
              <a:gd name="connsiteY3-88" fmla="*/ 2251586 h 2251586"/>
              <a:gd name="connsiteX4-89" fmla="*/ 0 w 9155430"/>
              <a:gd name="connsiteY4-90" fmla="*/ 102559 h 2251586"/>
              <a:gd name="connsiteX0-91" fmla="*/ 0 w 9155430"/>
              <a:gd name="connsiteY0-92" fmla="*/ 0 h 2149027"/>
              <a:gd name="connsiteX1-93" fmla="*/ 9155430 w 9155430"/>
              <a:gd name="connsiteY1-94" fmla="*/ 1055342 h 2149027"/>
              <a:gd name="connsiteX2-95" fmla="*/ 9153525 w 9155430"/>
              <a:gd name="connsiteY2-96" fmla="*/ 2149027 h 2149027"/>
              <a:gd name="connsiteX3-97" fmla="*/ 9525 w 9155430"/>
              <a:gd name="connsiteY3-98" fmla="*/ 2149027 h 2149027"/>
              <a:gd name="connsiteX4-99" fmla="*/ 0 w 9155430"/>
              <a:gd name="connsiteY4-100" fmla="*/ 0 h 2149027"/>
              <a:gd name="connsiteX0-101" fmla="*/ 0 w 9155430"/>
              <a:gd name="connsiteY0-102" fmla="*/ 3436 h 2152463"/>
              <a:gd name="connsiteX1-103" fmla="*/ 9155430 w 9155430"/>
              <a:gd name="connsiteY1-104" fmla="*/ 1058778 h 2152463"/>
              <a:gd name="connsiteX2-105" fmla="*/ 9153525 w 9155430"/>
              <a:gd name="connsiteY2-106" fmla="*/ 2152463 h 2152463"/>
              <a:gd name="connsiteX3-107" fmla="*/ 9525 w 9155430"/>
              <a:gd name="connsiteY3-108" fmla="*/ 2152463 h 2152463"/>
              <a:gd name="connsiteX4-109" fmla="*/ 0 w 9155430"/>
              <a:gd name="connsiteY4-110" fmla="*/ 3436 h 2152463"/>
              <a:gd name="connsiteX0-111" fmla="*/ 0 w 9155430"/>
              <a:gd name="connsiteY0-112" fmla="*/ 2756 h 2151783"/>
              <a:gd name="connsiteX1-113" fmla="*/ 9155430 w 9155430"/>
              <a:gd name="connsiteY1-114" fmla="*/ 1058098 h 2151783"/>
              <a:gd name="connsiteX2-115" fmla="*/ 9153525 w 9155430"/>
              <a:gd name="connsiteY2-116" fmla="*/ 2151783 h 2151783"/>
              <a:gd name="connsiteX3-117" fmla="*/ 9525 w 9155430"/>
              <a:gd name="connsiteY3-118" fmla="*/ 2151783 h 2151783"/>
              <a:gd name="connsiteX4-119" fmla="*/ 0 w 9155430"/>
              <a:gd name="connsiteY4-120" fmla="*/ 2756 h 2151783"/>
              <a:gd name="connsiteX0-121" fmla="*/ 0 w 9155430"/>
              <a:gd name="connsiteY0-122" fmla="*/ 3881 h 1826520"/>
              <a:gd name="connsiteX1-123" fmla="*/ 9155430 w 9155430"/>
              <a:gd name="connsiteY1-124" fmla="*/ 732835 h 1826520"/>
              <a:gd name="connsiteX2-125" fmla="*/ 9153525 w 9155430"/>
              <a:gd name="connsiteY2-126" fmla="*/ 1826520 h 1826520"/>
              <a:gd name="connsiteX3-127" fmla="*/ 9525 w 9155430"/>
              <a:gd name="connsiteY3-128" fmla="*/ 1826520 h 1826520"/>
              <a:gd name="connsiteX4-129" fmla="*/ 0 w 9155430"/>
              <a:gd name="connsiteY4-130" fmla="*/ 3881 h 1826520"/>
              <a:gd name="connsiteX0-131" fmla="*/ 0 w 9155430"/>
              <a:gd name="connsiteY0-132" fmla="*/ 44037 h 1866676"/>
              <a:gd name="connsiteX1-133" fmla="*/ 9155430 w 9155430"/>
              <a:gd name="connsiteY1-134" fmla="*/ 772991 h 1866676"/>
              <a:gd name="connsiteX2-135" fmla="*/ 9153525 w 9155430"/>
              <a:gd name="connsiteY2-136" fmla="*/ 1866676 h 1866676"/>
              <a:gd name="connsiteX3-137" fmla="*/ 9525 w 9155430"/>
              <a:gd name="connsiteY3-138" fmla="*/ 1866676 h 1866676"/>
              <a:gd name="connsiteX4-139" fmla="*/ 0 w 9155430"/>
              <a:gd name="connsiteY4-140" fmla="*/ 44037 h 1866676"/>
              <a:gd name="connsiteX0-141" fmla="*/ 0 w 9155430"/>
              <a:gd name="connsiteY0-142" fmla="*/ 225284 h 2047923"/>
              <a:gd name="connsiteX1-143" fmla="*/ 9155430 w 9155430"/>
              <a:gd name="connsiteY1-144" fmla="*/ 954238 h 2047923"/>
              <a:gd name="connsiteX2-145" fmla="*/ 9153525 w 9155430"/>
              <a:gd name="connsiteY2-146" fmla="*/ 2047923 h 2047923"/>
              <a:gd name="connsiteX3-147" fmla="*/ 9525 w 9155430"/>
              <a:gd name="connsiteY3-148" fmla="*/ 2047923 h 2047923"/>
              <a:gd name="connsiteX4-149" fmla="*/ 0 w 9155430"/>
              <a:gd name="connsiteY4-150" fmla="*/ 225284 h 2047923"/>
              <a:gd name="connsiteX0-151" fmla="*/ 0 w 9155430"/>
              <a:gd name="connsiteY0-152" fmla="*/ 257218 h 2079857"/>
              <a:gd name="connsiteX1-153" fmla="*/ 9155430 w 9155430"/>
              <a:gd name="connsiteY1-154" fmla="*/ 986172 h 2079857"/>
              <a:gd name="connsiteX2-155" fmla="*/ 9153525 w 9155430"/>
              <a:gd name="connsiteY2-156" fmla="*/ 2079857 h 2079857"/>
              <a:gd name="connsiteX3-157" fmla="*/ 9525 w 9155430"/>
              <a:gd name="connsiteY3-158" fmla="*/ 2079857 h 2079857"/>
              <a:gd name="connsiteX4-159" fmla="*/ 0 w 9155430"/>
              <a:gd name="connsiteY4-160" fmla="*/ 257218 h 20798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5430" h="2079857">
                <a:moveTo>
                  <a:pt x="0" y="257218"/>
                </a:moveTo>
                <a:cubicBezTo>
                  <a:pt x="2171564" y="-74906"/>
                  <a:pt x="6010777" y="-297977"/>
                  <a:pt x="9155430" y="986172"/>
                </a:cubicBezTo>
                <a:lnTo>
                  <a:pt x="9153525" y="2079857"/>
                </a:lnTo>
                <a:lnTo>
                  <a:pt x="9525" y="2079857"/>
                </a:lnTo>
                <a:lnTo>
                  <a:pt x="0" y="257218"/>
                </a:lnTo>
                <a:close/>
              </a:path>
            </a:pathLst>
          </a:custGeom>
          <a:solidFill>
            <a:srgbClr val="008000">
              <a:lumMod val="75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7" name="矩形 22"/>
          <p:cNvSpPr/>
          <p:nvPr/>
        </p:nvSpPr>
        <p:spPr>
          <a:xfrm>
            <a:off x="0" y="4552950"/>
            <a:ext cx="9177338" cy="2390775"/>
          </a:xfrm>
          <a:custGeom>
            <a:avLst/>
            <a:gdLst>
              <a:gd name="connsiteX0" fmla="*/ 0 w 9144000"/>
              <a:gd name="connsiteY0" fmla="*/ 0 h 1781175"/>
              <a:gd name="connsiteX1" fmla="*/ 9144000 w 9144000"/>
              <a:gd name="connsiteY1" fmla="*/ 0 h 1781175"/>
              <a:gd name="connsiteX2" fmla="*/ 9144000 w 9144000"/>
              <a:gd name="connsiteY2" fmla="*/ 1781175 h 1781175"/>
              <a:gd name="connsiteX3" fmla="*/ 0 w 9144000"/>
              <a:gd name="connsiteY3" fmla="*/ 1781175 h 1781175"/>
              <a:gd name="connsiteX4" fmla="*/ 0 w 9144000"/>
              <a:gd name="connsiteY4" fmla="*/ 0 h 1781175"/>
              <a:gd name="connsiteX0-1" fmla="*/ 0 w 9144000"/>
              <a:gd name="connsiteY0-2" fmla="*/ 0 h 3140075"/>
              <a:gd name="connsiteX1-3" fmla="*/ 9144000 w 9144000"/>
              <a:gd name="connsiteY1-4" fmla="*/ 1358900 h 3140075"/>
              <a:gd name="connsiteX2-5" fmla="*/ 9144000 w 9144000"/>
              <a:gd name="connsiteY2-6" fmla="*/ 3140075 h 3140075"/>
              <a:gd name="connsiteX3-7" fmla="*/ 0 w 9144000"/>
              <a:gd name="connsiteY3-8" fmla="*/ 3140075 h 3140075"/>
              <a:gd name="connsiteX4-9" fmla="*/ 0 w 9144000"/>
              <a:gd name="connsiteY4-10" fmla="*/ 0 h 3140075"/>
              <a:gd name="connsiteX0-11" fmla="*/ 0 w 9144000"/>
              <a:gd name="connsiteY0-12" fmla="*/ 0 h 3140075"/>
              <a:gd name="connsiteX1-13" fmla="*/ 9144000 w 9144000"/>
              <a:gd name="connsiteY1-14" fmla="*/ 1358900 h 3140075"/>
              <a:gd name="connsiteX2-15" fmla="*/ 9144000 w 9144000"/>
              <a:gd name="connsiteY2-16" fmla="*/ 3140075 h 3140075"/>
              <a:gd name="connsiteX3-17" fmla="*/ 0 w 9144000"/>
              <a:gd name="connsiteY3-18" fmla="*/ 3140075 h 3140075"/>
              <a:gd name="connsiteX4-19" fmla="*/ 0 w 9144000"/>
              <a:gd name="connsiteY4-20" fmla="*/ 0 h 3140075"/>
              <a:gd name="connsiteX0-21" fmla="*/ 0 w 9144000"/>
              <a:gd name="connsiteY0-22" fmla="*/ 0 h 3140075"/>
              <a:gd name="connsiteX1-23" fmla="*/ 9136380 w 9144000"/>
              <a:gd name="connsiteY1-24" fmla="*/ 1640840 h 3140075"/>
              <a:gd name="connsiteX2-25" fmla="*/ 9144000 w 9144000"/>
              <a:gd name="connsiteY2-26" fmla="*/ 3140075 h 3140075"/>
              <a:gd name="connsiteX3-27" fmla="*/ 0 w 9144000"/>
              <a:gd name="connsiteY3-28" fmla="*/ 3140075 h 3140075"/>
              <a:gd name="connsiteX4-29" fmla="*/ 0 w 9144000"/>
              <a:gd name="connsiteY4-30" fmla="*/ 0 h 3140075"/>
              <a:gd name="connsiteX0-31" fmla="*/ 0 w 9145905"/>
              <a:gd name="connsiteY0-32" fmla="*/ 0 h 3140075"/>
              <a:gd name="connsiteX1-33" fmla="*/ 9145905 w 9145905"/>
              <a:gd name="connsiteY1-34" fmla="*/ 2046390 h 3140075"/>
              <a:gd name="connsiteX2-35" fmla="*/ 9144000 w 9145905"/>
              <a:gd name="connsiteY2-36" fmla="*/ 3140075 h 3140075"/>
              <a:gd name="connsiteX3-37" fmla="*/ 0 w 9145905"/>
              <a:gd name="connsiteY3-38" fmla="*/ 3140075 h 3140075"/>
              <a:gd name="connsiteX4-39" fmla="*/ 0 w 9145905"/>
              <a:gd name="connsiteY4-40" fmla="*/ 0 h 3140075"/>
              <a:gd name="connsiteX0-41" fmla="*/ 0 w 9155430"/>
              <a:gd name="connsiteY0-42" fmla="*/ 0 h 2768328"/>
              <a:gd name="connsiteX1-43" fmla="*/ 9155430 w 9155430"/>
              <a:gd name="connsiteY1-44" fmla="*/ 1674643 h 2768328"/>
              <a:gd name="connsiteX2-45" fmla="*/ 9153525 w 9155430"/>
              <a:gd name="connsiteY2-46" fmla="*/ 2768328 h 2768328"/>
              <a:gd name="connsiteX3-47" fmla="*/ 9525 w 9155430"/>
              <a:gd name="connsiteY3-48" fmla="*/ 2768328 h 2768328"/>
              <a:gd name="connsiteX4-49" fmla="*/ 0 w 9155430"/>
              <a:gd name="connsiteY4-50" fmla="*/ 0 h 2768328"/>
              <a:gd name="connsiteX0-51" fmla="*/ 0 w 9155430"/>
              <a:gd name="connsiteY0-52" fmla="*/ 80585 h 2848913"/>
              <a:gd name="connsiteX1-53" fmla="*/ 9155430 w 9155430"/>
              <a:gd name="connsiteY1-54" fmla="*/ 1755228 h 2848913"/>
              <a:gd name="connsiteX2-55" fmla="*/ 9153525 w 9155430"/>
              <a:gd name="connsiteY2-56" fmla="*/ 2848913 h 2848913"/>
              <a:gd name="connsiteX3-57" fmla="*/ 9525 w 9155430"/>
              <a:gd name="connsiteY3-58" fmla="*/ 2848913 h 2848913"/>
              <a:gd name="connsiteX4-59" fmla="*/ 0 w 9155430"/>
              <a:gd name="connsiteY4-60" fmla="*/ 80585 h 2848913"/>
              <a:gd name="connsiteX0-61" fmla="*/ 0 w 9155430"/>
              <a:gd name="connsiteY0-62" fmla="*/ 73987 h 2842315"/>
              <a:gd name="connsiteX1-63" fmla="*/ 9155430 w 9155430"/>
              <a:gd name="connsiteY1-64" fmla="*/ 1748630 h 2842315"/>
              <a:gd name="connsiteX2-65" fmla="*/ 9153525 w 9155430"/>
              <a:gd name="connsiteY2-66" fmla="*/ 2842315 h 2842315"/>
              <a:gd name="connsiteX3-67" fmla="*/ 9525 w 9155430"/>
              <a:gd name="connsiteY3-68" fmla="*/ 2842315 h 2842315"/>
              <a:gd name="connsiteX4-69" fmla="*/ 0 w 9155430"/>
              <a:gd name="connsiteY4-70" fmla="*/ 73987 h 2842315"/>
              <a:gd name="connsiteX0-71" fmla="*/ 0 w 9155430"/>
              <a:gd name="connsiteY0-72" fmla="*/ 94225 h 2385524"/>
              <a:gd name="connsiteX1-73" fmla="*/ 9155430 w 9155430"/>
              <a:gd name="connsiteY1-74" fmla="*/ 1291839 h 2385524"/>
              <a:gd name="connsiteX2-75" fmla="*/ 9153525 w 9155430"/>
              <a:gd name="connsiteY2-76" fmla="*/ 2385524 h 2385524"/>
              <a:gd name="connsiteX3-77" fmla="*/ 9525 w 9155430"/>
              <a:gd name="connsiteY3-78" fmla="*/ 2385524 h 2385524"/>
              <a:gd name="connsiteX4-79" fmla="*/ 0 w 9155430"/>
              <a:gd name="connsiteY4-80" fmla="*/ 94225 h 2385524"/>
              <a:gd name="connsiteX0-81" fmla="*/ 0 w 9155430"/>
              <a:gd name="connsiteY0-82" fmla="*/ 102559 h 2251586"/>
              <a:gd name="connsiteX1-83" fmla="*/ 9155430 w 9155430"/>
              <a:gd name="connsiteY1-84" fmla="*/ 1157901 h 2251586"/>
              <a:gd name="connsiteX2-85" fmla="*/ 9153525 w 9155430"/>
              <a:gd name="connsiteY2-86" fmla="*/ 2251586 h 2251586"/>
              <a:gd name="connsiteX3-87" fmla="*/ 9525 w 9155430"/>
              <a:gd name="connsiteY3-88" fmla="*/ 2251586 h 2251586"/>
              <a:gd name="connsiteX4-89" fmla="*/ 0 w 9155430"/>
              <a:gd name="connsiteY4-90" fmla="*/ 102559 h 2251586"/>
              <a:gd name="connsiteX0-91" fmla="*/ 0 w 9155430"/>
              <a:gd name="connsiteY0-92" fmla="*/ 0 h 2149027"/>
              <a:gd name="connsiteX1-93" fmla="*/ 9155430 w 9155430"/>
              <a:gd name="connsiteY1-94" fmla="*/ 1055342 h 2149027"/>
              <a:gd name="connsiteX2-95" fmla="*/ 9153525 w 9155430"/>
              <a:gd name="connsiteY2-96" fmla="*/ 2149027 h 2149027"/>
              <a:gd name="connsiteX3-97" fmla="*/ 9525 w 9155430"/>
              <a:gd name="connsiteY3-98" fmla="*/ 2149027 h 2149027"/>
              <a:gd name="connsiteX4-99" fmla="*/ 0 w 9155430"/>
              <a:gd name="connsiteY4-100" fmla="*/ 0 h 2149027"/>
              <a:gd name="connsiteX0-101" fmla="*/ 0 w 9155430"/>
              <a:gd name="connsiteY0-102" fmla="*/ 3436 h 2152463"/>
              <a:gd name="connsiteX1-103" fmla="*/ 9155430 w 9155430"/>
              <a:gd name="connsiteY1-104" fmla="*/ 1058778 h 2152463"/>
              <a:gd name="connsiteX2-105" fmla="*/ 9153525 w 9155430"/>
              <a:gd name="connsiteY2-106" fmla="*/ 2152463 h 2152463"/>
              <a:gd name="connsiteX3-107" fmla="*/ 9525 w 9155430"/>
              <a:gd name="connsiteY3-108" fmla="*/ 2152463 h 2152463"/>
              <a:gd name="connsiteX4-109" fmla="*/ 0 w 9155430"/>
              <a:gd name="connsiteY4-110" fmla="*/ 3436 h 2152463"/>
              <a:gd name="connsiteX0-111" fmla="*/ 0 w 9155430"/>
              <a:gd name="connsiteY0-112" fmla="*/ 2756 h 2151783"/>
              <a:gd name="connsiteX1-113" fmla="*/ 9155430 w 9155430"/>
              <a:gd name="connsiteY1-114" fmla="*/ 1058098 h 2151783"/>
              <a:gd name="connsiteX2-115" fmla="*/ 9153525 w 9155430"/>
              <a:gd name="connsiteY2-116" fmla="*/ 2151783 h 2151783"/>
              <a:gd name="connsiteX3-117" fmla="*/ 9525 w 9155430"/>
              <a:gd name="connsiteY3-118" fmla="*/ 2151783 h 2151783"/>
              <a:gd name="connsiteX4-119" fmla="*/ 0 w 9155430"/>
              <a:gd name="connsiteY4-120" fmla="*/ 2756 h 2151783"/>
              <a:gd name="connsiteX0-121" fmla="*/ 0 w 9155430"/>
              <a:gd name="connsiteY0-122" fmla="*/ 3881 h 1826520"/>
              <a:gd name="connsiteX1-123" fmla="*/ 9155430 w 9155430"/>
              <a:gd name="connsiteY1-124" fmla="*/ 732835 h 1826520"/>
              <a:gd name="connsiteX2-125" fmla="*/ 9153525 w 9155430"/>
              <a:gd name="connsiteY2-126" fmla="*/ 1826520 h 1826520"/>
              <a:gd name="connsiteX3-127" fmla="*/ 9525 w 9155430"/>
              <a:gd name="connsiteY3-128" fmla="*/ 1826520 h 1826520"/>
              <a:gd name="connsiteX4-129" fmla="*/ 0 w 9155430"/>
              <a:gd name="connsiteY4-130" fmla="*/ 3881 h 1826520"/>
              <a:gd name="connsiteX0-131" fmla="*/ 0 w 9155430"/>
              <a:gd name="connsiteY0-132" fmla="*/ 44037 h 1866676"/>
              <a:gd name="connsiteX1-133" fmla="*/ 9155430 w 9155430"/>
              <a:gd name="connsiteY1-134" fmla="*/ 772991 h 1866676"/>
              <a:gd name="connsiteX2-135" fmla="*/ 9153525 w 9155430"/>
              <a:gd name="connsiteY2-136" fmla="*/ 1866676 h 1866676"/>
              <a:gd name="connsiteX3-137" fmla="*/ 9525 w 9155430"/>
              <a:gd name="connsiteY3-138" fmla="*/ 1866676 h 1866676"/>
              <a:gd name="connsiteX4-139" fmla="*/ 0 w 9155430"/>
              <a:gd name="connsiteY4-140" fmla="*/ 44037 h 1866676"/>
              <a:gd name="connsiteX0-141" fmla="*/ 0 w 9155430"/>
              <a:gd name="connsiteY0-142" fmla="*/ 225284 h 2047923"/>
              <a:gd name="connsiteX1-143" fmla="*/ 9155430 w 9155430"/>
              <a:gd name="connsiteY1-144" fmla="*/ 954238 h 2047923"/>
              <a:gd name="connsiteX2-145" fmla="*/ 9153525 w 9155430"/>
              <a:gd name="connsiteY2-146" fmla="*/ 2047923 h 2047923"/>
              <a:gd name="connsiteX3-147" fmla="*/ 9525 w 9155430"/>
              <a:gd name="connsiteY3-148" fmla="*/ 2047923 h 2047923"/>
              <a:gd name="connsiteX4-149" fmla="*/ 0 w 9155430"/>
              <a:gd name="connsiteY4-150" fmla="*/ 225284 h 2047923"/>
              <a:gd name="connsiteX0-151" fmla="*/ 0 w 9155430"/>
              <a:gd name="connsiteY0-152" fmla="*/ 257218 h 2079857"/>
              <a:gd name="connsiteX1-153" fmla="*/ 9155430 w 9155430"/>
              <a:gd name="connsiteY1-154" fmla="*/ 986172 h 2079857"/>
              <a:gd name="connsiteX2-155" fmla="*/ 9153525 w 9155430"/>
              <a:gd name="connsiteY2-156" fmla="*/ 2079857 h 2079857"/>
              <a:gd name="connsiteX3-157" fmla="*/ 9525 w 9155430"/>
              <a:gd name="connsiteY3-158" fmla="*/ 2079857 h 2079857"/>
              <a:gd name="connsiteX4-159" fmla="*/ 0 w 9155430"/>
              <a:gd name="connsiteY4-160" fmla="*/ 257218 h 20798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5430" h="2079857">
                <a:moveTo>
                  <a:pt x="0" y="257218"/>
                </a:moveTo>
                <a:cubicBezTo>
                  <a:pt x="2171564" y="-74906"/>
                  <a:pt x="6010777" y="-297977"/>
                  <a:pt x="9155430" y="986172"/>
                </a:cubicBezTo>
                <a:lnTo>
                  <a:pt x="9153525" y="2079857"/>
                </a:lnTo>
                <a:lnTo>
                  <a:pt x="9525" y="2079857"/>
                </a:lnTo>
                <a:lnTo>
                  <a:pt x="0" y="257218"/>
                </a:lnTo>
                <a:close/>
              </a:path>
            </a:pathLst>
          </a:custGeom>
          <a:solidFill>
            <a:srgbClr val="99CC00">
              <a:lumMod val="75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8" name="矩形 22"/>
          <p:cNvSpPr/>
          <p:nvPr/>
        </p:nvSpPr>
        <p:spPr>
          <a:xfrm>
            <a:off x="0" y="4679950"/>
            <a:ext cx="9177338" cy="2263775"/>
          </a:xfrm>
          <a:custGeom>
            <a:avLst/>
            <a:gdLst>
              <a:gd name="connsiteX0" fmla="*/ 0 w 9144000"/>
              <a:gd name="connsiteY0" fmla="*/ 0 h 1781175"/>
              <a:gd name="connsiteX1" fmla="*/ 9144000 w 9144000"/>
              <a:gd name="connsiteY1" fmla="*/ 0 h 1781175"/>
              <a:gd name="connsiteX2" fmla="*/ 9144000 w 9144000"/>
              <a:gd name="connsiteY2" fmla="*/ 1781175 h 1781175"/>
              <a:gd name="connsiteX3" fmla="*/ 0 w 9144000"/>
              <a:gd name="connsiteY3" fmla="*/ 1781175 h 1781175"/>
              <a:gd name="connsiteX4" fmla="*/ 0 w 9144000"/>
              <a:gd name="connsiteY4" fmla="*/ 0 h 1781175"/>
              <a:gd name="connsiteX0-1" fmla="*/ 0 w 9144000"/>
              <a:gd name="connsiteY0-2" fmla="*/ 0 h 3140075"/>
              <a:gd name="connsiteX1-3" fmla="*/ 9144000 w 9144000"/>
              <a:gd name="connsiteY1-4" fmla="*/ 1358900 h 3140075"/>
              <a:gd name="connsiteX2-5" fmla="*/ 9144000 w 9144000"/>
              <a:gd name="connsiteY2-6" fmla="*/ 3140075 h 3140075"/>
              <a:gd name="connsiteX3-7" fmla="*/ 0 w 9144000"/>
              <a:gd name="connsiteY3-8" fmla="*/ 3140075 h 3140075"/>
              <a:gd name="connsiteX4-9" fmla="*/ 0 w 9144000"/>
              <a:gd name="connsiteY4-10" fmla="*/ 0 h 3140075"/>
              <a:gd name="connsiteX0-11" fmla="*/ 0 w 9144000"/>
              <a:gd name="connsiteY0-12" fmla="*/ 0 h 3140075"/>
              <a:gd name="connsiteX1-13" fmla="*/ 9144000 w 9144000"/>
              <a:gd name="connsiteY1-14" fmla="*/ 1358900 h 3140075"/>
              <a:gd name="connsiteX2-15" fmla="*/ 9144000 w 9144000"/>
              <a:gd name="connsiteY2-16" fmla="*/ 3140075 h 3140075"/>
              <a:gd name="connsiteX3-17" fmla="*/ 0 w 9144000"/>
              <a:gd name="connsiteY3-18" fmla="*/ 3140075 h 3140075"/>
              <a:gd name="connsiteX4-19" fmla="*/ 0 w 9144000"/>
              <a:gd name="connsiteY4-20" fmla="*/ 0 h 3140075"/>
              <a:gd name="connsiteX0-21" fmla="*/ 0 w 9144000"/>
              <a:gd name="connsiteY0-22" fmla="*/ 0 h 3140075"/>
              <a:gd name="connsiteX1-23" fmla="*/ 9136380 w 9144000"/>
              <a:gd name="connsiteY1-24" fmla="*/ 1640840 h 3140075"/>
              <a:gd name="connsiteX2-25" fmla="*/ 9144000 w 9144000"/>
              <a:gd name="connsiteY2-26" fmla="*/ 3140075 h 3140075"/>
              <a:gd name="connsiteX3-27" fmla="*/ 0 w 9144000"/>
              <a:gd name="connsiteY3-28" fmla="*/ 3140075 h 3140075"/>
              <a:gd name="connsiteX4-29" fmla="*/ 0 w 9144000"/>
              <a:gd name="connsiteY4-30" fmla="*/ 0 h 3140075"/>
              <a:gd name="connsiteX0-31" fmla="*/ 0 w 9145905"/>
              <a:gd name="connsiteY0-32" fmla="*/ 0 h 3140075"/>
              <a:gd name="connsiteX1-33" fmla="*/ 9145905 w 9145905"/>
              <a:gd name="connsiteY1-34" fmla="*/ 2046390 h 3140075"/>
              <a:gd name="connsiteX2-35" fmla="*/ 9144000 w 9145905"/>
              <a:gd name="connsiteY2-36" fmla="*/ 3140075 h 3140075"/>
              <a:gd name="connsiteX3-37" fmla="*/ 0 w 9145905"/>
              <a:gd name="connsiteY3-38" fmla="*/ 3140075 h 3140075"/>
              <a:gd name="connsiteX4-39" fmla="*/ 0 w 9145905"/>
              <a:gd name="connsiteY4-40" fmla="*/ 0 h 3140075"/>
              <a:gd name="connsiteX0-41" fmla="*/ 0 w 9155430"/>
              <a:gd name="connsiteY0-42" fmla="*/ 0 h 2768328"/>
              <a:gd name="connsiteX1-43" fmla="*/ 9155430 w 9155430"/>
              <a:gd name="connsiteY1-44" fmla="*/ 1674643 h 2768328"/>
              <a:gd name="connsiteX2-45" fmla="*/ 9153525 w 9155430"/>
              <a:gd name="connsiteY2-46" fmla="*/ 2768328 h 2768328"/>
              <a:gd name="connsiteX3-47" fmla="*/ 9525 w 9155430"/>
              <a:gd name="connsiteY3-48" fmla="*/ 2768328 h 2768328"/>
              <a:gd name="connsiteX4-49" fmla="*/ 0 w 9155430"/>
              <a:gd name="connsiteY4-50" fmla="*/ 0 h 2768328"/>
              <a:gd name="connsiteX0-51" fmla="*/ 0 w 9155430"/>
              <a:gd name="connsiteY0-52" fmla="*/ 80585 h 2848913"/>
              <a:gd name="connsiteX1-53" fmla="*/ 9155430 w 9155430"/>
              <a:gd name="connsiteY1-54" fmla="*/ 1755228 h 2848913"/>
              <a:gd name="connsiteX2-55" fmla="*/ 9153525 w 9155430"/>
              <a:gd name="connsiteY2-56" fmla="*/ 2848913 h 2848913"/>
              <a:gd name="connsiteX3-57" fmla="*/ 9525 w 9155430"/>
              <a:gd name="connsiteY3-58" fmla="*/ 2848913 h 2848913"/>
              <a:gd name="connsiteX4-59" fmla="*/ 0 w 9155430"/>
              <a:gd name="connsiteY4-60" fmla="*/ 80585 h 2848913"/>
              <a:gd name="connsiteX0-61" fmla="*/ 0 w 9155430"/>
              <a:gd name="connsiteY0-62" fmla="*/ 73987 h 2842315"/>
              <a:gd name="connsiteX1-63" fmla="*/ 9155430 w 9155430"/>
              <a:gd name="connsiteY1-64" fmla="*/ 1748630 h 2842315"/>
              <a:gd name="connsiteX2-65" fmla="*/ 9153525 w 9155430"/>
              <a:gd name="connsiteY2-66" fmla="*/ 2842315 h 2842315"/>
              <a:gd name="connsiteX3-67" fmla="*/ 9525 w 9155430"/>
              <a:gd name="connsiteY3-68" fmla="*/ 2842315 h 2842315"/>
              <a:gd name="connsiteX4-69" fmla="*/ 0 w 9155430"/>
              <a:gd name="connsiteY4-70" fmla="*/ 73987 h 2842315"/>
              <a:gd name="connsiteX0-71" fmla="*/ 0 w 9155430"/>
              <a:gd name="connsiteY0-72" fmla="*/ 94225 h 2385524"/>
              <a:gd name="connsiteX1-73" fmla="*/ 9155430 w 9155430"/>
              <a:gd name="connsiteY1-74" fmla="*/ 1291839 h 2385524"/>
              <a:gd name="connsiteX2-75" fmla="*/ 9153525 w 9155430"/>
              <a:gd name="connsiteY2-76" fmla="*/ 2385524 h 2385524"/>
              <a:gd name="connsiteX3-77" fmla="*/ 9525 w 9155430"/>
              <a:gd name="connsiteY3-78" fmla="*/ 2385524 h 2385524"/>
              <a:gd name="connsiteX4-79" fmla="*/ 0 w 9155430"/>
              <a:gd name="connsiteY4-80" fmla="*/ 94225 h 2385524"/>
              <a:gd name="connsiteX0-81" fmla="*/ 0 w 9155430"/>
              <a:gd name="connsiteY0-82" fmla="*/ 102559 h 2251586"/>
              <a:gd name="connsiteX1-83" fmla="*/ 9155430 w 9155430"/>
              <a:gd name="connsiteY1-84" fmla="*/ 1157901 h 2251586"/>
              <a:gd name="connsiteX2-85" fmla="*/ 9153525 w 9155430"/>
              <a:gd name="connsiteY2-86" fmla="*/ 2251586 h 2251586"/>
              <a:gd name="connsiteX3-87" fmla="*/ 9525 w 9155430"/>
              <a:gd name="connsiteY3-88" fmla="*/ 2251586 h 2251586"/>
              <a:gd name="connsiteX4-89" fmla="*/ 0 w 9155430"/>
              <a:gd name="connsiteY4-90" fmla="*/ 102559 h 2251586"/>
              <a:gd name="connsiteX0-91" fmla="*/ 0 w 9155430"/>
              <a:gd name="connsiteY0-92" fmla="*/ 0 h 2149027"/>
              <a:gd name="connsiteX1-93" fmla="*/ 9155430 w 9155430"/>
              <a:gd name="connsiteY1-94" fmla="*/ 1055342 h 2149027"/>
              <a:gd name="connsiteX2-95" fmla="*/ 9153525 w 9155430"/>
              <a:gd name="connsiteY2-96" fmla="*/ 2149027 h 2149027"/>
              <a:gd name="connsiteX3-97" fmla="*/ 9525 w 9155430"/>
              <a:gd name="connsiteY3-98" fmla="*/ 2149027 h 2149027"/>
              <a:gd name="connsiteX4-99" fmla="*/ 0 w 9155430"/>
              <a:gd name="connsiteY4-100" fmla="*/ 0 h 2149027"/>
              <a:gd name="connsiteX0-101" fmla="*/ 0 w 9155430"/>
              <a:gd name="connsiteY0-102" fmla="*/ 3436 h 2152463"/>
              <a:gd name="connsiteX1-103" fmla="*/ 9155430 w 9155430"/>
              <a:gd name="connsiteY1-104" fmla="*/ 1058778 h 2152463"/>
              <a:gd name="connsiteX2-105" fmla="*/ 9153525 w 9155430"/>
              <a:gd name="connsiteY2-106" fmla="*/ 2152463 h 2152463"/>
              <a:gd name="connsiteX3-107" fmla="*/ 9525 w 9155430"/>
              <a:gd name="connsiteY3-108" fmla="*/ 2152463 h 2152463"/>
              <a:gd name="connsiteX4-109" fmla="*/ 0 w 9155430"/>
              <a:gd name="connsiteY4-110" fmla="*/ 3436 h 2152463"/>
              <a:gd name="connsiteX0-111" fmla="*/ 0 w 9155430"/>
              <a:gd name="connsiteY0-112" fmla="*/ 2756 h 2151783"/>
              <a:gd name="connsiteX1-113" fmla="*/ 9155430 w 9155430"/>
              <a:gd name="connsiteY1-114" fmla="*/ 1058098 h 2151783"/>
              <a:gd name="connsiteX2-115" fmla="*/ 9153525 w 9155430"/>
              <a:gd name="connsiteY2-116" fmla="*/ 2151783 h 2151783"/>
              <a:gd name="connsiteX3-117" fmla="*/ 9525 w 9155430"/>
              <a:gd name="connsiteY3-118" fmla="*/ 2151783 h 2151783"/>
              <a:gd name="connsiteX4-119" fmla="*/ 0 w 9155430"/>
              <a:gd name="connsiteY4-120" fmla="*/ 2756 h 2151783"/>
              <a:gd name="connsiteX0-121" fmla="*/ 0 w 9155430"/>
              <a:gd name="connsiteY0-122" fmla="*/ 3881 h 1826520"/>
              <a:gd name="connsiteX1-123" fmla="*/ 9155430 w 9155430"/>
              <a:gd name="connsiteY1-124" fmla="*/ 732835 h 1826520"/>
              <a:gd name="connsiteX2-125" fmla="*/ 9153525 w 9155430"/>
              <a:gd name="connsiteY2-126" fmla="*/ 1826520 h 1826520"/>
              <a:gd name="connsiteX3-127" fmla="*/ 9525 w 9155430"/>
              <a:gd name="connsiteY3-128" fmla="*/ 1826520 h 1826520"/>
              <a:gd name="connsiteX4-129" fmla="*/ 0 w 9155430"/>
              <a:gd name="connsiteY4-130" fmla="*/ 3881 h 1826520"/>
              <a:gd name="connsiteX0-131" fmla="*/ 0 w 9155430"/>
              <a:gd name="connsiteY0-132" fmla="*/ 44037 h 1866676"/>
              <a:gd name="connsiteX1-133" fmla="*/ 9155430 w 9155430"/>
              <a:gd name="connsiteY1-134" fmla="*/ 772991 h 1866676"/>
              <a:gd name="connsiteX2-135" fmla="*/ 9153525 w 9155430"/>
              <a:gd name="connsiteY2-136" fmla="*/ 1866676 h 1866676"/>
              <a:gd name="connsiteX3-137" fmla="*/ 9525 w 9155430"/>
              <a:gd name="connsiteY3-138" fmla="*/ 1866676 h 1866676"/>
              <a:gd name="connsiteX4-139" fmla="*/ 0 w 9155430"/>
              <a:gd name="connsiteY4-140" fmla="*/ 44037 h 1866676"/>
              <a:gd name="connsiteX0-141" fmla="*/ 0 w 9155430"/>
              <a:gd name="connsiteY0-142" fmla="*/ 225284 h 2047923"/>
              <a:gd name="connsiteX1-143" fmla="*/ 9155430 w 9155430"/>
              <a:gd name="connsiteY1-144" fmla="*/ 954238 h 2047923"/>
              <a:gd name="connsiteX2-145" fmla="*/ 9153525 w 9155430"/>
              <a:gd name="connsiteY2-146" fmla="*/ 2047923 h 2047923"/>
              <a:gd name="connsiteX3-147" fmla="*/ 9525 w 9155430"/>
              <a:gd name="connsiteY3-148" fmla="*/ 2047923 h 2047923"/>
              <a:gd name="connsiteX4-149" fmla="*/ 0 w 9155430"/>
              <a:gd name="connsiteY4-150" fmla="*/ 225284 h 2047923"/>
              <a:gd name="connsiteX0-151" fmla="*/ 0 w 9155430"/>
              <a:gd name="connsiteY0-152" fmla="*/ 257218 h 2079857"/>
              <a:gd name="connsiteX1-153" fmla="*/ 9155430 w 9155430"/>
              <a:gd name="connsiteY1-154" fmla="*/ 986172 h 2079857"/>
              <a:gd name="connsiteX2-155" fmla="*/ 9153525 w 9155430"/>
              <a:gd name="connsiteY2-156" fmla="*/ 2079857 h 2079857"/>
              <a:gd name="connsiteX3-157" fmla="*/ 9525 w 9155430"/>
              <a:gd name="connsiteY3-158" fmla="*/ 2079857 h 2079857"/>
              <a:gd name="connsiteX4-159" fmla="*/ 0 w 9155430"/>
              <a:gd name="connsiteY4-160" fmla="*/ 257218 h 20798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5430" h="2079857">
                <a:moveTo>
                  <a:pt x="0" y="257218"/>
                </a:moveTo>
                <a:cubicBezTo>
                  <a:pt x="2171564" y="-74906"/>
                  <a:pt x="6010777" y="-297977"/>
                  <a:pt x="9155430" y="986172"/>
                </a:cubicBezTo>
                <a:lnTo>
                  <a:pt x="9153525" y="2079857"/>
                </a:lnTo>
                <a:lnTo>
                  <a:pt x="9525" y="2079857"/>
                </a:lnTo>
                <a:lnTo>
                  <a:pt x="0" y="257218"/>
                </a:lnTo>
                <a:close/>
              </a:path>
            </a:pathLst>
          </a:custGeom>
          <a:solidFill>
            <a:srgbClr val="FFFFF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84991"/>
            <a:ext cx="1872207"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KSO_CT2"/>
          <p:cNvSpPr>
            <a:spLocks noGrp="1"/>
          </p:cNvSpPr>
          <p:nvPr>
            <p:ph type="subTitle" idx="1" hasCustomPrompt="1"/>
          </p:nvPr>
        </p:nvSpPr>
        <p:spPr>
          <a:xfrm>
            <a:off x="201609" y="5855988"/>
            <a:ext cx="7320737" cy="405467"/>
          </a:xfrm>
          <a:noFill/>
        </p:spPr>
        <p:txBody>
          <a:bodyPr>
            <a:noAutofit/>
          </a:bodyPr>
          <a:lstStyle>
            <a:lvl1pPr marL="0" indent="0" algn="ctr">
              <a:buNone/>
              <a:defRPr sz="1800">
                <a:solidFill>
                  <a:schemeClr val="tx1"/>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203108" y="5077925"/>
            <a:ext cx="7294972" cy="743096"/>
          </a:xfrm>
        </p:spPr>
        <p:txBody>
          <a:bodyPr>
            <a:noAutofit/>
          </a:bodyPr>
          <a:lstStyle>
            <a:lvl1pPr algn="ctr">
              <a:lnSpc>
                <a:spcPct val="100000"/>
              </a:lnSpc>
              <a:defRPr sz="36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1">
                    <a:lumMod val="75000"/>
                  </a:schemeClr>
                </a:solidFill>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6.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530820CF-B880-4189-942D-D702A7CBA730}" type="datetimeFigureOut">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9pPr>
    </p:titleStyle>
    <p:bodyStyle>
      <a:lvl1pPr marL="342900" indent="-342900" algn="l" rtl="0" eaLnBrk="1" fontAlgn="base" hangingPunct="1">
        <a:spcBef>
          <a:spcPct val="20000"/>
        </a:spcBef>
        <a:spcAft>
          <a:spcPct val="0"/>
        </a:spcAft>
        <a:buBlip>
          <a:blip r:embed="rId12"/>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3"/>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2"/>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3"/>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2"/>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2"/>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2"/>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2"/>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2"/>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7FDFD75C-6B7B-4E8B-B09C-E37BAF9BA092}" type="datetimeFigureOut">
              <a:rPr lang="en-US"/>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D1E60196-06F9-47E4-92D8-76CE629421EE}"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1"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2" name="KSO_BT1"/>
          <p:cNvSpPr>
            <a:spLocks noGrp="1"/>
          </p:cNvSpPr>
          <p:nvPr>
            <p:ph type="title"/>
          </p:nvPr>
        </p:nvSpPr>
        <p:spPr>
          <a:xfrm>
            <a:off x="419099" y="130629"/>
            <a:ext cx="6991896" cy="634492"/>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19098" y="1227908"/>
            <a:ext cx="8292045" cy="513715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pic>
        <p:nvPicPr>
          <p:cNvPr id="8" name="Picture 2" descr="F:\Ripple Zhou\我的作品\PPT制作\图片\shutterstock_93224269.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236296" y="2"/>
            <a:ext cx="1907704" cy="1271557"/>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22"/>
          <p:cNvSpPr/>
          <p:nvPr/>
        </p:nvSpPr>
        <p:spPr>
          <a:xfrm>
            <a:off x="-20638" y="821007"/>
            <a:ext cx="9177338" cy="610279"/>
          </a:xfrm>
          <a:custGeom>
            <a:avLst/>
            <a:gdLst/>
            <a:ahLst/>
            <a:cxnLst/>
            <a:rect l="l" t="t" r="r" b="b"/>
            <a:pathLst>
              <a:path w="9177338" h="1454611">
                <a:moveTo>
                  <a:pt x="3618599" y="1159"/>
                </a:moveTo>
                <a:cubicBezTo>
                  <a:pt x="5410849" y="21149"/>
                  <a:pt x="7404238" y="303279"/>
                  <a:pt x="9177338" y="1133595"/>
                </a:cubicBezTo>
                <a:lnTo>
                  <a:pt x="9176850" y="1454611"/>
                </a:lnTo>
                <a:cubicBezTo>
                  <a:pt x="6025472" y="-20930"/>
                  <a:pt x="2178371" y="235036"/>
                  <a:pt x="1463" y="616657"/>
                </a:cubicBezTo>
                <a:lnTo>
                  <a:pt x="0" y="295670"/>
                </a:lnTo>
                <a:cubicBezTo>
                  <a:pt x="952333" y="128644"/>
                  <a:pt x="2224628" y="-14388"/>
                  <a:pt x="3618599" y="1159"/>
                </a:cubicBezTo>
                <a:close/>
              </a:path>
            </a:pathLst>
          </a:custGeom>
          <a:solidFill>
            <a:srgbClr val="00B05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1" name="矩形 22"/>
          <p:cNvSpPr/>
          <p:nvPr/>
        </p:nvSpPr>
        <p:spPr>
          <a:xfrm>
            <a:off x="-20638" y="893015"/>
            <a:ext cx="9177338" cy="655795"/>
          </a:xfrm>
          <a:custGeom>
            <a:avLst/>
            <a:gdLst/>
            <a:ahLst/>
            <a:cxnLst/>
            <a:rect l="l" t="t" r="r" b="b"/>
            <a:pathLst>
              <a:path w="9177338" h="1454611">
                <a:moveTo>
                  <a:pt x="3618599" y="1159"/>
                </a:moveTo>
                <a:cubicBezTo>
                  <a:pt x="5410849" y="21149"/>
                  <a:pt x="7404238" y="303279"/>
                  <a:pt x="9177338" y="1133595"/>
                </a:cubicBezTo>
                <a:lnTo>
                  <a:pt x="9176850" y="1454611"/>
                </a:lnTo>
                <a:cubicBezTo>
                  <a:pt x="6025472" y="-20930"/>
                  <a:pt x="2178371" y="235036"/>
                  <a:pt x="1463" y="616657"/>
                </a:cubicBezTo>
                <a:lnTo>
                  <a:pt x="0" y="295670"/>
                </a:lnTo>
                <a:cubicBezTo>
                  <a:pt x="952333" y="128644"/>
                  <a:pt x="2224628" y="-14388"/>
                  <a:pt x="3618599" y="1159"/>
                </a:cubicBezTo>
                <a:close/>
              </a:path>
            </a:pathLst>
          </a:custGeom>
          <a:solidFill>
            <a:srgbClr val="92D05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cxnSp>
        <p:nvCxnSpPr>
          <p:cNvPr id="12" name="直接连接符 11"/>
          <p:cNvCxnSpPr/>
          <p:nvPr/>
        </p:nvCxnSpPr>
        <p:spPr>
          <a:xfrm>
            <a:off x="0" y="6521091"/>
            <a:ext cx="9144000" cy="0"/>
          </a:xfrm>
          <a:prstGeom prst="line">
            <a:avLst/>
          </a:prstGeom>
          <a:noFill/>
          <a:ln w="19050" cap="flat" cmpd="sng" algn="ctr">
            <a:solidFill>
              <a:schemeClr val="accent3"/>
            </a:solidFill>
            <a:prstDash val="solid"/>
            <a:miter lim="800000"/>
          </a:ln>
          <a:effectLst/>
        </p:spPr>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panose="05000000000000000000" pitchFamily="2" charset="2"/>
        <a:buChar char="u"/>
        <a:defRPr lang="zh-CN" altLang="en-US" sz="2400" kern="1200" baseline="0" dirty="0" smtClean="0">
          <a:solidFill>
            <a:schemeClr val="accent1"/>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21.xml"/><Relationship Id="rId6" Type="http://schemas.openxmlformats.org/officeDocument/2006/relationships/image" Target="../media/image8.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tags" Target="../tags/tag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1.xml"/><Relationship Id="rId10" Type="http://schemas.openxmlformats.org/officeDocument/2006/relationships/slideLayout" Target="../slideLayouts/slideLayout24.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tags" Target="../tags/tag39.xml"/><Relationship Id="rId7" Type="http://schemas.openxmlformats.org/officeDocument/2006/relationships/image" Target="../media/image8.png"/><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0" Type="http://schemas.openxmlformats.org/officeDocument/2006/relationships/notesSlide" Target="../notesSlides/notesSlide1.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9.jpeg"/><Relationship Id="rId2" Type="http://schemas.openxmlformats.org/officeDocument/2006/relationships/tags" Target="../tags/tag3.xml"/><Relationship Id="rId10" Type="http://schemas.openxmlformats.org/officeDocument/2006/relationships/slideLayout" Target="../slideLayouts/slideLayout2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4.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2.xml"/><Relationship Id="rId2" Type="http://schemas.openxmlformats.org/officeDocument/2006/relationships/image" Target="../media/image13.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13.xml"/><Relationship Id="rId6" Type="http://schemas.openxmlformats.org/officeDocument/2006/relationships/image" Target="../media/image8.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4.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19.xml"/><Relationship Id="rId6" Type="http://schemas.openxmlformats.org/officeDocument/2006/relationships/image" Target="../media/image8.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0.xml"/><Relationship Id="rId2" Type="http://schemas.openxmlformats.org/officeDocument/2006/relationships/image" Target="../media/image8.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635896" y="5877272"/>
            <a:ext cx="3960440" cy="397767"/>
          </a:xfrm>
        </p:spPr>
        <p:txBody>
          <a:bodyPr>
            <a:normAutofit fontScale="77500" lnSpcReduction="20000"/>
          </a:bodyPr>
          <a:lstStyle/>
          <a:p>
            <a:pPr algn="r"/>
            <a:r>
              <a:rPr lang="zh-CN" altLang="en-US" sz="2800" b="1" dirty="0" smtClean="0">
                <a:latin typeface="新宋体" panose="02010609030101010101" pitchFamily="49" charset="-122"/>
                <a:ea typeface="新宋体" panose="02010609030101010101" pitchFamily="49" charset="-122"/>
              </a:rPr>
              <a:t>测试版</a:t>
            </a:r>
            <a:endParaRPr lang="zh-CN" altLang="en-US" sz="2800" b="1" dirty="0">
              <a:latin typeface="新宋体" panose="02010609030101010101" pitchFamily="49" charset="-122"/>
              <a:ea typeface="新宋体" panose="02010609030101010101" pitchFamily="49" charset="-122"/>
            </a:endParaRPr>
          </a:p>
        </p:txBody>
      </p:sp>
      <p:sp>
        <p:nvSpPr>
          <p:cNvPr id="2" name="标题 1"/>
          <p:cNvSpPr>
            <a:spLocks noGrp="1"/>
          </p:cNvSpPr>
          <p:nvPr>
            <p:ph type="title"/>
          </p:nvPr>
        </p:nvSpPr>
        <p:spPr>
          <a:xfrm>
            <a:off x="935282" y="5085184"/>
            <a:ext cx="7344816" cy="648072"/>
          </a:xfrm>
        </p:spPr>
        <p:txBody>
          <a:bodyPr/>
          <a:lstStyle/>
          <a:p>
            <a:pPr algn="ctr"/>
            <a:r>
              <a:rPr lang="zh-CN" altLang="en-US" sz="4000" dirty="0" smtClean="0">
                <a:solidFill>
                  <a:schemeClr val="tx1"/>
                </a:solidFill>
                <a:latin typeface="新宋体" panose="02010609030101010101" pitchFamily="49" charset="-122"/>
                <a:ea typeface="新宋体" panose="02010609030101010101" pitchFamily="49" charset="-122"/>
              </a:rPr>
              <a:t>四川楠桥家居有限责任公司</a:t>
            </a:r>
            <a:endParaRPr lang="zh-CN" altLang="en-US" sz="4000" dirty="0">
              <a:solidFill>
                <a:schemeClr val="tx1"/>
              </a:solidFill>
              <a:latin typeface="新宋体" panose="02010609030101010101" pitchFamily="49" charset="-122"/>
              <a:ea typeface="新宋体" panose="02010609030101010101" pitchFamily="49" charset="-122"/>
            </a:endParaRPr>
          </a:p>
        </p:txBody>
      </p:sp>
      <p:pic>
        <p:nvPicPr>
          <p:cNvPr id="53249"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11046" y="0"/>
            <a:ext cx="940573" cy="4766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2512" y="2060848"/>
            <a:ext cx="2540755" cy="634492"/>
          </a:xfrm>
        </p:spPr>
        <p:txBody>
          <a:bodyPr>
            <a:noAutofit/>
          </a:bodyPr>
          <a:lstStyle/>
          <a:p>
            <a:r>
              <a:rPr lang="zh-CN" altLang="en-US" sz="4000" b="0" dirty="0" smtClean="0">
                <a:solidFill>
                  <a:schemeClr val="tx1"/>
                </a:solidFill>
                <a:latin typeface="叶根友毛笔行书2.0版" panose="02010601030101010101" pitchFamily="2" charset="-122"/>
                <a:ea typeface="叶根友毛笔行书2.0版" panose="02010601030101010101" pitchFamily="2" charset="-122"/>
              </a:rPr>
              <a:t>发展历程</a:t>
            </a:r>
            <a:endParaRPr lang="zh-CN" altLang="en-US" sz="4000" b="0" dirty="0">
              <a:solidFill>
                <a:schemeClr val="tx1"/>
              </a:solidFill>
              <a:latin typeface="叶根友毛笔行书2.0版" panose="02010601030101010101" pitchFamily="2" charset="-122"/>
              <a:ea typeface="叶根友毛笔行书2.0版" panose="02010601030101010101" pitchFamily="2" charset="-122"/>
            </a:endParaRPr>
          </a:p>
        </p:txBody>
      </p:sp>
      <p:graphicFrame>
        <p:nvGraphicFramePr>
          <p:cNvPr id="4" name="内容占位符 3"/>
          <p:cNvGraphicFramePr>
            <a:graphicFrameLocks noGrp="1"/>
          </p:cNvGraphicFramePr>
          <p:nvPr>
            <p:ph idx="1"/>
          </p:nvPr>
        </p:nvGraphicFramePr>
        <p:xfrm>
          <a:off x="395536" y="2636912"/>
          <a:ext cx="8387085" cy="40154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Picture 1" descr="C:\Users\Administrator.USER-20160920AL\AppData\Roaming\Tencent\Users\807325160\QQ\WinTemp\RichOle\9VV$Z50H`F~ZVA$P9E21SD2.png"/>
          <p:cNvPicPr>
            <a:picLocks noChangeAspect="1" noChangeArrowheads="1"/>
          </p:cNvPicPr>
          <p:nvPr/>
        </p:nvPicPr>
        <p:blipFill rotWithShape="1">
          <a:blip r:embed="rId6" cstate="print"/>
          <a:srcRect l="147" t="808" r="47715" b="33774"/>
          <a:stretch>
            <a:fillRect/>
          </a:stretch>
        </p:blipFill>
        <p:spPr bwMode="auto">
          <a:xfrm>
            <a:off x="8273" y="0"/>
            <a:ext cx="940573" cy="476672"/>
          </a:xfrm>
          <a:prstGeom prst="rect">
            <a:avLst/>
          </a:prstGeom>
          <a:noFill/>
        </p:spPr>
      </p:pic>
      <p:sp>
        <p:nvSpPr>
          <p:cNvPr id="7" name="菱形 6"/>
          <p:cNvSpPr/>
          <p:nvPr>
            <p:custDataLst>
              <p:tags r:id="rId7"/>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3" name="TextBox 2"/>
          <p:cNvSpPr txBox="1"/>
          <p:nvPr/>
        </p:nvSpPr>
        <p:spPr>
          <a:xfrm>
            <a:off x="1922816" y="145906"/>
            <a:ext cx="2304256" cy="661528"/>
          </a:xfrm>
          <a:prstGeom prst="rect">
            <a:avLst/>
          </a:prstGeom>
          <a:noFill/>
        </p:spPr>
        <p:txBody>
          <a:bodyPr wrap="square" rtlCol="0">
            <a:spAutoFit/>
          </a:bodyPr>
          <a:lstStyle/>
          <a:p>
            <a:pPr>
              <a:lnSpc>
                <a:spcPct val="130000"/>
              </a:lnSpc>
            </a:pPr>
            <a:r>
              <a:rPr lang="zh-CN" altLang="en-US" sz="3200" b="1" dirty="0" smtClean="0">
                <a:solidFill>
                  <a:srgbClr val="2DA2BF"/>
                </a:solidFill>
                <a:latin typeface="黑体" panose="02010609060101010101" charset="-122"/>
                <a:ea typeface="黑体" panose="02010609060101010101" charset="-122"/>
                <a:cs typeface="+mj-cs"/>
              </a:rPr>
              <a:t>发展历程</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987824" y="2276872"/>
            <a:ext cx="3753377" cy="3462418"/>
          </a:xfrm>
        </p:spPr>
      </p:pic>
      <p:sp>
        <p:nvSpPr>
          <p:cNvPr id="3" name="矩形 2"/>
          <p:cNvSpPr/>
          <p:nvPr/>
        </p:nvSpPr>
        <p:spPr>
          <a:xfrm>
            <a:off x="611560" y="1495569"/>
            <a:ext cx="2236510" cy="707886"/>
          </a:xfrm>
          <a:prstGeom prst="rect">
            <a:avLst/>
          </a:prstGeom>
        </p:spPr>
        <p:txBody>
          <a:bodyPr wrap="none">
            <a:spAutoFit/>
          </a:bodyPr>
          <a:lstStyle/>
          <a:p>
            <a:r>
              <a:rPr lang="zh-CN" altLang="en-US" sz="4000" dirty="0">
                <a:latin typeface="叶根友毛笔行书2.0版" panose="02010601030101010101" pitchFamily="2" charset="-122"/>
                <a:ea typeface="叶根友毛笔行书2.0版" panose="02010601030101010101" pitchFamily="2" charset="-122"/>
              </a:rPr>
              <a:t>发展历程</a:t>
            </a:r>
            <a:endParaRPr lang="zh-CN" altLang="en-US" sz="4000" dirty="0">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1376" y="138402"/>
            <a:ext cx="2078789" cy="605278"/>
          </a:xfrm>
        </p:spPr>
        <p:txBody>
          <a:bodyPr/>
          <a:lstStyle/>
          <a:p>
            <a:r>
              <a:rPr lang="zh-CN" altLang="en-US" dirty="0" smtClean="0"/>
              <a:t>荣誉</a:t>
            </a:r>
            <a:r>
              <a:rPr lang="en-US" altLang="zh-CN" dirty="0" smtClean="0"/>
              <a:t>&amp;</a:t>
            </a:r>
            <a:r>
              <a:rPr lang="zh-CN" altLang="en-US" dirty="0" smtClean="0"/>
              <a:t>资质</a:t>
            </a:r>
            <a:endParaRPr lang="zh-CN" altLang="en-US" dirty="0"/>
          </a:p>
        </p:txBody>
      </p:sp>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pic>
        <p:nvPicPr>
          <p:cNvPr id="5" name="内容占位符 4"/>
          <p:cNvPicPr>
            <a:picLocks noGrp="1" noChangeAspect="1"/>
          </p:cNvPicPr>
          <p:nvPr>
            <p:ph idx="1"/>
          </p:nvPr>
        </p:nvPicPr>
        <p:blipFill>
          <a:blip r:embed="rId2" cstate="print"/>
          <a:stretch>
            <a:fillRect/>
          </a:stretch>
        </p:blipFill>
        <p:spPr>
          <a:xfrm>
            <a:off x="790575" y="1484784"/>
            <a:ext cx="3565401" cy="4943003"/>
          </a:xfrm>
          <a:solidFill>
            <a:srgbClr val="FFFFFF"/>
          </a:solidFill>
          <a:ln>
            <a:noFill/>
          </a:ln>
        </p:spPr>
      </p:pic>
      <p:pic>
        <p:nvPicPr>
          <p:cNvPr id="6" name="图片 5"/>
          <p:cNvPicPr>
            <a:picLocks noChangeAspect="1"/>
          </p:cNvPicPr>
          <p:nvPr/>
        </p:nvPicPr>
        <p:blipFill>
          <a:blip r:embed="rId3" cstate="print"/>
          <a:stretch>
            <a:fillRect/>
          </a:stretch>
        </p:blipFill>
        <p:spPr>
          <a:xfrm>
            <a:off x="4886325" y="1484784"/>
            <a:ext cx="3430091" cy="4957357"/>
          </a:xfrm>
          <a:prstGeom prst="rect">
            <a:avLst/>
          </a:prstGeom>
          <a:noFill/>
          <a:ln w="9525">
            <a:noFill/>
          </a:ln>
        </p:spPr>
      </p:pic>
      <p:sp>
        <p:nvSpPr>
          <p:cNvPr id="7" name="菱形 6"/>
          <p:cNvSpPr/>
          <p:nvPr>
            <p:custDataLst>
              <p:tags r:id="rId4"/>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1376" y="112724"/>
            <a:ext cx="2078789" cy="605278"/>
          </a:xfrm>
        </p:spPr>
        <p:txBody>
          <a:bodyPr/>
          <a:lstStyle/>
          <a:p>
            <a:r>
              <a:rPr lang="zh-CN" altLang="en-US" dirty="0" smtClean="0"/>
              <a:t>合作伙伴</a:t>
            </a:r>
            <a:endParaRPr lang="zh-CN" altLang="en-US" dirty="0"/>
          </a:p>
        </p:txBody>
      </p:sp>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5" name="TextBox 4"/>
          <p:cNvSpPr txBox="1"/>
          <p:nvPr/>
        </p:nvSpPr>
        <p:spPr>
          <a:xfrm>
            <a:off x="1259632" y="2492896"/>
            <a:ext cx="4752528" cy="652486"/>
          </a:xfrm>
          <a:prstGeom prst="rect">
            <a:avLst/>
          </a:prstGeom>
          <a:noFill/>
        </p:spPr>
        <p:txBody>
          <a:bodyPr wrap="square" rtlCol="0">
            <a:spAutoFit/>
          </a:bodyPr>
          <a:lstStyle/>
          <a:p>
            <a:pPr>
              <a:lnSpc>
                <a:spcPct val="130000"/>
              </a:lnSpc>
            </a:pPr>
            <a:r>
              <a:rPr lang="zh-CN" altLang="en-US" sz="2800" dirty="0">
                <a:latin typeface="Arial" panose="020B0604020202020204" pitchFamily="34" charset="0"/>
                <a:ea typeface="微软雅黑" panose="020B0503020204020204" pitchFamily="34" charset="-122"/>
              </a:rPr>
              <a:t>添加</a:t>
            </a:r>
            <a:r>
              <a:rPr lang="zh-CN" altLang="en-US" sz="2800" dirty="0" smtClean="0">
                <a:latin typeface="Arial" panose="020B0604020202020204" pitchFamily="34" charset="0"/>
                <a:ea typeface="微软雅黑" panose="020B0503020204020204" pitchFamily="34" charset="-122"/>
              </a:rPr>
              <a:t>各合作单位</a:t>
            </a:r>
            <a:r>
              <a:rPr lang="en-US" altLang="zh-CN" sz="2800" dirty="0" smtClean="0">
                <a:latin typeface="Arial" panose="020B0604020202020204" pitchFamily="34" charset="0"/>
                <a:ea typeface="微软雅黑" panose="020B0503020204020204" pitchFamily="34" charset="-122"/>
              </a:rPr>
              <a:t>LOGO</a:t>
            </a:r>
            <a:endParaRPr lang="zh-CN" altLang="en-US" sz="2800" dirty="0" smtClean="0">
              <a:latin typeface="Arial" panose="020B0604020202020204" pitchFamily="34" charset="0"/>
              <a:ea typeface="微软雅黑" panose="020B0503020204020204" pitchFamily="34" charset="-122"/>
            </a:endParaRPr>
          </a:p>
        </p:txBody>
      </p:sp>
      <p:sp>
        <p:nvSpPr>
          <p:cNvPr id="6" name="菱形 5"/>
          <p:cNvSpPr/>
          <p:nvPr>
            <p:custDataLst>
              <p:tags r:id="rId2"/>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9" name="矩形 8"/>
          <p:cNvSpPr/>
          <p:nvPr>
            <p:custDataLst>
              <p:tags r:id="rId2"/>
            </p:custDataLst>
          </p:nvPr>
        </p:nvSpPr>
        <p:spPr>
          <a:xfrm>
            <a:off x="-4289" y="1514653"/>
            <a:ext cx="9144001" cy="4752528"/>
          </a:xfrm>
          <a:prstGeom prst="rect">
            <a:avLst/>
          </a:prstGeom>
          <a:solidFill>
            <a:schemeClr val="bg1">
              <a:lumMod val="6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微软雅黑" panose="020B0503020204020204" pitchFamily="34" charset="-122"/>
            </a:endParaRPr>
          </a:p>
        </p:txBody>
      </p:sp>
      <p:sp>
        <p:nvSpPr>
          <p:cNvPr id="10" name="TextBox 9"/>
          <p:cNvSpPr txBox="1"/>
          <p:nvPr/>
        </p:nvSpPr>
        <p:spPr>
          <a:xfrm>
            <a:off x="2307171" y="1960967"/>
            <a:ext cx="2822871" cy="814325"/>
          </a:xfrm>
          <a:prstGeom prst="rect">
            <a:avLst/>
          </a:prstGeom>
          <a:noFill/>
        </p:spPr>
        <p:txBody>
          <a:bodyPr wrap="square" rtlCol="0">
            <a:spAutoFit/>
          </a:bodyPr>
          <a:lstStyle/>
          <a:p>
            <a:pPr>
              <a:lnSpc>
                <a:spcPct val="130000"/>
              </a:lnSpc>
            </a:pPr>
            <a:r>
              <a:rPr lang="zh-CN" altLang="en-US" sz="4000" b="1" dirty="0" smtClean="0">
                <a:solidFill>
                  <a:schemeClr val="bg1"/>
                </a:solidFill>
                <a:latin typeface="华文中宋" panose="02010600040101010101" pitchFamily="2" charset="-122"/>
                <a:ea typeface="华文中宋" panose="02010600040101010101" pitchFamily="2" charset="-122"/>
              </a:rPr>
              <a:t>主营业务</a:t>
            </a:r>
            <a:endParaRPr lang="zh-CN" altLang="en-US" sz="4000" b="1" dirty="0" smtClean="0">
              <a:solidFill>
                <a:schemeClr val="bg1"/>
              </a:solidFill>
              <a:latin typeface="华文中宋" panose="02010600040101010101" pitchFamily="2" charset="-122"/>
              <a:ea typeface="华文中宋" panose="02010600040101010101" pitchFamily="2" charset="-122"/>
            </a:endParaRPr>
          </a:p>
        </p:txBody>
      </p:sp>
      <p:sp>
        <p:nvSpPr>
          <p:cNvPr id="11" name="TextBox 10"/>
          <p:cNvSpPr txBox="1"/>
          <p:nvPr/>
        </p:nvSpPr>
        <p:spPr>
          <a:xfrm>
            <a:off x="2754818" y="2860345"/>
            <a:ext cx="100811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橱柜系列</a:t>
            </a:r>
            <a:endParaRPr lang="zh-CN" altLang="en-US" sz="1400" dirty="0" smtClean="0">
              <a:latin typeface="Arial" panose="020B0604020202020204" pitchFamily="34" charset="0"/>
              <a:ea typeface="微软雅黑" panose="020B0503020204020204" pitchFamily="34" charset="-122"/>
            </a:endParaRPr>
          </a:p>
        </p:txBody>
      </p:sp>
      <p:sp>
        <p:nvSpPr>
          <p:cNvPr id="17" name="TextBox 16"/>
          <p:cNvSpPr txBox="1"/>
          <p:nvPr/>
        </p:nvSpPr>
        <p:spPr>
          <a:xfrm>
            <a:off x="3931381" y="2847942"/>
            <a:ext cx="108012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衣柜系列</a:t>
            </a:r>
            <a:endParaRPr lang="zh-CN" altLang="en-US" sz="1400" dirty="0" smtClean="0">
              <a:latin typeface="Arial" panose="020B0604020202020204" pitchFamily="34" charset="0"/>
              <a:ea typeface="微软雅黑" panose="020B0503020204020204" pitchFamily="34" charset="-122"/>
            </a:endParaRPr>
          </a:p>
        </p:txBody>
      </p:sp>
      <p:sp>
        <p:nvSpPr>
          <p:cNvPr id="18" name="TextBox 17"/>
          <p:cNvSpPr txBox="1"/>
          <p:nvPr/>
        </p:nvSpPr>
        <p:spPr>
          <a:xfrm>
            <a:off x="5100318" y="2883690"/>
            <a:ext cx="1199874"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衣帽间系列</a:t>
            </a:r>
            <a:endParaRPr lang="zh-CN" altLang="en-US" sz="1400" dirty="0" smtClean="0">
              <a:latin typeface="Arial" panose="020B0604020202020204" pitchFamily="34" charset="0"/>
              <a:ea typeface="微软雅黑" panose="020B0503020204020204" pitchFamily="34" charset="-122"/>
            </a:endParaRPr>
          </a:p>
        </p:txBody>
      </p:sp>
      <p:sp>
        <p:nvSpPr>
          <p:cNvPr id="20" name="TextBox 19"/>
          <p:cNvSpPr txBox="1"/>
          <p:nvPr/>
        </p:nvSpPr>
        <p:spPr>
          <a:xfrm>
            <a:off x="2754818" y="3401629"/>
            <a:ext cx="963789"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护墙板系</a:t>
            </a:r>
            <a:endParaRPr lang="zh-CN" altLang="en-US" sz="1400" dirty="0" smtClean="0">
              <a:latin typeface="Arial" panose="020B0604020202020204" pitchFamily="34" charset="0"/>
              <a:ea typeface="微软雅黑" panose="020B0503020204020204" pitchFamily="34" charset="-122"/>
            </a:endParaRPr>
          </a:p>
        </p:txBody>
      </p:sp>
      <p:sp>
        <p:nvSpPr>
          <p:cNvPr id="21" name="TextBox 20"/>
          <p:cNvSpPr txBox="1"/>
          <p:nvPr/>
        </p:nvSpPr>
        <p:spPr>
          <a:xfrm>
            <a:off x="3939878" y="3401629"/>
            <a:ext cx="1080120"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套装门系</a:t>
            </a:r>
            <a:endParaRPr lang="zh-CN" altLang="en-US" sz="1400" dirty="0" smtClean="0">
              <a:latin typeface="Arial" panose="020B0604020202020204" pitchFamily="34" charset="0"/>
              <a:ea typeface="微软雅黑" panose="020B0503020204020204" pitchFamily="34" charset="-122"/>
            </a:endParaRPr>
          </a:p>
        </p:txBody>
      </p:sp>
      <p:sp>
        <p:nvSpPr>
          <p:cNvPr id="22" name="TextBox 21"/>
          <p:cNvSpPr txBox="1"/>
          <p:nvPr/>
        </p:nvSpPr>
        <p:spPr>
          <a:xfrm>
            <a:off x="5095642" y="3415479"/>
            <a:ext cx="1204549"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酒窖酒柜系</a:t>
            </a:r>
            <a:endParaRPr lang="zh-CN" altLang="en-US" sz="1400" dirty="0" smtClean="0">
              <a:latin typeface="Arial" panose="020B0604020202020204" pitchFamily="34" charset="0"/>
              <a:ea typeface="微软雅黑" panose="020B0503020204020204" pitchFamily="34" charset="-122"/>
            </a:endParaRPr>
          </a:p>
        </p:txBody>
      </p:sp>
      <p:sp>
        <p:nvSpPr>
          <p:cNvPr id="14" name="菱形 13"/>
          <p:cNvSpPr/>
          <p:nvPr>
            <p:custDataLst>
              <p:tags r:id="rId3"/>
            </p:custDataLst>
          </p:nvPr>
        </p:nvSpPr>
        <p:spPr>
          <a:xfrm>
            <a:off x="2483767" y="2883690"/>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4" name="菱形 23"/>
          <p:cNvSpPr/>
          <p:nvPr>
            <p:custDataLst>
              <p:tags r:id="rId4"/>
            </p:custDataLst>
          </p:nvPr>
        </p:nvSpPr>
        <p:spPr>
          <a:xfrm>
            <a:off x="4784944" y="2902404"/>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5" name="菱形 24"/>
          <p:cNvSpPr/>
          <p:nvPr>
            <p:custDataLst>
              <p:tags r:id="rId5"/>
            </p:custDataLst>
          </p:nvPr>
        </p:nvSpPr>
        <p:spPr>
          <a:xfrm>
            <a:off x="2483767" y="3451228"/>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6" name="菱形 25"/>
          <p:cNvSpPr/>
          <p:nvPr>
            <p:custDataLst>
              <p:tags r:id="rId6"/>
            </p:custDataLst>
          </p:nvPr>
        </p:nvSpPr>
        <p:spPr>
          <a:xfrm>
            <a:off x="3649566" y="2883690"/>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7" name="菱形 26"/>
          <p:cNvSpPr/>
          <p:nvPr>
            <p:custDataLst>
              <p:tags r:id="rId7"/>
            </p:custDataLst>
          </p:nvPr>
        </p:nvSpPr>
        <p:spPr>
          <a:xfrm>
            <a:off x="3649566" y="3460982"/>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8" name="菱形 27"/>
          <p:cNvSpPr/>
          <p:nvPr>
            <p:custDataLst>
              <p:tags r:id="rId8"/>
            </p:custDataLst>
          </p:nvPr>
        </p:nvSpPr>
        <p:spPr>
          <a:xfrm>
            <a:off x="4780269" y="3460982"/>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9" name="直角三角形 28"/>
          <p:cNvSpPr/>
          <p:nvPr/>
        </p:nvSpPr>
        <p:spPr>
          <a:xfrm rot="2710148">
            <a:off x="7879995" y="3056889"/>
            <a:ext cx="2519435" cy="2499505"/>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30" name="直角三角形 29"/>
          <p:cNvSpPr/>
          <p:nvPr/>
        </p:nvSpPr>
        <p:spPr>
          <a:xfrm rot="2573057">
            <a:off x="7928083" y="2505070"/>
            <a:ext cx="2431835" cy="2609249"/>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添加各系列图册</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9" name="矩形 8"/>
          <p:cNvSpPr/>
          <p:nvPr>
            <p:custDataLst>
              <p:tags r:id="rId2"/>
            </p:custDataLst>
          </p:nvPr>
        </p:nvSpPr>
        <p:spPr>
          <a:xfrm>
            <a:off x="-4290" y="1545846"/>
            <a:ext cx="9144001" cy="4752528"/>
          </a:xfrm>
          <a:prstGeom prst="rect">
            <a:avLst/>
          </a:prstGeom>
          <a:solidFill>
            <a:schemeClr val="bg1">
              <a:lumMod val="65000"/>
            </a:schemeClr>
          </a:solidFill>
          <a:ln w="12700" cap="flat" cmpd="sng" algn="ctr">
            <a:noFill/>
            <a:prstDash val="solid"/>
            <a:miter lim="800000"/>
          </a:ln>
          <a:effectLst/>
        </p:spPr>
        <p:txBody>
          <a:bodyPr anchor="ctr"/>
          <a:lstStyle/>
          <a:p>
            <a:pPr lvl="0">
              <a:lnSpc>
                <a:spcPct val="130000"/>
              </a:lnSpc>
            </a:pPr>
            <a:endParaRPr lang="zh-CN" altLang="en-US" sz="2800" b="1" dirty="0">
              <a:solidFill>
                <a:prstClr val="black"/>
              </a:solidFill>
              <a:latin typeface="Arial" panose="020B0604020202020204" pitchFamily="34" charset="0"/>
              <a:ea typeface="微软雅黑" panose="020B0503020204020204" pitchFamily="34" charset="-122"/>
            </a:endParaRPr>
          </a:p>
        </p:txBody>
      </p:sp>
      <p:sp>
        <p:nvSpPr>
          <p:cNvPr id="29" name="直角三角形 28"/>
          <p:cNvSpPr/>
          <p:nvPr/>
        </p:nvSpPr>
        <p:spPr>
          <a:xfrm rot="2710148">
            <a:off x="7879995" y="3056889"/>
            <a:ext cx="2519435" cy="2499505"/>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30" name="直角三角形 29"/>
          <p:cNvSpPr/>
          <p:nvPr/>
        </p:nvSpPr>
        <p:spPr>
          <a:xfrm rot="2573057">
            <a:off x="7928083" y="2505070"/>
            <a:ext cx="2431835" cy="2609249"/>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043608" y="1844824"/>
            <a:ext cx="3024336" cy="1079719"/>
          </a:xfrm>
          <a:prstGeom prst="rect">
            <a:avLst/>
          </a:prstGeom>
          <a:noFill/>
        </p:spPr>
        <p:txBody>
          <a:bodyPr wrap="square" rtlCol="0">
            <a:spAutoFit/>
          </a:bodyPr>
          <a:lstStyle/>
          <a:p>
            <a:pPr>
              <a:lnSpc>
                <a:spcPct val="130000"/>
              </a:lnSpc>
            </a:pPr>
            <a:r>
              <a:rPr lang="zh-CN" altLang="en-US" sz="5400" b="1" dirty="0">
                <a:latin typeface="叶根友毛笔行书2.0版" panose="02010601030101010101" pitchFamily="2" charset="-122"/>
                <a:ea typeface="叶根友毛笔行书2.0版" panose="02010601030101010101" pitchFamily="2" charset="-122"/>
                <a:cs typeface="hakuyoxingshu7000" panose="02000600000000000000" pitchFamily="2" charset="-122"/>
              </a:rPr>
              <a:t>企业优势</a:t>
            </a:r>
            <a:endParaRPr lang="zh-CN" altLang="en-US" sz="1400" dirty="0" smtClean="0">
              <a:latin typeface="Arial" panose="020B0604020202020204" pitchFamily="34" charset="0"/>
              <a:ea typeface="微软雅黑" panose="020B0503020204020204" pitchFamily="34" charset="-122"/>
            </a:endParaRPr>
          </a:p>
        </p:txBody>
      </p:sp>
      <p:sp>
        <p:nvSpPr>
          <p:cNvPr id="5" name="TextBox 4"/>
          <p:cNvSpPr txBox="1"/>
          <p:nvPr/>
        </p:nvSpPr>
        <p:spPr>
          <a:xfrm>
            <a:off x="948846" y="2996952"/>
            <a:ext cx="6120680" cy="2052870"/>
          </a:xfrm>
          <a:prstGeom prst="rect">
            <a:avLst/>
          </a:prstGeom>
          <a:noFill/>
        </p:spPr>
        <p:txBody>
          <a:bodyPr wrap="square" rtlCol="0">
            <a:spAutoFit/>
          </a:bodyPr>
          <a:lstStyle/>
          <a:p>
            <a:pPr lvl="0">
              <a:lnSpc>
                <a:spcPct val="130000"/>
              </a:lnSpc>
            </a:pPr>
            <a:r>
              <a:rPr lang="zh-CN" altLang="en-US" sz="2800" b="1" dirty="0">
                <a:solidFill>
                  <a:prstClr val="black"/>
                </a:solidFill>
                <a:latin typeface="Arial" panose="020B0604020202020204" pitchFamily="34" charset="0"/>
                <a:ea typeface="微软雅黑" panose="020B0503020204020204" pitchFamily="34" charset="-122"/>
              </a:rPr>
              <a:t>中国橱柜、家居行业优秀配套企业</a:t>
            </a:r>
            <a:endParaRPr lang="en-US" altLang="zh-CN" sz="2800" b="1" dirty="0">
              <a:solidFill>
                <a:prstClr val="black"/>
              </a:solidFill>
              <a:latin typeface="Arial" panose="020B0604020202020204" pitchFamily="34" charset="0"/>
              <a:ea typeface="微软雅黑" panose="020B0503020204020204" pitchFamily="34" charset="-122"/>
            </a:endParaRPr>
          </a:p>
          <a:p>
            <a:pPr lvl="0">
              <a:lnSpc>
                <a:spcPct val="130000"/>
              </a:lnSpc>
            </a:pPr>
            <a:r>
              <a:rPr lang="zh-CN" altLang="en-US" sz="2800" b="1" dirty="0">
                <a:solidFill>
                  <a:prstClr val="black"/>
                </a:solidFill>
                <a:latin typeface="Arial" panose="020B0604020202020204" pitchFamily="34" charset="0"/>
                <a:ea typeface="微软雅黑" panose="020B0503020204020204" pitchFamily="34" charset="-122"/>
              </a:rPr>
              <a:t>中国橱柜行业发展先锋企业</a:t>
            </a:r>
            <a:endParaRPr lang="en-US" altLang="zh-CN" sz="2800" b="1" dirty="0">
              <a:solidFill>
                <a:prstClr val="black"/>
              </a:solidFill>
              <a:latin typeface="Arial" panose="020B0604020202020204" pitchFamily="34" charset="0"/>
              <a:ea typeface="微软雅黑" panose="020B0503020204020204" pitchFamily="34" charset="-122"/>
            </a:endParaRPr>
          </a:p>
          <a:p>
            <a:pPr lvl="0">
              <a:lnSpc>
                <a:spcPct val="130000"/>
              </a:lnSpc>
            </a:pPr>
            <a:r>
              <a:rPr lang="zh-CN" altLang="en-US" sz="2800" b="1" dirty="0">
                <a:solidFill>
                  <a:prstClr val="black"/>
                </a:solidFill>
                <a:latin typeface="Arial" panose="020B0604020202020204" pitchFamily="34" charset="0"/>
                <a:ea typeface="微软雅黑" panose="020B0503020204020204" pitchFamily="34" charset="-122"/>
              </a:rPr>
              <a:t>经典实木橱柜、衣柜门特约指定单位</a:t>
            </a:r>
            <a:endParaRPr lang="zh-CN" altLang="en-US" sz="2800" b="1" dirty="0">
              <a:solidFill>
                <a:prstClr val="black"/>
              </a:solidFill>
              <a:latin typeface="Arial" panose="020B0604020202020204" pitchFamily="34" charset="0"/>
              <a:ea typeface="微软雅黑" panose="020B0503020204020204" pitchFamily="34" charset="-122"/>
            </a:endParaRP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187624" y="980728"/>
            <a:ext cx="5221261" cy="76768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叶根友毛笔行书2.0版" panose="02010601030101010101" pitchFamily="2" charset="-122"/>
                <a:ea typeface="叶根友毛笔行书2.0版" panose="02010601030101010101" pitchFamily="2" charset="-122"/>
                <a:cs typeface="+mj-cs"/>
              </a:rPr>
              <a:t>三道文化</a:t>
            </a:r>
            <a:endParaRPr kumimoji="0" lang="zh-CN" altLang="en-US" sz="4400" b="0" i="0" u="none" strike="noStrike" kern="0" cap="none" spc="0" normalizeH="0" baseline="0" noProof="0" dirty="0">
              <a:ln>
                <a:noFill/>
              </a:ln>
              <a:solidFill>
                <a:schemeClr val="tx2"/>
              </a:solidFill>
              <a:effectLst/>
              <a:uLnTx/>
              <a:uFillTx/>
              <a:latin typeface="叶根友毛笔行书2.0版" panose="02010601030101010101" pitchFamily="2" charset="-122"/>
              <a:ea typeface="叶根友毛笔行书2.0版" panose="02010601030101010101" pitchFamily="2" charset="-122"/>
              <a:cs typeface="+mj-cs"/>
            </a:endParaRPr>
          </a:p>
        </p:txBody>
      </p:sp>
      <p:pic>
        <p:nvPicPr>
          <p:cNvPr id="6"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pic>
        <p:nvPicPr>
          <p:cNvPr id="1026" name="Picture 2" descr="C:\Users\Administrator.USER-20160920AL\Desktop\截图\20647925_151554906000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2950"/>
            <a:ext cx="9135727" cy="4845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p:cNvPicPr>
            <a:picLocks noChangeAspect="1" noChangeArrowheads="1"/>
          </p:cNvPicPr>
          <p:nvPr/>
        </p:nvPicPr>
        <p:blipFill>
          <a:blip r:embed="rId1" cstate="print"/>
          <a:srcRect/>
          <a:stretch>
            <a:fillRect/>
          </a:stretch>
        </p:blipFill>
        <p:spPr bwMode="auto">
          <a:xfrm>
            <a:off x="0" y="1485900"/>
            <a:ext cx="9144000" cy="5372100"/>
          </a:xfrm>
          <a:prstGeom prst="rect">
            <a:avLst/>
          </a:prstGeom>
          <a:noFill/>
          <a:ln w="9525">
            <a:noFill/>
            <a:miter lim="800000"/>
            <a:headEnd/>
            <a:tailEnd/>
          </a:ln>
        </p:spPr>
      </p:pic>
      <p:pic>
        <p:nvPicPr>
          <p:cNvPr id="8" name="图片 6"/>
          <p:cNvPicPr>
            <a:picLocks noChangeAspect="1" noChangeArrowheads="1"/>
          </p:cNvPicPr>
          <p:nvPr/>
        </p:nvPicPr>
        <p:blipFill>
          <a:blip r:embed="rId2" cstate="print"/>
          <a:srcRect/>
          <a:stretch>
            <a:fillRect/>
          </a:stretch>
        </p:blipFill>
        <p:spPr bwMode="auto">
          <a:xfrm>
            <a:off x="0" y="1831640"/>
            <a:ext cx="9144000" cy="4680620"/>
          </a:xfrm>
          <a:prstGeom prst="rect">
            <a:avLst/>
          </a:prstGeom>
          <a:noFill/>
          <a:ln w="9525">
            <a:noFill/>
            <a:miter lim="800000"/>
            <a:headEnd/>
            <a:tailEnd/>
          </a:ln>
        </p:spPr>
      </p:pic>
      <p:cxnSp>
        <p:nvCxnSpPr>
          <p:cNvPr id="9" name="直接连接符 9"/>
          <p:cNvCxnSpPr>
            <a:cxnSpLocks noChangeShapeType="1"/>
          </p:cNvCxnSpPr>
          <p:nvPr/>
        </p:nvCxnSpPr>
        <p:spPr bwMode="auto">
          <a:xfrm>
            <a:off x="3851920" y="2204864"/>
            <a:ext cx="0" cy="3630612"/>
          </a:xfrm>
          <a:prstGeom prst="line">
            <a:avLst/>
          </a:prstGeom>
          <a:noFill/>
          <a:ln w="28575">
            <a:solidFill>
              <a:srgbClr val="000000"/>
            </a:solidFill>
            <a:round/>
          </a:ln>
        </p:spPr>
      </p:cxnSp>
      <p:sp>
        <p:nvSpPr>
          <p:cNvPr id="11" name="矩形 10"/>
          <p:cNvSpPr/>
          <p:nvPr/>
        </p:nvSpPr>
        <p:spPr>
          <a:xfrm>
            <a:off x="4139952" y="2712119"/>
            <a:ext cx="4572000" cy="2616101"/>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提升内部管理，加大奖励、激励力度，通过</a:t>
            </a:r>
            <a:r>
              <a:rPr lang="en-US" altLang="zh-CN" dirty="0">
                <a:solidFill>
                  <a:prstClr val="black"/>
                </a:solidFill>
                <a:latin typeface="微软雅黑" panose="020B0503020204020204" pitchFamily="34" charset="-122"/>
                <a:ea typeface="微软雅黑" panose="020B0503020204020204" pitchFamily="34" charset="-122"/>
              </a:rPr>
              <a:t>PK</a:t>
            </a:r>
            <a:r>
              <a:rPr lang="zh-CN" altLang="en-US" dirty="0" smtClean="0">
                <a:solidFill>
                  <a:prstClr val="black"/>
                </a:solidFill>
                <a:latin typeface="微软雅黑" panose="020B0503020204020204" pitchFamily="34" charset="-122"/>
                <a:ea typeface="微软雅黑" panose="020B0503020204020204" pitchFamily="34" charset="-122"/>
              </a:rPr>
              <a:t>、承</a:t>
            </a:r>
            <a:r>
              <a:rPr lang="zh-CN" altLang="en-US" dirty="0">
                <a:solidFill>
                  <a:prstClr val="black"/>
                </a:solidFill>
                <a:latin typeface="微软雅黑" panose="020B0503020204020204" pitchFamily="34" charset="-122"/>
                <a:ea typeface="微软雅黑" panose="020B0503020204020204" pitchFamily="34" charset="-122"/>
              </a:rPr>
              <a:t>包等手段拉动人心、挖掘潜力，促进公司开源、节流，让业绩获得逆势增长。推进企业的改革开放，激活生产关系，解放生产力，激发每位员工的创业精神，推进“承包到户、承包到岗”，鼓励</a:t>
            </a:r>
            <a:r>
              <a:rPr lang="zh-CN" altLang="en-US" sz="2800" dirty="0">
                <a:solidFill>
                  <a:srgbClr val="C00000"/>
                </a:solidFill>
                <a:latin typeface="微软雅黑" panose="020B0503020204020204" pitchFamily="34" charset="-122"/>
                <a:ea typeface="微软雅黑" panose="020B0503020204020204" pitchFamily="34" charset="-122"/>
              </a:rPr>
              <a:t>内部创业</a:t>
            </a:r>
            <a:r>
              <a:rPr lang="zh-CN" altLang="en-US" dirty="0">
                <a:solidFill>
                  <a:prstClr val="black"/>
                </a:solidFill>
                <a:latin typeface="微软雅黑" panose="020B0503020204020204" pitchFamily="34" charset="-122"/>
                <a:ea typeface="微软雅黑" panose="020B0503020204020204" pitchFamily="34" charset="-122"/>
              </a:rPr>
              <a:t>，在楠桥平台上进行二次创业，实现个人梦想。</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2" name="矩形 11"/>
          <p:cNvSpPr/>
          <p:nvPr/>
        </p:nvSpPr>
        <p:spPr>
          <a:xfrm>
            <a:off x="179512" y="3420004"/>
            <a:ext cx="2736304" cy="1323439"/>
          </a:xfrm>
          <a:prstGeom prst="rect">
            <a:avLst/>
          </a:prstGeom>
          <a:effectLst>
            <a:glow rad="101600">
              <a:schemeClr val="accent1">
                <a:satMod val="175000"/>
                <a:alpha val="40000"/>
              </a:schemeClr>
            </a:glow>
            <a:reflection blurRad="6350" stA="50000" endA="295" endPos="92000" dist="101600" dir="5400000" sy="-100000" algn="bl" rotWithShape="0"/>
          </a:effectLst>
          <a:scene3d>
            <a:camera prst="isometricOffAxis1Right"/>
            <a:lightRig rig="threePt" dir="t"/>
          </a:scene3d>
        </p:spPr>
        <p:txBody>
          <a:bodyPr wrap="square">
            <a:spAutoFit/>
          </a:bodyPr>
          <a:lstStyle/>
          <a:p>
            <a:pPr algn="ctr">
              <a:defRPr/>
            </a:pPr>
            <a:r>
              <a:rPr lang="zh-CN" altLang="en-US" sz="4000" kern="0" dirty="0">
                <a:solidFill>
                  <a:sysClr val="windowText" lastClr="000000"/>
                </a:solidFill>
                <a:latin typeface="叶根友毛笔行书2.0版" panose="02010601030101010101" pitchFamily="2" charset="-122"/>
                <a:ea typeface="叶根友毛笔行书2.0版" panose="02010601030101010101" pitchFamily="2" charset="-122"/>
                <a:cs typeface="hakuyoxingshu7000" panose="02000600000000000000" pitchFamily="2" charset="-122"/>
              </a:rPr>
              <a:t>改</a:t>
            </a:r>
            <a:r>
              <a:rPr lang="zh-CN" altLang="en-US" sz="4000" kern="0" dirty="0" smtClean="0">
                <a:solidFill>
                  <a:sysClr val="windowText" lastClr="000000"/>
                </a:solidFill>
                <a:latin typeface="叶根友毛笔行书2.0版" panose="02010601030101010101" pitchFamily="2" charset="-122"/>
                <a:ea typeface="叶根友毛笔行书2.0版" panose="02010601030101010101" pitchFamily="2" charset="-122"/>
                <a:cs typeface="hakuyoxingshu7000" panose="02000600000000000000" pitchFamily="2" charset="-122"/>
              </a:rPr>
              <a:t>革创新</a:t>
            </a:r>
            <a:endParaRPr lang="en-US" altLang="zh-CN" sz="4000" kern="0" dirty="0">
              <a:solidFill>
                <a:sysClr val="windowText" lastClr="000000"/>
              </a:solidFill>
              <a:latin typeface="叶根友毛笔行书2.0版" panose="02010601030101010101" pitchFamily="2" charset="-122"/>
              <a:ea typeface="叶根友毛笔行书2.0版" panose="02010601030101010101" pitchFamily="2" charset="-122"/>
              <a:cs typeface="hakuyoxingshu7000" panose="02000600000000000000" pitchFamily="2" charset="-122"/>
            </a:endParaRPr>
          </a:p>
          <a:p>
            <a:pPr algn="ctr">
              <a:defRPr/>
            </a:pPr>
            <a:r>
              <a:rPr lang="zh-CN" altLang="en-US" sz="4000" kern="0" dirty="0">
                <a:solidFill>
                  <a:sysClr val="windowText" lastClr="000000"/>
                </a:solidFill>
                <a:latin typeface="叶根友毛笔行书2.0版" panose="02010601030101010101" pitchFamily="2" charset="-122"/>
                <a:ea typeface="叶根友毛笔行书2.0版" panose="02010601030101010101" pitchFamily="2" charset="-122"/>
                <a:cs typeface="hakuyoxingshu7000" panose="02000600000000000000" pitchFamily="2" charset="-122"/>
              </a:rPr>
              <a:t>企业自转</a:t>
            </a:r>
            <a:endParaRPr lang="zh-CN" altLang="en-US" sz="4000" kern="0" dirty="0">
              <a:solidFill>
                <a:sysClr val="windowText" lastClr="000000"/>
              </a:solidFill>
              <a:latin typeface="叶根友毛笔行书2.0版" panose="02010601030101010101" pitchFamily="2" charset="-122"/>
              <a:ea typeface="叶根友毛笔行书2.0版" panose="02010601030101010101" pitchFamily="2" charset="-122"/>
              <a:cs typeface="hakuyoxingshu7000" panose="02000600000000000000" pitchFamily="2" charset="-122"/>
            </a:endParaRPr>
          </a:p>
        </p:txBody>
      </p:sp>
      <p:pic>
        <p:nvPicPr>
          <p:cNvPr id="13" name="Picture 1" descr="C:\Users\Administrator.USER-20160920AL\AppData\Roaming\Tencent\Users\807325160\QQ\WinTemp\RichOle\9VV$Z50H`F~ZVA$P9E21SD2.png"/>
          <p:cNvPicPr>
            <a:picLocks noChangeAspect="1" noChangeArrowheads="1"/>
          </p:cNvPicPr>
          <p:nvPr/>
        </p:nvPicPr>
        <p:blipFill rotWithShape="1">
          <a:blip r:embed="rId3" cstate="print"/>
          <a:srcRect l="147" t="808" r="47715" b="33774"/>
          <a:stretch>
            <a:fillRect/>
          </a:stretch>
        </p:blipFill>
        <p:spPr bwMode="auto">
          <a:xfrm>
            <a:off x="8273" y="0"/>
            <a:ext cx="940573" cy="47667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4553" y="69930"/>
            <a:ext cx="2012057" cy="648072"/>
          </a:xfrm>
        </p:spPr>
        <p:txBody>
          <a:bodyPr/>
          <a:lstStyle/>
          <a:p>
            <a:r>
              <a:rPr lang="zh-CN" altLang="en-US" dirty="0" smtClean="0"/>
              <a:t>联系我们</a:t>
            </a:r>
            <a:endParaRPr lang="zh-CN" altLang="en-US" dirty="0"/>
          </a:p>
        </p:txBody>
      </p:sp>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7" name="TextBox 6"/>
          <p:cNvSpPr txBox="1"/>
          <p:nvPr/>
        </p:nvSpPr>
        <p:spPr>
          <a:xfrm>
            <a:off x="2411760" y="2492896"/>
            <a:ext cx="4752528"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独立店地址：红星美凯龙双楠店</a:t>
            </a:r>
            <a:r>
              <a:rPr lang="en-US" altLang="zh-CN" sz="1400" dirty="0" smtClean="0">
                <a:latin typeface="Arial" panose="020B0604020202020204" pitchFamily="34" charset="0"/>
                <a:ea typeface="微软雅黑" panose="020B0503020204020204" pitchFamily="34" charset="-122"/>
              </a:rPr>
              <a:t>A</a:t>
            </a:r>
            <a:r>
              <a:rPr lang="zh-CN" altLang="en-US" sz="1400" dirty="0" smtClean="0">
                <a:latin typeface="Arial" panose="020B0604020202020204" pitchFamily="34" charset="0"/>
                <a:ea typeface="微软雅黑" panose="020B0503020204020204" pitchFamily="34" charset="-122"/>
              </a:rPr>
              <a:t>区</a:t>
            </a:r>
            <a:endParaRPr lang="zh-CN" altLang="en-US" sz="1400" dirty="0" smtClean="0">
              <a:latin typeface="Arial" panose="020B0604020202020204" pitchFamily="34" charset="0"/>
              <a:ea typeface="微软雅黑" panose="020B0503020204020204" pitchFamily="34" charset="-122"/>
            </a:endParaRPr>
          </a:p>
        </p:txBody>
      </p:sp>
      <p:sp>
        <p:nvSpPr>
          <p:cNvPr id="8" name="TextBox 7"/>
          <p:cNvSpPr txBox="1"/>
          <p:nvPr/>
        </p:nvSpPr>
        <p:spPr>
          <a:xfrm>
            <a:off x="2946934" y="3861048"/>
            <a:ext cx="3024336" cy="3724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商</a:t>
            </a:r>
            <a:r>
              <a:rPr lang="zh-CN" altLang="en-US" sz="1400" dirty="0" smtClean="0">
                <a:latin typeface="Arial" panose="020B0604020202020204" pitchFamily="34" charset="0"/>
                <a:ea typeface="微软雅黑" panose="020B0503020204020204" pitchFamily="34" charset="-122"/>
              </a:rPr>
              <a:t>场店地址：居然之家琉璃店</a:t>
            </a:r>
            <a:endParaRPr lang="zh-CN" altLang="en-US" sz="1400" dirty="0" smtClean="0">
              <a:latin typeface="Arial" panose="020B0604020202020204" pitchFamily="34" charset="0"/>
              <a:ea typeface="微软雅黑" panose="020B0503020204020204" pitchFamily="34" charset="-122"/>
            </a:endParaRPr>
          </a:p>
        </p:txBody>
      </p:sp>
      <p:sp>
        <p:nvSpPr>
          <p:cNvPr id="9" name="TextBox 8"/>
          <p:cNvSpPr txBox="1"/>
          <p:nvPr/>
        </p:nvSpPr>
        <p:spPr>
          <a:xfrm>
            <a:off x="2766075" y="3068960"/>
            <a:ext cx="252028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电话：                        传真：</a:t>
            </a:r>
            <a:endParaRPr lang="zh-CN" altLang="en-US" sz="1400" dirty="0" smtClean="0">
              <a:latin typeface="Arial" panose="020B0604020202020204" pitchFamily="34" charset="0"/>
              <a:ea typeface="微软雅黑" panose="020B0503020204020204" pitchFamily="34" charset="-122"/>
            </a:endParaRPr>
          </a:p>
        </p:txBody>
      </p:sp>
      <p:sp>
        <p:nvSpPr>
          <p:cNvPr id="10" name="TextBox 9"/>
          <p:cNvSpPr txBox="1"/>
          <p:nvPr/>
        </p:nvSpPr>
        <p:spPr>
          <a:xfrm>
            <a:off x="2622059" y="4768813"/>
            <a:ext cx="2664296"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电话：</a:t>
            </a:r>
            <a:endParaRPr lang="zh-CN" altLang="en-US" sz="1400" dirty="0" smtClean="0">
              <a:latin typeface="Arial" panose="020B0604020202020204" pitchFamily="34" charset="0"/>
              <a:ea typeface="微软雅黑" panose="020B0503020204020204" pitchFamily="34" charset="-122"/>
            </a:endParaRPr>
          </a:p>
        </p:txBody>
      </p:sp>
      <p:sp>
        <p:nvSpPr>
          <p:cNvPr id="11" name="菱形 10"/>
          <p:cNvSpPr/>
          <p:nvPr>
            <p:custDataLst>
              <p:tags r:id="rId2"/>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0" y="6312"/>
            <a:ext cx="940573" cy="476672"/>
          </a:xfrm>
          <a:prstGeom prst="rect">
            <a:avLst/>
          </a:prstGeom>
          <a:noFill/>
        </p:spPr>
      </p:pic>
      <p:sp>
        <p:nvSpPr>
          <p:cNvPr id="7" name="TextBox 6"/>
          <p:cNvSpPr txBox="1"/>
          <p:nvPr/>
        </p:nvSpPr>
        <p:spPr>
          <a:xfrm flipV="1">
            <a:off x="683568" y="1530004"/>
            <a:ext cx="1661993" cy="5002130"/>
          </a:xfrm>
          <a:prstGeom prst="rect">
            <a:avLst/>
          </a:prstGeom>
          <a:noFill/>
        </p:spPr>
        <p:txBody>
          <a:bodyPr vert="eaVert" wrap="square" rtlCol="0">
            <a:spAutoFit/>
          </a:bodyPr>
          <a:lstStyle/>
          <a:p>
            <a:pPr lvl="0"/>
            <a:r>
              <a:rPr lang="en-US" altLang="zh-CN" sz="9600" dirty="0">
                <a:solidFill>
                  <a:prstClr val="white">
                    <a:lumMod val="65000"/>
                  </a:prstClr>
                </a:solidFill>
                <a:latin typeface="Calisto MT" panose="02040603050505030304" pitchFamily="18" charset="0"/>
                <a:cs typeface="Arial" panose="020B0604020202020204" pitchFamily="34" charset="0"/>
              </a:rPr>
              <a:t>Contents</a:t>
            </a:r>
            <a:endParaRPr lang="zh-CN" altLang="en-US" sz="9600" dirty="0">
              <a:solidFill>
                <a:prstClr val="white">
                  <a:lumMod val="65000"/>
                </a:prstClr>
              </a:solidFill>
              <a:latin typeface="Calisto MT" panose="02040603050505030304" pitchFamily="18" charset="0"/>
              <a:cs typeface="Arial" panose="020B0604020202020204" pitchFamily="34" charset="0"/>
            </a:endParaRPr>
          </a:p>
        </p:txBody>
      </p:sp>
      <p:sp>
        <p:nvSpPr>
          <p:cNvPr id="8" name="MH_Others_2"/>
          <p:cNvSpPr txBox="1"/>
          <p:nvPr>
            <p:custDataLst>
              <p:tags r:id="rId2"/>
            </p:custDataLst>
          </p:nvPr>
        </p:nvSpPr>
        <p:spPr>
          <a:xfrm>
            <a:off x="1259632" y="1330859"/>
            <a:ext cx="806818" cy="461665"/>
          </a:xfrm>
          <a:prstGeom prst="rect">
            <a:avLst/>
          </a:prstGeom>
          <a:solidFill>
            <a:schemeClr val="bg1">
              <a:lumMod val="50000"/>
            </a:schemeClr>
          </a:solidFill>
        </p:spPr>
        <p:txBody>
          <a:bodyPr wrap="square" rtlCol="0">
            <a:noAutofit/>
          </a:bodyPr>
          <a:lstStyle/>
          <a:p>
            <a:r>
              <a:rPr lang="zh-CN" altLang="en-US" sz="2400" dirty="0" smtClean="0">
                <a:solidFill>
                  <a:srgbClr val="FFFFFF"/>
                </a:solidFill>
                <a:latin typeface="华文中宋" panose="02010600040101010101" pitchFamily="2" charset="-122"/>
                <a:ea typeface="华文中宋" panose="02010600040101010101" pitchFamily="2" charset="-122"/>
              </a:rPr>
              <a:t>目录</a:t>
            </a:r>
            <a:endParaRPr lang="zh-CN" altLang="en-US" sz="2400" dirty="0">
              <a:solidFill>
                <a:srgbClr val="FFFFFF"/>
              </a:solidFill>
              <a:latin typeface="华文中宋" panose="02010600040101010101" pitchFamily="2" charset="-122"/>
              <a:ea typeface="华文中宋" panose="02010600040101010101" pitchFamily="2" charset="-122"/>
            </a:endParaRPr>
          </a:p>
        </p:txBody>
      </p:sp>
      <p:graphicFrame>
        <p:nvGraphicFramePr>
          <p:cNvPr id="9" name="图示 8"/>
          <p:cNvGraphicFramePr/>
          <p:nvPr/>
        </p:nvGraphicFramePr>
        <p:xfrm>
          <a:off x="2627784" y="179246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MH_Others_3"/>
          <p:cNvCxnSpPr/>
          <p:nvPr>
            <p:custDataLst>
              <p:tags r:id="rId8"/>
            </p:custDataLst>
          </p:nvPr>
        </p:nvCxnSpPr>
        <p:spPr>
          <a:xfrm>
            <a:off x="2267744" y="1330859"/>
            <a:ext cx="0" cy="505046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Administrator.USER-20160920AL\Desktop\截图\360截图20170214144941666.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2030346"/>
            <a:ext cx="930399" cy="942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custDataLst>
              <p:tags r:id="rId1"/>
            </p:custDataLst>
          </p:nvPr>
        </p:nvSpPr>
        <p:spPr>
          <a:xfrm>
            <a:off x="0" y="2011363"/>
            <a:ext cx="9144000" cy="2228850"/>
          </a:xfrm>
          <a:prstGeom prst="rect">
            <a:avLst/>
          </a:prstGeom>
          <a:solidFill>
            <a:srgbClr val="F4F4F4"/>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微软雅黑" panose="020B0503020204020204" pitchFamily="34" charset="-122"/>
            </a:endParaRPr>
          </a:p>
        </p:txBody>
      </p:sp>
      <p:cxnSp>
        <p:nvCxnSpPr>
          <p:cNvPr id="5123" name="直接连接符 5"/>
          <p:cNvCxnSpPr>
            <a:cxnSpLocks noChangeShapeType="1"/>
          </p:cNvCxnSpPr>
          <p:nvPr>
            <p:custDataLst>
              <p:tags r:id="rId2"/>
            </p:custDataLst>
          </p:nvPr>
        </p:nvCxnSpPr>
        <p:spPr bwMode="auto">
          <a:xfrm>
            <a:off x="0" y="1938338"/>
            <a:ext cx="9144000" cy="0"/>
          </a:xfrm>
          <a:prstGeom prst="line">
            <a:avLst/>
          </a:prstGeom>
          <a:noFill/>
          <a:ln w="6350" algn="ctr">
            <a:solidFill>
              <a:srgbClr val="D9DADB"/>
            </a:solidFill>
            <a:miter lim="800000"/>
          </a:ln>
          <a:extLst>
            <a:ext uri="{909E8E84-426E-40DD-AFC4-6F175D3DCCD1}">
              <a14:hiddenFill xmlns:a14="http://schemas.microsoft.com/office/drawing/2010/main">
                <a:noFill/>
              </a14:hiddenFill>
            </a:ext>
          </a:extLst>
        </p:spPr>
      </p:cxnSp>
      <p:cxnSp>
        <p:nvCxnSpPr>
          <p:cNvPr id="5124" name="直接连接符 6"/>
          <p:cNvCxnSpPr>
            <a:cxnSpLocks noChangeShapeType="1"/>
          </p:cNvCxnSpPr>
          <p:nvPr>
            <p:custDataLst>
              <p:tags r:id="rId3"/>
            </p:custDataLst>
          </p:nvPr>
        </p:nvCxnSpPr>
        <p:spPr bwMode="auto">
          <a:xfrm>
            <a:off x="8221663" y="0"/>
            <a:ext cx="0" cy="4240213"/>
          </a:xfrm>
          <a:prstGeom prst="line">
            <a:avLst/>
          </a:prstGeom>
          <a:noFill/>
          <a:ln w="19050" algn="ctr">
            <a:solidFill>
              <a:srgbClr val="D9D9D9"/>
            </a:solidFill>
            <a:miter lim="800000"/>
          </a:ln>
          <a:extLst>
            <a:ext uri="{909E8E84-426E-40DD-AFC4-6F175D3DCCD1}">
              <a14:hiddenFill xmlns:a14="http://schemas.microsoft.com/office/drawing/2010/main">
                <a:noFill/>
              </a14:hiddenFill>
            </a:ext>
          </a:extLst>
        </p:spPr>
      </p:cxnSp>
      <p:sp>
        <p:nvSpPr>
          <p:cNvPr id="5125" name="标题 5"/>
          <p:cNvSpPr txBox="1"/>
          <p:nvPr>
            <p:custDataLst>
              <p:tags r:id="rId4"/>
            </p:custDataLst>
          </p:nvPr>
        </p:nvSpPr>
        <p:spPr bwMode="auto">
          <a:xfrm>
            <a:off x="3754438" y="2481263"/>
            <a:ext cx="43751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3600" b="1" dirty="0" smtClean="0">
                <a:solidFill>
                  <a:srgbClr val="42331C"/>
                </a:solidFill>
                <a:latin typeface="Arial Black" panose="020B0A04020102020204" pitchFamily="34" charset="0"/>
                <a:ea typeface="微软雅黑" panose="020B0503020204020204" pitchFamily="34" charset="-122"/>
              </a:rPr>
              <a:t>地址</a:t>
            </a:r>
            <a:endParaRPr lang="en-US" altLang="zh-CN" sz="3600" b="1" dirty="0" smtClean="0">
              <a:solidFill>
                <a:srgbClr val="42331C"/>
              </a:solidFill>
              <a:latin typeface="Arial Black" panose="020B0A04020102020204" pitchFamily="34" charset="0"/>
              <a:ea typeface="微软雅黑" panose="020B0503020204020204" pitchFamily="34" charset="-122"/>
            </a:endParaRPr>
          </a:p>
        </p:txBody>
      </p:sp>
      <p:sp>
        <p:nvSpPr>
          <p:cNvPr id="11" name="文本占位符 6"/>
          <p:cNvSpPr txBox="1"/>
          <p:nvPr>
            <p:custDataLst>
              <p:tags r:id="rId5"/>
            </p:custDataLst>
          </p:nvPr>
        </p:nvSpPr>
        <p:spPr>
          <a:xfrm>
            <a:off x="3754438" y="3225800"/>
            <a:ext cx="4375150" cy="400050"/>
          </a:xfrm>
          <a:prstGeom prst="rect">
            <a:avLst/>
          </a:prstGeom>
          <a:noFill/>
        </p:spPr>
        <p:txBody>
          <a:bodyPr lIns="90000" tIns="46800" rIns="90000" bIns="46800">
            <a:normAutofit/>
          </a:bodyPr>
          <a:lstStyle>
            <a:lvl1pPr marL="0" indent="0" algn="r" defTabSz="914400" rtl="0" eaLnBrk="1" latinLnBrk="0" hangingPunct="1">
              <a:lnSpc>
                <a:spcPct val="120000"/>
              </a:lnSpc>
              <a:spcBef>
                <a:spcPts val="1200"/>
              </a:spcBef>
              <a:spcAft>
                <a:spcPts val="0"/>
              </a:spcAft>
              <a:buClr>
                <a:schemeClr val="accent1">
                  <a:lumMod val="75000"/>
                </a:schemeClr>
              </a:buClr>
              <a:buSzPct val="60000"/>
              <a:buFont typeface="Arial" panose="020B0604020202020204" pitchFamily="34" charset="0"/>
              <a:buNone/>
              <a:defRPr lang="zh-CN" altLang="en-US" sz="1600" kern="1200" spc="200" baseline="0">
                <a:solidFill>
                  <a:schemeClr val="tx1">
                    <a:lumMod val="40000"/>
                    <a:lumOff val="60000"/>
                  </a:schemeClr>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40000"/>
              </a:lnSpc>
              <a:spcBef>
                <a:spcPts val="800"/>
              </a:spcBef>
              <a:spcAft>
                <a:spcPts val="0"/>
              </a:spcAft>
              <a:buClr>
                <a:schemeClr val="accent4">
                  <a:lumMod val="75000"/>
                </a:schemeClr>
              </a:buClr>
              <a:buSzPct val="70000"/>
              <a:buFont typeface="Arial" panose="020B0604020202020204" pitchFamily="34" charset="0"/>
              <a:buNone/>
              <a:defRPr lang="zh-CN" altLang="en-US" sz="2000" kern="1200" spc="60" baseline="0">
                <a:solidFill>
                  <a:schemeClr val="tx1">
                    <a:tint val="75000"/>
                  </a:schemeClr>
                </a:solidFill>
                <a:latin typeface="Arial" panose="020B0604020202020204" pitchFamily="34" charset="0"/>
                <a:ea typeface="微软雅黑"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fontAlgn="auto">
              <a:buClr>
                <a:srgbClr val="6C90A0">
                  <a:lumMod val="75000"/>
                </a:srgbClr>
              </a:buClr>
              <a:defRPr/>
            </a:pPr>
            <a:r>
              <a:rPr lang="en-US" altLang="zh-CN" dirty="0">
                <a:solidFill>
                  <a:srgbClr val="B3B7B9"/>
                </a:solidFill>
              </a:rPr>
              <a:t>Lorem ipsum dolor </a:t>
            </a:r>
            <a:r>
              <a:rPr lang="zh-CN" altLang="en-US" dirty="0" smtClean="0">
                <a:solidFill>
                  <a:srgbClr val="B3B7B9"/>
                </a:solidFill>
              </a:rPr>
              <a:t>电话</a:t>
            </a:r>
            <a:endParaRPr lang="en-US" altLang="zh-CN" dirty="0">
              <a:solidFill>
                <a:srgbClr val="B3B7B9"/>
              </a:solidFill>
            </a:endParaRPr>
          </a:p>
        </p:txBody>
      </p:sp>
      <p:cxnSp>
        <p:nvCxnSpPr>
          <p:cNvPr id="5127" name="直接连接符 7"/>
          <p:cNvCxnSpPr>
            <a:cxnSpLocks noChangeShapeType="1"/>
          </p:cNvCxnSpPr>
          <p:nvPr>
            <p:custDataLst>
              <p:tags r:id="rId6"/>
            </p:custDataLst>
          </p:nvPr>
        </p:nvCxnSpPr>
        <p:spPr bwMode="auto">
          <a:xfrm>
            <a:off x="0" y="3708400"/>
            <a:ext cx="9144000" cy="0"/>
          </a:xfrm>
          <a:prstGeom prst="line">
            <a:avLst/>
          </a:prstGeom>
          <a:noFill/>
          <a:ln w="6350" algn="ctr">
            <a:solidFill>
              <a:srgbClr val="D9DADB"/>
            </a:solidFill>
            <a:miter lim="800000"/>
          </a:ln>
          <a:extLst>
            <a:ext uri="{909E8E84-426E-40DD-AFC4-6F175D3DCCD1}">
              <a14:hiddenFill xmlns:a14="http://schemas.microsoft.com/office/drawing/2010/main">
                <a:noFill/>
              </a14:hiddenFill>
            </a:ext>
          </a:extLst>
        </p:spPr>
      </p:cxnSp>
      <p:pic>
        <p:nvPicPr>
          <p:cNvPr id="8" name="Picture 1" descr="C:\Users\Administrator.USER-20160920AL\AppData\Roaming\Tencent\Users\807325160\QQ\WinTemp\RichOle\9VV$Z50H`F~ZVA$P9E21SD2.png"/>
          <p:cNvPicPr>
            <a:picLocks noChangeAspect="1" noChangeArrowheads="1"/>
          </p:cNvPicPr>
          <p:nvPr/>
        </p:nvPicPr>
        <p:blipFill rotWithShape="1">
          <a:blip r:embed="rId7" cstate="print"/>
          <a:srcRect l="147" t="808" r="47715" b="33774"/>
          <a:stretch>
            <a:fillRect/>
          </a:stretch>
        </p:blipFill>
        <p:spPr bwMode="auto">
          <a:xfrm>
            <a:off x="8273" y="0"/>
            <a:ext cx="940573" cy="476672"/>
          </a:xfrm>
          <a:prstGeom prst="rect">
            <a:avLst/>
          </a:prstGeom>
          <a:noFill/>
        </p:spPr>
      </p:pic>
    </p:spTree>
    <p:custDataLst>
      <p:tags r:id="rId8"/>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9" name="矩形 8"/>
          <p:cNvSpPr/>
          <p:nvPr>
            <p:custDataLst>
              <p:tags r:id="rId2"/>
            </p:custDataLst>
          </p:nvPr>
        </p:nvSpPr>
        <p:spPr>
          <a:xfrm>
            <a:off x="-4289" y="1514653"/>
            <a:ext cx="9144001" cy="4752528"/>
          </a:xfrm>
          <a:prstGeom prst="rect">
            <a:avLst/>
          </a:prstGeom>
          <a:solidFill>
            <a:schemeClr val="bg1">
              <a:lumMod val="6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微软雅黑" panose="020B0503020204020204" pitchFamily="34" charset="-122"/>
            </a:endParaRPr>
          </a:p>
        </p:txBody>
      </p:sp>
      <p:pic>
        <p:nvPicPr>
          <p:cNvPr id="3075" name="Picture 3" descr="C:\Users\Administrator.USER-20160920AL\Desktop\截图\360截图201702141449416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406" y="2781636"/>
            <a:ext cx="930399" cy="942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307171" y="1960967"/>
            <a:ext cx="2822871" cy="814325"/>
          </a:xfrm>
          <a:prstGeom prst="rect">
            <a:avLst/>
          </a:prstGeom>
          <a:noFill/>
        </p:spPr>
        <p:txBody>
          <a:bodyPr wrap="square" rtlCol="0">
            <a:spAutoFit/>
          </a:bodyPr>
          <a:lstStyle/>
          <a:p>
            <a:pPr>
              <a:lnSpc>
                <a:spcPct val="130000"/>
              </a:lnSpc>
            </a:pPr>
            <a:r>
              <a:rPr lang="zh-CN" altLang="en-US" sz="4000" b="1" dirty="0" smtClean="0">
                <a:solidFill>
                  <a:schemeClr val="bg1"/>
                </a:solidFill>
                <a:latin typeface="华文中宋" panose="02010600040101010101" pitchFamily="2" charset="-122"/>
                <a:ea typeface="华文中宋" panose="02010600040101010101" pitchFamily="2" charset="-122"/>
              </a:rPr>
              <a:t>公司简介</a:t>
            </a:r>
            <a:endParaRPr lang="zh-CN" altLang="en-US" sz="4000" b="1" dirty="0" smtClean="0">
              <a:solidFill>
                <a:schemeClr val="bg1"/>
              </a:solidFill>
              <a:latin typeface="华文中宋" panose="02010600040101010101" pitchFamily="2" charset="-122"/>
              <a:ea typeface="华文中宋" panose="02010600040101010101" pitchFamily="2" charset="-122"/>
            </a:endParaRPr>
          </a:p>
        </p:txBody>
      </p:sp>
      <p:sp>
        <p:nvSpPr>
          <p:cNvPr id="11" name="TextBox 10"/>
          <p:cNvSpPr txBox="1"/>
          <p:nvPr/>
        </p:nvSpPr>
        <p:spPr>
          <a:xfrm>
            <a:off x="2754818" y="2860345"/>
            <a:ext cx="100811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企业概况</a:t>
            </a:r>
            <a:endParaRPr lang="zh-CN" altLang="en-US" sz="1400" dirty="0" smtClean="0">
              <a:latin typeface="Arial" panose="020B0604020202020204" pitchFamily="34" charset="0"/>
              <a:ea typeface="微软雅黑" panose="020B0503020204020204" pitchFamily="34" charset="-122"/>
            </a:endParaRPr>
          </a:p>
        </p:txBody>
      </p:sp>
      <p:sp>
        <p:nvSpPr>
          <p:cNvPr id="17" name="TextBox 16"/>
          <p:cNvSpPr txBox="1"/>
          <p:nvPr/>
        </p:nvSpPr>
        <p:spPr>
          <a:xfrm>
            <a:off x="3931381" y="2847942"/>
            <a:ext cx="108012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组织架构</a:t>
            </a:r>
            <a:endParaRPr lang="zh-CN" altLang="en-US" sz="1400" dirty="0" smtClean="0">
              <a:latin typeface="Arial" panose="020B0604020202020204" pitchFamily="34" charset="0"/>
              <a:ea typeface="微软雅黑" panose="020B0503020204020204" pitchFamily="34" charset="-122"/>
            </a:endParaRPr>
          </a:p>
        </p:txBody>
      </p:sp>
      <p:sp>
        <p:nvSpPr>
          <p:cNvPr id="18" name="TextBox 17"/>
          <p:cNvSpPr txBox="1"/>
          <p:nvPr/>
        </p:nvSpPr>
        <p:spPr>
          <a:xfrm>
            <a:off x="5100318" y="2883690"/>
            <a:ext cx="100811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企业文化</a:t>
            </a:r>
            <a:endParaRPr lang="zh-CN" altLang="en-US" sz="1400" dirty="0" smtClean="0">
              <a:latin typeface="Arial" panose="020B0604020202020204" pitchFamily="34" charset="0"/>
              <a:ea typeface="微软雅黑" panose="020B0503020204020204" pitchFamily="34" charset="-122"/>
            </a:endParaRPr>
          </a:p>
        </p:txBody>
      </p:sp>
      <p:sp>
        <p:nvSpPr>
          <p:cNvPr id="20" name="TextBox 19"/>
          <p:cNvSpPr txBox="1"/>
          <p:nvPr/>
        </p:nvSpPr>
        <p:spPr>
          <a:xfrm>
            <a:off x="2754818" y="3401629"/>
            <a:ext cx="963789" cy="3724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发展历程</a:t>
            </a:r>
            <a:endParaRPr lang="zh-CN" altLang="en-US" sz="1400" dirty="0" smtClean="0">
              <a:latin typeface="Arial" panose="020B0604020202020204" pitchFamily="34" charset="0"/>
              <a:ea typeface="微软雅黑" panose="020B0503020204020204" pitchFamily="34" charset="-122"/>
            </a:endParaRPr>
          </a:p>
        </p:txBody>
      </p:sp>
      <p:sp>
        <p:nvSpPr>
          <p:cNvPr id="21" name="TextBox 20"/>
          <p:cNvSpPr txBox="1"/>
          <p:nvPr/>
        </p:nvSpPr>
        <p:spPr>
          <a:xfrm>
            <a:off x="3939878" y="3401629"/>
            <a:ext cx="1080120"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荣誉资质</a:t>
            </a:r>
            <a:endParaRPr lang="zh-CN" altLang="en-US" sz="1400" dirty="0" smtClean="0">
              <a:latin typeface="Arial" panose="020B0604020202020204" pitchFamily="34" charset="0"/>
              <a:ea typeface="微软雅黑" panose="020B0503020204020204" pitchFamily="34" charset="-122"/>
            </a:endParaRPr>
          </a:p>
        </p:txBody>
      </p:sp>
      <p:sp>
        <p:nvSpPr>
          <p:cNvPr id="22" name="TextBox 21"/>
          <p:cNvSpPr txBox="1"/>
          <p:nvPr/>
        </p:nvSpPr>
        <p:spPr>
          <a:xfrm>
            <a:off x="5095643" y="3415479"/>
            <a:ext cx="100811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合作伙伴</a:t>
            </a:r>
            <a:endParaRPr lang="zh-CN" altLang="en-US" sz="1400" dirty="0" smtClean="0">
              <a:latin typeface="Arial" panose="020B0604020202020204" pitchFamily="34" charset="0"/>
              <a:ea typeface="微软雅黑" panose="020B0503020204020204" pitchFamily="34" charset="-122"/>
            </a:endParaRPr>
          </a:p>
        </p:txBody>
      </p:sp>
      <p:sp>
        <p:nvSpPr>
          <p:cNvPr id="14" name="菱形 13"/>
          <p:cNvSpPr/>
          <p:nvPr>
            <p:custDataLst>
              <p:tags r:id="rId4"/>
            </p:custDataLst>
          </p:nvPr>
        </p:nvSpPr>
        <p:spPr>
          <a:xfrm>
            <a:off x="2483767" y="2883690"/>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4" name="菱形 23"/>
          <p:cNvSpPr/>
          <p:nvPr>
            <p:custDataLst>
              <p:tags r:id="rId5"/>
            </p:custDataLst>
          </p:nvPr>
        </p:nvSpPr>
        <p:spPr>
          <a:xfrm>
            <a:off x="4784944" y="2902404"/>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5" name="菱形 24"/>
          <p:cNvSpPr/>
          <p:nvPr>
            <p:custDataLst>
              <p:tags r:id="rId6"/>
            </p:custDataLst>
          </p:nvPr>
        </p:nvSpPr>
        <p:spPr>
          <a:xfrm>
            <a:off x="2483767" y="3451228"/>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6" name="菱形 25"/>
          <p:cNvSpPr/>
          <p:nvPr>
            <p:custDataLst>
              <p:tags r:id="rId7"/>
            </p:custDataLst>
          </p:nvPr>
        </p:nvSpPr>
        <p:spPr>
          <a:xfrm>
            <a:off x="3649566" y="2883690"/>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7" name="菱形 26"/>
          <p:cNvSpPr/>
          <p:nvPr>
            <p:custDataLst>
              <p:tags r:id="rId8"/>
            </p:custDataLst>
          </p:nvPr>
        </p:nvSpPr>
        <p:spPr>
          <a:xfrm>
            <a:off x="3649566" y="3460982"/>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8" name="菱形 27"/>
          <p:cNvSpPr/>
          <p:nvPr>
            <p:custDataLst>
              <p:tags r:id="rId9"/>
            </p:custDataLst>
          </p:nvPr>
        </p:nvSpPr>
        <p:spPr>
          <a:xfrm>
            <a:off x="4780269" y="3460982"/>
            <a:ext cx="315374" cy="27321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
        <p:nvSpPr>
          <p:cNvPr id="29" name="直角三角形 28"/>
          <p:cNvSpPr/>
          <p:nvPr/>
        </p:nvSpPr>
        <p:spPr>
          <a:xfrm rot="2710148">
            <a:off x="7879995" y="3056889"/>
            <a:ext cx="2519435" cy="2499505"/>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30" name="直角三角形 29"/>
          <p:cNvSpPr/>
          <p:nvPr/>
        </p:nvSpPr>
        <p:spPr>
          <a:xfrm rot="2573057">
            <a:off x="7928083" y="2505070"/>
            <a:ext cx="2431835" cy="2609249"/>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2062" y="86507"/>
            <a:ext cx="2160240" cy="634492"/>
          </a:xfrm>
        </p:spPr>
        <p:txBody>
          <a:bodyPr/>
          <a:lstStyle/>
          <a:p>
            <a:r>
              <a:rPr lang="zh-CN" altLang="en-US" dirty="0"/>
              <a:t>公司概况</a:t>
            </a:r>
            <a:endParaRPr lang="zh-CN" altLang="en-US" dirty="0"/>
          </a:p>
        </p:txBody>
      </p:sp>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3" name="TextBox 2"/>
          <p:cNvSpPr txBox="1"/>
          <p:nvPr/>
        </p:nvSpPr>
        <p:spPr>
          <a:xfrm>
            <a:off x="4374562" y="1948864"/>
            <a:ext cx="4249731" cy="3739998"/>
          </a:xfrm>
          <a:prstGeom prst="rect">
            <a:avLst/>
          </a:prstGeom>
          <a:noFill/>
        </p:spPr>
        <p:txBody>
          <a:bodyPr wrap="square" rtlCol="0">
            <a:spAutoFit/>
          </a:bodyPr>
          <a:lstStyle/>
          <a:p>
            <a:pPr>
              <a:lnSpc>
                <a:spcPct val="130000"/>
              </a:lnSpc>
            </a:pPr>
            <a:r>
              <a:rPr lang="zh-CN" altLang="en-US" sz="1400" dirty="0" smtClean="0">
                <a:latin typeface="宋体" panose="02010600030101010101" pitchFamily="2" charset="-122"/>
                <a:ea typeface="宋体" panose="02010600030101010101" pitchFamily="2" charset="-122"/>
              </a:rPr>
              <a:t>     四川楠桥家居有限公司作为国内定制家居行业为数不多的真正实现全屋定制的企业，一直秉承“诚信、务实、勤奋、创新”的经营理念，引进先进设备和技术，以独特的产品，超前的市场意识，走高端品牌战略，使产品在款式、质量、技术风格等处于引领潮流地位，主要应用于中、高端厨房，楼梯，家居衣柜、衣帽间、书柜、酒柜、酒窖、装饰柜、套装门等全屋家居定制系列。</a:t>
            </a:r>
            <a:endParaRPr lang="en-US" altLang="zh-CN" sz="1400" dirty="0" smtClean="0">
              <a:latin typeface="宋体" panose="02010600030101010101" pitchFamily="2" charset="-122"/>
              <a:ea typeface="宋体" panose="02010600030101010101" pitchFamily="2" charset="-122"/>
            </a:endParaRPr>
          </a:p>
          <a:p>
            <a:pPr>
              <a:lnSpc>
                <a:spcPct val="130000"/>
              </a:lnSpc>
            </a:pPr>
            <a:r>
              <a:rPr lang="en-US" altLang="zh-CN" sz="1400" dirty="0">
                <a:latin typeface="宋体" panose="02010600030101010101" pitchFamily="2" charset="-122"/>
                <a:ea typeface="宋体" panose="02010600030101010101" pitchFamily="2" charset="-122"/>
              </a:rPr>
              <a:t> </a:t>
            </a:r>
            <a:r>
              <a:rPr lang="en-US" altLang="zh-CN" sz="1400" dirty="0" smtClean="0">
                <a:latin typeface="宋体" panose="02010600030101010101" pitchFamily="2" charset="-122"/>
                <a:ea typeface="宋体" panose="02010600030101010101" pitchFamily="2" charset="-122"/>
              </a:rPr>
              <a:t>    </a:t>
            </a:r>
            <a:r>
              <a:rPr lang="zh-CN" altLang="en-US" sz="1400" dirty="0" smtClean="0">
                <a:latin typeface="宋体" panose="02010600030101010101" pitchFamily="2" charset="-122"/>
                <a:ea typeface="宋体" panose="02010600030101010101" pitchFamily="2" charset="-122"/>
              </a:rPr>
              <a:t>公司致力于为客户提供完整的家居一体化定制配套解决方案和服务，让客户拥有“经典、独特、自然、环保”的产品，为更多的家庭缔造价值与品位的家居生活。</a:t>
            </a:r>
            <a:endParaRPr lang="en-US" altLang="zh-CN" sz="1400" dirty="0" smtClean="0">
              <a:latin typeface="宋体" panose="02010600030101010101" pitchFamily="2" charset="-122"/>
              <a:ea typeface="宋体" panose="02010600030101010101" pitchFamily="2" charset="-122"/>
            </a:endParaRPr>
          </a:p>
          <a:p>
            <a:pPr>
              <a:lnSpc>
                <a:spcPct val="130000"/>
              </a:lnSpc>
            </a:pPr>
            <a:endParaRPr lang="zh-CN" altLang="en-US" sz="1600" dirty="0" smtClean="0">
              <a:latin typeface="Arial" panose="020B0604020202020204" pitchFamily="34" charset="0"/>
              <a:ea typeface="微软雅黑" panose="020B0503020204020204" pitchFamily="34" charset="-122"/>
            </a:endParaRPr>
          </a:p>
        </p:txBody>
      </p:sp>
      <p:pic>
        <p:nvPicPr>
          <p:cNvPr id="5" name="Picture 7"/>
          <p:cNvPicPr>
            <a:picLocks noChangeAspect="1" noChangeArrowheads="1"/>
          </p:cNvPicPr>
          <p:nvPr/>
        </p:nvPicPr>
        <p:blipFill>
          <a:blip r:embed="rId2" cstate="print"/>
          <a:srcRect/>
          <a:stretch>
            <a:fillRect/>
          </a:stretch>
        </p:blipFill>
        <p:spPr bwMode="auto">
          <a:xfrm>
            <a:off x="429323" y="1124744"/>
            <a:ext cx="3045478" cy="1584176"/>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2051" name="Picture 3" descr="C:\Users\Administrator.USER-20160920AL\Desktop\截图\timg_看图王.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892" y="2753280"/>
            <a:ext cx="3054833" cy="1839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istrator.USER-20160920AL\Desktop\截图\timg_看图王121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91" y="4616015"/>
            <a:ext cx="3054833" cy="204939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MH_Others_3"/>
          <p:cNvCxnSpPr/>
          <p:nvPr>
            <p:custDataLst>
              <p:tags r:id="rId5"/>
            </p:custDataLst>
          </p:nvPr>
        </p:nvCxnSpPr>
        <p:spPr>
          <a:xfrm>
            <a:off x="3995936" y="1412776"/>
            <a:ext cx="0"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菱形 15"/>
          <p:cNvSpPr/>
          <p:nvPr>
            <p:custDataLst>
              <p:tags r:id="rId6"/>
            </p:custDataLst>
          </p:nvPr>
        </p:nvSpPr>
        <p:spPr>
          <a:xfrm>
            <a:off x="1453580" y="238336"/>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1628800"/>
            <a:ext cx="3312368" cy="607371"/>
          </a:xfrm>
        </p:spPr>
        <p:txBody>
          <a:bodyPr/>
          <a:lstStyle/>
          <a:p>
            <a:r>
              <a:rPr lang="zh-CN" altLang="en-US" dirty="0" smtClean="0"/>
              <a:t>公司旗下品牌</a:t>
            </a:r>
            <a:endParaRPr lang="zh-CN" altLang="en-US" dirty="0"/>
          </a:p>
        </p:txBody>
      </p:sp>
      <p:pic>
        <p:nvPicPr>
          <p:cNvPr id="4" name="Picture 1" descr="C:\Users\Administrator.USER-20160920AL\AppData\Roaming\Tencent\Users\807325160\QQ\WinTemp\RichOle\9VV$Z50H`F~ZVA$P9E21SD2.png"/>
          <p:cNvPicPr>
            <a:picLocks noGrp="1" noChangeAspect="1" noChangeArrowheads="1"/>
          </p:cNvPicPr>
          <p:nvPr>
            <p:ph idx="1"/>
          </p:nvPr>
        </p:nvPicPr>
        <p:blipFill rotWithShape="1">
          <a:blip r:embed="rId1" cstate="print"/>
          <a:srcRect r="49820" b="1029"/>
          <a:stretch>
            <a:fillRect/>
          </a:stretch>
        </p:blipFill>
        <p:spPr bwMode="auto">
          <a:xfrm>
            <a:off x="1707029" y="2879751"/>
            <a:ext cx="1481469" cy="1184910"/>
          </a:xfrm>
          <a:prstGeom prst="rect">
            <a:avLst/>
          </a:prstGeom>
          <a:noFill/>
        </p:spPr>
      </p:pic>
      <p:pic>
        <p:nvPicPr>
          <p:cNvPr id="1025" name="Picture 1" descr="C:\Documents and Settings\Administrator\Application Data\Tencent\Users\3128799862\QQ\WinTemp\RichOle\~8SO2N%M@@1`V${Z[F5%T5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7" y="2996953"/>
            <a:ext cx="3168352" cy="95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sp>
        <p:nvSpPr>
          <p:cNvPr id="3" name="矩形 2"/>
          <p:cNvSpPr/>
          <p:nvPr/>
        </p:nvSpPr>
        <p:spPr>
          <a:xfrm>
            <a:off x="1922396" y="169392"/>
            <a:ext cx="2088232" cy="584775"/>
          </a:xfrm>
          <a:prstGeom prst="rect">
            <a:avLst/>
          </a:prstGeom>
        </p:spPr>
        <p:txBody>
          <a:bodyPr wrap="square">
            <a:spAutoFit/>
          </a:bodyPr>
          <a:lstStyle/>
          <a:p>
            <a:r>
              <a:rPr lang="zh-CN" altLang="en-US" sz="3200" b="1" dirty="0">
                <a:solidFill>
                  <a:srgbClr val="2DA2BF"/>
                </a:solidFill>
                <a:latin typeface="黑体" panose="02010609060101010101" charset="-122"/>
                <a:ea typeface="黑体" panose="02010609060101010101" charset="-122"/>
                <a:cs typeface="+mj-cs"/>
              </a:rPr>
              <a:t>公司概况</a:t>
            </a:r>
            <a:endParaRPr lang="zh-CN" altLang="en-US" sz="3200" dirty="0">
              <a:latin typeface="+mj-ea"/>
              <a:ea typeface="+mj-ea"/>
            </a:endParaRPr>
          </a:p>
        </p:txBody>
      </p:sp>
      <p:sp>
        <p:nvSpPr>
          <p:cNvPr id="9" name="菱形 8"/>
          <p:cNvSpPr/>
          <p:nvPr>
            <p:custDataLst>
              <p:tags r:id="rId3"/>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83510"/>
            <a:ext cx="2088232" cy="634492"/>
          </a:xfrm>
        </p:spPr>
        <p:txBody>
          <a:bodyPr/>
          <a:lstStyle/>
          <a:p>
            <a:r>
              <a:rPr lang="zh-CN" altLang="en-US" dirty="0" smtClean="0"/>
              <a:t>组织架构</a:t>
            </a:r>
            <a:endParaRPr lang="zh-CN" altLang="en-US" dirty="0"/>
          </a:p>
        </p:txBody>
      </p:sp>
      <p:graphicFrame>
        <p:nvGraphicFramePr>
          <p:cNvPr id="4" name="内容占位符 3"/>
          <p:cNvGraphicFramePr>
            <a:graphicFrameLocks noGrp="1"/>
          </p:cNvGraphicFramePr>
          <p:nvPr>
            <p:ph idx="1"/>
          </p:nvPr>
        </p:nvGraphicFramePr>
        <p:xfrm>
          <a:off x="478559" y="1412776"/>
          <a:ext cx="8291513" cy="51371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5" name="Picture 1" descr="C:\Users\Administrator.USER-20160920AL\AppData\Roaming\Tencent\Users\807325160\QQ\WinTemp\RichOle\9VV$Z50H`F~ZVA$P9E21SD2.png"/>
          <p:cNvPicPr>
            <a:picLocks noChangeAspect="1" noChangeArrowheads="1"/>
          </p:cNvPicPr>
          <p:nvPr/>
        </p:nvPicPr>
        <p:blipFill rotWithShape="1">
          <a:blip r:embed="rId6" cstate="print"/>
          <a:srcRect l="147" t="808" r="47715" b="33774"/>
          <a:stretch>
            <a:fillRect/>
          </a:stretch>
        </p:blipFill>
        <p:spPr bwMode="auto">
          <a:xfrm>
            <a:off x="8273" y="0"/>
            <a:ext cx="940573" cy="476672"/>
          </a:xfrm>
          <a:prstGeom prst="rect">
            <a:avLst/>
          </a:prstGeom>
          <a:noFill/>
        </p:spPr>
      </p:pic>
      <p:sp>
        <p:nvSpPr>
          <p:cNvPr id="6" name="菱形 5"/>
          <p:cNvSpPr/>
          <p:nvPr>
            <p:custDataLst>
              <p:tags r:id="rId7"/>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83510"/>
            <a:ext cx="1920653" cy="634492"/>
          </a:xfrm>
        </p:spPr>
        <p:txBody>
          <a:bodyPr/>
          <a:lstStyle/>
          <a:p>
            <a:r>
              <a:rPr lang="zh-CN" altLang="en-US" dirty="0" smtClean="0"/>
              <a:t>企业文化</a:t>
            </a:r>
            <a:endParaRPr lang="zh-CN" altLang="en-US" dirty="0"/>
          </a:p>
        </p:txBody>
      </p:sp>
      <p:pic>
        <p:nvPicPr>
          <p:cNvPr id="4" name="Picture 1" descr="C:\Users\Administrator.USER-20160920AL\AppData\Roaming\Tencent\Users\807325160\QQ\WinTemp\RichOle\9VV$Z50H`F~ZVA$P9E21SD2.png"/>
          <p:cNvPicPr>
            <a:picLocks noChangeAspect="1" noChangeArrowheads="1"/>
          </p:cNvPicPr>
          <p:nvPr/>
        </p:nvPicPr>
        <p:blipFill rotWithShape="1">
          <a:blip r:embed="rId1" cstate="print"/>
          <a:srcRect l="147" t="808" r="47715" b="33774"/>
          <a:stretch>
            <a:fillRect/>
          </a:stretch>
        </p:blipFill>
        <p:spPr bwMode="auto">
          <a:xfrm>
            <a:off x="8273" y="0"/>
            <a:ext cx="940573" cy="476672"/>
          </a:xfrm>
          <a:prstGeom prst="rect">
            <a:avLst/>
          </a:prstGeom>
          <a:noFill/>
        </p:spPr>
      </p:pic>
      <p:pic>
        <p:nvPicPr>
          <p:cNvPr id="4098" name="Picture 2" descr="C:\Users\Administrator.USER-20160920AL\Desktop\截图\360截图201702141620570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96752"/>
            <a:ext cx="3491880" cy="52565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08104" y="1881332"/>
            <a:ext cx="2952328" cy="732508"/>
          </a:xfrm>
          <a:prstGeom prst="rect">
            <a:avLst/>
          </a:prstGeom>
          <a:noFill/>
        </p:spPr>
        <p:txBody>
          <a:bodyPr wrap="square" rtlCol="0">
            <a:spAutoFit/>
          </a:bodyPr>
          <a:lstStyle/>
          <a:p>
            <a:pPr>
              <a:lnSpc>
                <a:spcPct val="130000"/>
              </a:lnSpc>
            </a:pPr>
            <a:r>
              <a:rPr lang="zh-CN" altLang="en-US" sz="1600" dirty="0" smtClean="0">
                <a:latin typeface="华文中宋" panose="02010600040101010101" pitchFamily="2" charset="-122"/>
                <a:ea typeface="华文中宋" panose="02010600040101010101" pitchFamily="2" charset="-122"/>
              </a:rPr>
              <a:t>长远发展，永续经营，为社会奉献精品</a:t>
            </a:r>
            <a:endParaRPr lang="zh-CN" altLang="en-US" sz="1600" dirty="0" smtClean="0">
              <a:latin typeface="华文中宋" panose="02010600040101010101" pitchFamily="2" charset="-122"/>
              <a:ea typeface="华文中宋" panose="02010600040101010101" pitchFamily="2" charset="-122"/>
            </a:endParaRPr>
          </a:p>
        </p:txBody>
      </p:sp>
      <p:sp>
        <p:nvSpPr>
          <p:cNvPr id="31" name="TextBox 30"/>
          <p:cNvSpPr txBox="1"/>
          <p:nvPr/>
        </p:nvSpPr>
        <p:spPr>
          <a:xfrm>
            <a:off x="4691810" y="3057893"/>
            <a:ext cx="672277" cy="701218"/>
          </a:xfrm>
          <a:prstGeom prst="rect">
            <a:avLst/>
          </a:prstGeom>
          <a:noFill/>
        </p:spPr>
        <p:txBody>
          <a:bodyPr wrap="square" rtlCol="0">
            <a:spAutoFit/>
          </a:bodyPr>
          <a:lstStyle/>
          <a:p>
            <a:pPr>
              <a:lnSpc>
                <a:spcPct val="130000"/>
              </a:lnSpc>
            </a:pPr>
            <a:r>
              <a:rPr lang="zh-CN" altLang="en-US" sz="1600" b="1" dirty="0" smtClean="0">
                <a:solidFill>
                  <a:schemeClr val="bg1"/>
                </a:solidFill>
                <a:latin typeface="华文中宋" panose="02010600040101010101" pitchFamily="2" charset="-122"/>
                <a:ea typeface="华文中宋" panose="02010600040101010101" pitchFamily="2" charset="-122"/>
              </a:rPr>
              <a:t>管理理念</a:t>
            </a:r>
            <a:endParaRPr lang="zh-CN" altLang="en-US" sz="1600" b="1" dirty="0" smtClean="0">
              <a:solidFill>
                <a:schemeClr val="bg1"/>
              </a:solidFill>
              <a:latin typeface="华文中宋" panose="02010600040101010101" pitchFamily="2" charset="-122"/>
              <a:ea typeface="华文中宋" panose="02010600040101010101" pitchFamily="2" charset="-122"/>
            </a:endParaRPr>
          </a:p>
        </p:txBody>
      </p:sp>
      <p:sp>
        <p:nvSpPr>
          <p:cNvPr id="3" name="TextBox 2"/>
          <p:cNvSpPr txBox="1"/>
          <p:nvPr/>
        </p:nvSpPr>
        <p:spPr>
          <a:xfrm>
            <a:off x="5508104" y="4365104"/>
            <a:ext cx="3168353" cy="412421"/>
          </a:xfrm>
          <a:prstGeom prst="rect">
            <a:avLst/>
          </a:prstGeom>
          <a:noFill/>
        </p:spPr>
        <p:txBody>
          <a:bodyPr wrap="square" rtlCol="0">
            <a:spAutoFit/>
          </a:bodyPr>
          <a:lstStyle/>
          <a:p>
            <a:pPr>
              <a:lnSpc>
                <a:spcPct val="130000"/>
              </a:lnSpc>
            </a:pPr>
            <a:r>
              <a:rPr lang="zh-CN" altLang="en-US" sz="1600" dirty="0" smtClean="0">
                <a:latin typeface="华文中宋" panose="02010600040101010101" pitchFamily="2" charset="-122"/>
                <a:ea typeface="华文中宋" panose="02010600040101010101" pitchFamily="2" charset="-122"/>
              </a:rPr>
              <a:t>竞争之道，全心全意为客户服务</a:t>
            </a:r>
            <a:endParaRPr lang="zh-CN" altLang="en-US" sz="1600" dirty="0" smtClean="0">
              <a:latin typeface="华文中宋" panose="02010600040101010101" pitchFamily="2" charset="-122"/>
              <a:ea typeface="华文中宋" panose="02010600040101010101" pitchFamily="2" charset="-122"/>
            </a:endParaRPr>
          </a:p>
        </p:txBody>
      </p:sp>
      <p:sp>
        <p:nvSpPr>
          <p:cNvPr id="6" name="TextBox 5"/>
          <p:cNvSpPr txBox="1"/>
          <p:nvPr/>
        </p:nvSpPr>
        <p:spPr>
          <a:xfrm>
            <a:off x="5508103" y="3212976"/>
            <a:ext cx="3168353" cy="412421"/>
          </a:xfrm>
          <a:prstGeom prst="rect">
            <a:avLst/>
          </a:prstGeom>
          <a:noFill/>
        </p:spPr>
        <p:txBody>
          <a:bodyPr wrap="square" rtlCol="0">
            <a:spAutoFit/>
          </a:bodyPr>
          <a:lstStyle/>
          <a:p>
            <a:pPr>
              <a:lnSpc>
                <a:spcPct val="130000"/>
              </a:lnSpc>
            </a:pPr>
            <a:r>
              <a:rPr lang="zh-CN" altLang="en-US" sz="1600" dirty="0">
                <a:latin typeface="华文中宋" panose="02010600040101010101" pitchFamily="2" charset="-122"/>
                <a:ea typeface="华文中宋" panose="02010600040101010101" pitchFamily="2" charset="-122"/>
              </a:rPr>
              <a:t>以人为</a:t>
            </a:r>
            <a:r>
              <a:rPr lang="zh-CN" altLang="en-US" sz="1600" dirty="0" smtClean="0">
                <a:latin typeface="华文中宋" panose="02010600040101010101" pitchFamily="2" charset="-122"/>
                <a:ea typeface="华文中宋" panose="02010600040101010101" pitchFamily="2" charset="-122"/>
              </a:rPr>
              <a:t>本，客户为尊，发展为先</a:t>
            </a:r>
            <a:endParaRPr lang="zh-CN" altLang="en-US" sz="1600" dirty="0" smtClean="0">
              <a:latin typeface="华文中宋" panose="02010600040101010101" pitchFamily="2" charset="-122"/>
              <a:ea typeface="华文中宋" panose="02010600040101010101" pitchFamily="2" charset="-122"/>
            </a:endParaRPr>
          </a:p>
        </p:txBody>
      </p:sp>
      <p:sp>
        <p:nvSpPr>
          <p:cNvPr id="9" name="TextBox 8"/>
          <p:cNvSpPr txBox="1"/>
          <p:nvPr/>
        </p:nvSpPr>
        <p:spPr>
          <a:xfrm>
            <a:off x="5508104" y="5589240"/>
            <a:ext cx="3096344" cy="412421"/>
          </a:xfrm>
          <a:prstGeom prst="rect">
            <a:avLst/>
          </a:prstGeom>
          <a:noFill/>
        </p:spPr>
        <p:txBody>
          <a:bodyPr wrap="square" rtlCol="0">
            <a:spAutoFit/>
          </a:bodyPr>
          <a:lstStyle/>
          <a:p>
            <a:pPr>
              <a:lnSpc>
                <a:spcPct val="130000"/>
              </a:lnSpc>
            </a:pPr>
            <a:r>
              <a:rPr lang="zh-CN" altLang="en-US" sz="1600" dirty="0" smtClean="0">
                <a:latin typeface="华文中宋" panose="02010600040101010101" pitchFamily="2" charset="-122"/>
                <a:ea typeface="华文中宋" panose="02010600040101010101" pitchFamily="2" charset="-122"/>
              </a:rPr>
              <a:t>真诚感动客户，实力寻求共赢</a:t>
            </a:r>
            <a:endParaRPr lang="zh-CN" altLang="en-US" sz="1600" dirty="0" smtClean="0">
              <a:latin typeface="华文中宋" panose="02010600040101010101" pitchFamily="2" charset="-122"/>
              <a:ea typeface="华文中宋" panose="02010600040101010101" pitchFamily="2" charset="-122"/>
            </a:endParaRPr>
          </a:p>
        </p:txBody>
      </p:sp>
      <p:sp>
        <p:nvSpPr>
          <p:cNvPr id="18" name="任意多边形 17"/>
          <p:cNvSpPr/>
          <p:nvPr>
            <p:custDataLst>
              <p:tags r:id="rId3"/>
            </p:custDataLst>
          </p:nvPr>
        </p:nvSpPr>
        <p:spPr>
          <a:xfrm>
            <a:off x="4488166" y="1973056"/>
            <a:ext cx="758825"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rgbClr val="FFFFFF"/>
                </a:solidFill>
                <a:latin typeface="华文中宋" panose="02010600040101010101" pitchFamily="2" charset="-122"/>
                <a:ea typeface="华文中宋" panose="02010600040101010101" pitchFamily="2" charset="-122"/>
              </a:rPr>
              <a:t>企业愿景</a:t>
            </a:r>
            <a:endParaRPr lang="zh-CN" altLang="en-US" sz="1600" b="1" dirty="0">
              <a:solidFill>
                <a:srgbClr val="FFFFFF"/>
              </a:solidFill>
              <a:latin typeface="华文中宋" panose="02010600040101010101" pitchFamily="2" charset="-122"/>
              <a:ea typeface="华文中宋" panose="02010600040101010101" pitchFamily="2" charset="-122"/>
            </a:endParaRPr>
          </a:p>
        </p:txBody>
      </p:sp>
      <p:sp>
        <p:nvSpPr>
          <p:cNvPr id="19" name="任意多边形 18"/>
          <p:cNvSpPr/>
          <p:nvPr>
            <p:custDataLst>
              <p:tags r:id="rId4"/>
            </p:custDataLst>
          </p:nvPr>
        </p:nvSpPr>
        <p:spPr>
          <a:xfrm>
            <a:off x="4509632" y="5534763"/>
            <a:ext cx="758825"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rgbClr val="FFFFFF"/>
                </a:solidFill>
                <a:latin typeface="华文中宋" panose="02010600040101010101" pitchFamily="2" charset="-122"/>
                <a:ea typeface="华文中宋" panose="02010600040101010101" pitchFamily="2" charset="-122"/>
              </a:rPr>
              <a:t>服务宗旨</a:t>
            </a:r>
            <a:endParaRPr lang="zh-CN" altLang="en-US" sz="1600" b="1" dirty="0">
              <a:solidFill>
                <a:srgbClr val="FFFFFF"/>
              </a:solidFill>
              <a:latin typeface="华文中宋" panose="02010600040101010101" pitchFamily="2" charset="-122"/>
              <a:ea typeface="华文中宋" panose="02010600040101010101" pitchFamily="2" charset="-122"/>
            </a:endParaRPr>
          </a:p>
        </p:txBody>
      </p:sp>
      <p:sp>
        <p:nvSpPr>
          <p:cNvPr id="20" name="任意多边形 19"/>
          <p:cNvSpPr/>
          <p:nvPr>
            <p:custDataLst>
              <p:tags r:id="rId5"/>
            </p:custDataLst>
          </p:nvPr>
        </p:nvSpPr>
        <p:spPr>
          <a:xfrm>
            <a:off x="4509631" y="4324638"/>
            <a:ext cx="758825"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rgbClr val="FFFFFF"/>
                </a:solidFill>
                <a:latin typeface="华文中宋" panose="02010600040101010101" pitchFamily="2" charset="-122"/>
                <a:ea typeface="华文中宋" panose="02010600040101010101" pitchFamily="2" charset="-122"/>
              </a:rPr>
              <a:t>经营理念</a:t>
            </a:r>
            <a:endParaRPr lang="zh-CN" altLang="en-US" sz="1600" b="1" dirty="0">
              <a:solidFill>
                <a:srgbClr val="FFFFFF"/>
              </a:solidFill>
              <a:latin typeface="华文中宋" panose="02010600040101010101" pitchFamily="2" charset="-122"/>
              <a:ea typeface="华文中宋" panose="02010600040101010101" pitchFamily="2" charset="-122"/>
            </a:endParaRPr>
          </a:p>
        </p:txBody>
      </p:sp>
      <p:sp>
        <p:nvSpPr>
          <p:cNvPr id="21" name="任意多边形 20"/>
          <p:cNvSpPr/>
          <p:nvPr>
            <p:custDataLst>
              <p:tags r:id="rId6"/>
            </p:custDataLst>
          </p:nvPr>
        </p:nvSpPr>
        <p:spPr>
          <a:xfrm>
            <a:off x="4488167" y="3174113"/>
            <a:ext cx="758825" cy="757238"/>
          </a:xfrm>
          <a:custGeom>
            <a:avLst/>
            <a:gdLst>
              <a:gd name="connsiteX0" fmla="*/ 697058 w 800580"/>
              <a:gd name="connsiteY0" fmla="*/ 60232 h 756662"/>
              <a:gd name="connsiteX1" fmla="*/ 653766 w 800580"/>
              <a:gd name="connsiteY1" fmla="*/ 99132 h 756662"/>
              <a:gd name="connsiteX2" fmla="*/ 697058 w 800580"/>
              <a:gd name="connsiteY2" fmla="*/ 138032 h 756662"/>
              <a:gd name="connsiteX3" fmla="*/ 740350 w 800580"/>
              <a:gd name="connsiteY3" fmla="*/ 99132 h 756662"/>
              <a:gd name="connsiteX4" fmla="*/ 697058 w 800580"/>
              <a:gd name="connsiteY4" fmla="*/ 60232 h 756662"/>
              <a:gd name="connsiteX5" fmla="*/ 400291 w 800580"/>
              <a:gd name="connsiteY5" fmla="*/ 0 h 756662"/>
              <a:gd name="connsiteX6" fmla="*/ 800580 w 800580"/>
              <a:gd name="connsiteY6" fmla="*/ 0 h 756662"/>
              <a:gd name="connsiteX7" fmla="*/ 800580 w 800580"/>
              <a:gd name="connsiteY7" fmla="*/ 378331 h 756662"/>
              <a:gd name="connsiteX8" fmla="*/ 400290 w 800580"/>
              <a:gd name="connsiteY8" fmla="*/ 756662 h 756662"/>
              <a:gd name="connsiteX9" fmla="*/ 0 w 800580"/>
              <a:gd name="connsiteY9" fmla="*/ 378331 h 756662"/>
              <a:gd name="connsiteX10" fmla="*/ 1 w 800580"/>
              <a:gd name="connsiteY10" fmla="*/ 378331 h 756662"/>
              <a:gd name="connsiteX11" fmla="*/ 400291 w 800580"/>
              <a:gd name="connsiteY11" fmla="*/ 0 h 7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6662">
                <a:moveTo>
                  <a:pt x="697058" y="60232"/>
                </a:moveTo>
                <a:cubicBezTo>
                  <a:pt x="673148" y="60232"/>
                  <a:pt x="653766" y="77648"/>
                  <a:pt x="653766" y="99132"/>
                </a:cubicBezTo>
                <a:cubicBezTo>
                  <a:pt x="653766" y="120616"/>
                  <a:pt x="673148" y="138032"/>
                  <a:pt x="697058" y="138032"/>
                </a:cubicBezTo>
                <a:cubicBezTo>
                  <a:pt x="720968" y="138032"/>
                  <a:pt x="740350" y="120616"/>
                  <a:pt x="740350" y="99132"/>
                </a:cubicBezTo>
                <a:cubicBezTo>
                  <a:pt x="740350" y="77648"/>
                  <a:pt x="720968" y="60232"/>
                  <a:pt x="697058" y="60232"/>
                </a:cubicBezTo>
                <a:close/>
                <a:moveTo>
                  <a:pt x="400291" y="0"/>
                </a:moveTo>
                <a:lnTo>
                  <a:pt x="800580" y="0"/>
                </a:lnTo>
                <a:lnTo>
                  <a:pt x="800580" y="378331"/>
                </a:lnTo>
                <a:cubicBezTo>
                  <a:pt x="800580" y="587277"/>
                  <a:pt x="621364" y="756662"/>
                  <a:pt x="400290" y="756662"/>
                </a:cubicBezTo>
                <a:cubicBezTo>
                  <a:pt x="179216" y="756662"/>
                  <a:pt x="0" y="587277"/>
                  <a:pt x="0" y="378331"/>
                </a:cubicBezTo>
                <a:lnTo>
                  <a:pt x="1" y="378331"/>
                </a:lnTo>
                <a:cubicBezTo>
                  <a:pt x="1" y="169385"/>
                  <a:pt x="179217" y="0"/>
                  <a:pt x="400291"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rgbClr val="FFFFFF"/>
                </a:solidFill>
                <a:latin typeface="华文中宋" panose="02010600040101010101" pitchFamily="2" charset="-122"/>
                <a:ea typeface="华文中宋" panose="02010600040101010101" pitchFamily="2" charset="-122"/>
              </a:rPr>
              <a:t>管理理念</a:t>
            </a:r>
            <a:endParaRPr lang="zh-CN" altLang="en-US" sz="1600" b="1" dirty="0">
              <a:solidFill>
                <a:srgbClr val="FFFFFF"/>
              </a:solidFill>
              <a:latin typeface="华文中宋" panose="02010600040101010101" pitchFamily="2" charset="-122"/>
              <a:ea typeface="华文中宋" panose="02010600040101010101" pitchFamily="2" charset="-122"/>
            </a:endParaRPr>
          </a:p>
        </p:txBody>
      </p:sp>
      <p:sp>
        <p:nvSpPr>
          <p:cNvPr id="22" name="菱形 21"/>
          <p:cNvSpPr/>
          <p:nvPr>
            <p:custDataLst>
              <p:tags r:id="rId7"/>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83510"/>
            <a:ext cx="1998341" cy="634492"/>
          </a:xfrm>
        </p:spPr>
        <p:txBody>
          <a:bodyPr/>
          <a:lstStyle/>
          <a:p>
            <a:r>
              <a:rPr lang="zh-CN" altLang="en-US" dirty="0" smtClean="0"/>
              <a:t>企业精神</a:t>
            </a:r>
            <a:endParaRPr lang="zh-CN" altLang="en-US" dirty="0"/>
          </a:p>
        </p:txBody>
      </p:sp>
      <p:graphicFrame>
        <p:nvGraphicFramePr>
          <p:cNvPr id="4" name="内容占位符 3"/>
          <p:cNvGraphicFramePr>
            <a:graphicFrameLocks noGrp="1"/>
          </p:cNvGraphicFramePr>
          <p:nvPr>
            <p:ph idx="1"/>
          </p:nvPr>
        </p:nvGraphicFramePr>
        <p:xfrm>
          <a:off x="467544" y="1988840"/>
          <a:ext cx="4330824" cy="35099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1979712" y="6021288"/>
            <a:ext cx="5976664" cy="369332"/>
          </a:xfrm>
          <a:prstGeom prst="rect">
            <a:avLst/>
          </a:prstGeom>
          <a:noFill/>
        </p:spPr>
        <p:txBody>
          <a:bodyPr wrap="square" rtlCol="0">
            <a:spAutoFit/>
          </a:bodyPr>
          <a:lstStyle/>
          <a:p>
            <a:r>
              <a:rPr lang="zh-CN" altLang="en-US" b="1" dirty="0" smtClean="0">
                <a:solidFill>
                  <a:srgbClr val="FF0000"/>
                </a:solidFill>
              </a:rPr>
              <a:t>一群人，一辈子，一件事，一条心，一定赢</a:t>
            </a:r>
            <a:endParaRPr lang="zh-CN" altLang="en-US" b="1" dirty="0">
              <a:solidFill>
                <a:srgbClr val="FF0000"/>
              </a:solidFill>
            </a:endParaRPr>
          </a:p>
        </p:txBody>
      </p:sp>
      <p:sp>
        <p:nvSpPr>
          <p:cNvPr id="6" name="TextBox 5"/>
          <p:cNvSpPr txBox="1"/>
          <p:nvPr/>
        </p:nvSpPr>
        <p:spPr>
          <a:xfrm>
            <a:off x="5148064" y="2132856"/>
            <a:ext cx="3240360" cy="3477875"/>
          </a:xfrm>
          <a:prstGeom prst="rect">
            <a:avLst/>
          </a:prstGeom>
          <a:noFill/>
        </p:spPr>
        <p:txBody>
          <a:bodyPr wrap="square" rtlCol="0">
            <a:spAutoFit/>
          </a:bodyPr>
          <a:lstStyle/>
          <a:p>
            <a:endParaRPr lang="en-US" altLang="zh-CN" sz="2000" b="1" dirty="0" smtClean="0"/>
          </a:p>
          <a:p>
            <a:r>
              <a:rPr lang="zh-CN" altLang="en-US" sz="2000" b="1" dirty="0" smtClean="0"/>
              <a:t>执行力</a:t>
            </a:r>
            <a:r>
              <a:rPr lang="en-US" altLang="zh-CN" sz="2000" b="1" dirty="0" smtClean="0"/>
              <a:t>——</a:t>
            </a:r>
            <a:r>
              <a:rPr lang="zh-CN" altLang="en-US" sz="2000" b="1" dirty="0" smtClean="0"/>
              <a:t>团队的核心</a:t>
            </a:r>
            <a:endParaRPr lang="en-US" altLang="zh-CN" sz="2000" b="1" dirty="0" smtClean="0"/>
          </a:p>
          <a:p>
            <a:endParaRPr lang="en-US" altLang="zh-CN" sz="2000" b="1" dirty="0" smtClean="0"/>
          </a:p>
          <a:p>
            <a:endParaRPr lang="en-US" altLang="zh-CN" sz="2000" b="1" dirty="0" smtClean="0"/>
          </a:p>
          <a:p>
            <a:r>
              <a:rPr lang="zh-CN" altLang="en-US" sz="2000" b="1" dirty="0" smtClean="0"/>
              <a:t>信任度</a:t>
            </a:r>
            <a:r>
              <a:rPr lang="en-US" altLang="zh-CN" sz="2000" b="1" dirty="0" smtClean="0"/>
              <a:t>——</a:t>
            </a:r>
            <a:r>
              <a:rPr lang="zh-CN" altLang="en-US" sz="2000" b="1" dirty="0" smtClean="0"/>
              <a:t>团队的灵魂</a:t>
            </a:r>
            <a:endParaRPr lang="en-US" altLang="zh-CN" sz="2000" b="1" dirty="0" smtClean="0"/>
          </a:p>
          <a:p>
            <a:endParaRPr lang="en-US" altLang="zh-CN" sz="2000" b="1" dirty="0" smtClean="0"/>
          </a:p>
          <a:p>
            <a:endParaRPr lang="en-US" altLang="zh-CN" sz="2000" b="1" dirty="0" smtClean="0"/>
          </a:p>
          <a:p>
            <a:r>
              <a:rPr lang="zh-CN" altLang="en-US" sz="2000" b="1" dirty="0" smtClean="0"/>
              <a:t>凝聚力</a:t>
            </a:r>
            <a:r>
              <a:rPr lang="en-US" altLang="zh-CN" sz="2000" b="1" dirty="0" smtClean="0"/>
              <a:t>——</a:t>
            </a:r>
            <a:r>
              <a:rPr lang="zh-CN" altLang="en-US" sz="2000" b="1" dirty="0" smtClean="0"/>
              <a:t>团队的力量</a:t>
            </a:r>
            <a:endParaRPr lang="en-US" altLang="zh-CN" sz="2000" b="1" dirty="0" smtClean="0"/>
          </a:p>
          <a:p>
            <a:endParaRPr lang="en-US" altLang="zh-CN" sz="2000" b="1" dirty="0" smtClean="0"/>
          </a:p>
          <a:p>
            <a:endParaRPr lang="en-US" altLang="zh-CN" sz="2000" b="1" dirty="0" smtClean="0"/>
          </a:p>
          <a:p>
            <a:r>
              <a:rPr lang="zh-CN" altLang="en-US" sz="2000" b="1" dirty="0" smtClean="0"/>
              <a:t>学习力</a:t>
            </a:r>
            <a:r>
              <a:rPr lang="en-US" altLang="zh-CN" sz="2000" b="1" dirty="0" smtClean="0"/>
              <a:t>——</a:t>
            </a:r>
            <a:r>
              <a:rPr lang="zh-CN" altLang="en-US" sz="2000" b="1" dirty="0" smtClean="0"/>
              <a:t>团队的成长</a:t>
            </a:r>
            <a:endParaRPr lang="zh-CN" altLang="en-US" sz="2000" b="1" dirty="0"/>
          </a:p>
        </p:txBody>
      </p:sp>
      <p:pic>
        <p:nvPicPr>
          <p:cNvPr id="7" name="Picture 1" descr="C:\Users\Administrator.USER-20160920AL\AppData\Roaming\Tencent\Users\807325160\QQ\WinTemp\RichOle\9VV$Z50H`F~ZVA$P9E21SD2.png"/>
          <p:cNvPicPr>
            <a:picLocks noChangeAspect="1" noChangeArrowheads="1"/>
          </p:cNvPicPr>
          <p:nvPr/>
        </p:nvPicPr>
        <p:blipFill rotWithShape="1">
          <a:blip r:embed="rId6" cstate="print"/>
          <a:srcRect l="147" t="808" r="47715" b="33774"/>
          <a:stretch>
            <a:fillRect/>
          </a:stretch>
        </p:blipFill>
        <p:spPr bwMode="auto">
          <a:xfrm>
            <a:off x="8273" y="0"/>
            <a:ext cx="940573" cy="476672"/>
          </a:xfrm>
          <a:prstGeom prst="rect">
            <a:avLst/>
          </a:prstGeom>
          <a:noFill/>
        </p:spPr>
      </p:pic>
      <p:sp>
        <p:nvSpPr>
          <p:cNvPr id="8" name="菱形 7"/>
          <p:cNvSpPr/>
          <p:nvPr>
            <p:custDataLst>
              <p:tags r:id="rId7"/>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69" y="235339"/>
            <a:ext cx="3960440" cy="461262"/>
          </a:xfrm>
        </p:spPr>
        <p:txBody>
          <a:bodyPr>
            <a:normAutofit fontScale="90000"/>
          </a:bodyPr>
          <a:lstStyle/>
          <a:p>
            <a:r>
              <a:rPr lang="zh-CN" altLang="en-US" dirty="0" smtClean="0"/>
              <a:t>传播文化</a:t>
            </a:r>
            <a:r>
              <a:rPr lang="en-US" altLang="zh-CN" dirty="0" smtClean="0"/>
              <a:t>—</a:t>
            </a:r>
            <a:r>
              <a:rPr lang="zh-CN" altLang="en-US" dirty="0" smtClean="0">
                <a:latin typeface="叶根友毛笔行书2.0版" panose="02010601030101010101" pitchFamily="2" charset="-122"/>
                <a:ea typeface="叶根友毛笔行书2.0版" panose="02010601030101010101" pitchFamily="2" charset="-122"/>
              </a:rPr>
              <a:t>弟子规</a:t>
            </a:r>
            <a:endParaRPr lang="zh-CN" altLang="en-US" dirty="0">
              <a:latin typeface="叶根友毛笔行书2.0版" panose="02010601030101010101" pitchFamily="2" charset="-122"/>
              <a:ea typeface="叶根友毛笔行书2.0版" panose="02010601030101010101" pitchFamily="2"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628800"/>
            <a:ext cx="9144000" cy="4752528"/>
          </a:xfrm>
          <a:prstGeom prst="rect">
            <a:avLst/>
          </a:prstGeom>
        </p:spPr>
      </p:pic>
      <p:pic>
        <p:nvPicPr>
          <p:cNvPr id="5" name="Picture 1" descr="C:\Users\Administrator.USER-20160920AL\AppData\Roaming\Tencent\Users\807325160\QQ\WinTemp\RichOle\9VV$Z50H`F~ZVA$P9E21SD2.png"/>
          <p:cNvPicPr>
            <a:picLocks noChangeAspect="1" noChangeArrowheads="1"/>
          </p:cNvPicPr>
          <p:nvPr/>
        </p:nvPicPr>
        <p:blipFill rotWithShape="1">
          <a:blip r:embed="rId2" cstate="print"/>
          <a:srcRect l="147" t="808" r="47715" b="33774"/>
          <a:stretch>
            <a:fillRect/>
          </a:stretch>
        </p:blipFill>
        <p:spPr bwMode="auto">
          <a:xfrm>
            <a:off x="8273" y="0"/>
            <a:ext cx="940573" cy="476672"/>
          </a:xfrm>
          <a:prstGeom prst="rect">
            <a:avLst/>
          </a:prstGeom>
          <a:noFill/>
        </p:spPr>
      </p:pic>
      <p:sp>
        <p:nvSpPr>
          <p:cNvPr id="6" name="菱形 5"/>
          <p:cNvSpPr/>
          <p:nvPr>
            <p:custDataLst>
              <p:tags r:id="rId3"/>
            </p:custDataLst>
          </p:nvPr>
        </p:nvSpPr>
        <p:spPr>
          <a:xfrm>
            <a:off x="1403648" y="235339"/>
            <a:ext cx="517728" cy="482663"/>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59B7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MH" val="20170214110754"/>
  <p:tag name="MH_LIBRARY" val="CONTENTS"/>
  <p:tag name="MH_TYPE" val="OTHERS"/>
  <p:tag name="ID" val="545288"/>
</p:tagLst>
</file>

<file path=ppt/tags/tag10.xml><?xml version="1.0" encoding="utf-8"?>
<p:tagLst xmlns:p="http://schemas.openxmlformats.org/presentationml/2006/main">
  <p:tag name="MH" val="20170214110754"/>
  <p:tag name="MH_LIBRARY" val="CONTENTS"/>
  <p:tag name="MH_TYPE" val="OTHERS"/>
  <p:tag name="ID" val="545288"/>
</p:tagLst>
</file>

<file path=ppt/tags/tag11.xml><?xml version="1.0" encoding="utf-8"?>
<p:tagLst xmlns:p="http://schemas.openxmlformats.org/presentationml/2006/main">
  <p:tag name="MH" val="20170215173118"/>
  <p:tag name="MH_LIBRARY" val="GRAPHIC"/>
  <p:tag name="MH_ORDER" val="Diamond 82"/>
</p:tagLst>
</file>

<file path=ppt/tags/tag12.xml><?xml version="1.0" encoding="utf-8"?>
<p:tagLst xmlns:p="http://schemas.openxmlformats.org/presentationml/2006/main">
  <p:tag name="MH" val="20170215173118"/>
  <p:tag name="MH_LIBRARY" val="GRAPHIC"/>
  <p:tag name="MH_ORDER" val="Diamond 82"/>
</p:tagLst>
</file>

<file path=ppt/tags/tag13.xml><?xml version="1.0" encoding="utf-8"?>
<p:tagLst xmlns:p="http://schemas.openxmlformats.org/presentationml/2006/main">
  <p:tag name="MH" val="20170215173118"/>
  <p:tag name="MH_LIBRARY" val="GRAPHIC"/>
  <p:tag name="MH_ORDER" val="Diamond 82"/>
</p:tagLst>
</file>

<file path=ppt/tags/tag14.xml><?xml version="1.0" encoding="utf-8"?>
<p:tagLst xmlns:p="http://schemas.openxmlformats.org/presentationml/2006/main">
  <p:tag name="MH" val="20170215172346"/>
  <p:tag name="MH_LIBRARY" val="GRAPHIC"/>
  <p:tag name="MH_ORDER" val="Freeform 50"/>
</p:tagLst>
</file>

<file path=ppt/tags/tag15.xml><?xml version="1.0" encoding="utf-8"?>
<p:tagLst xmlns:p="http://schemas.openxmlformats.org/presentationml/2006/main">
  <p:tag name="MH" val="20170215172346"/>
  <p:tag name="MH_LIBRARY" val="GRAPHIC"/>
  <p:tag name="MH_ORDER" val="Freeform 50"/>
</p:tagLst>
</file>

<file path=ppt/tags/tag16.xml><?xml version="1.0" encoding="utf-8"?>
<p:tagLst xmlns:p="http://schemas.openxmlformats.org/presentationml/2006/main">
  <p:tag name="MH" val="20170215172346"/>
  <p:tag name="MH_LIBRARY" val="GRAPHIC"/>
  <p:tag name="MH_ORDER" val="Freeform 50"/>
</p:tagLst>
</file>

<file path=ppt/tags/tag17.xml><?xml version="1.0" encoding="utf-8"?>
<p:tagLst xmlns:p="http://schemas.openxmlformats.org/presentationml/2006/main">
  <p:tag name="MH" val="20170215172346"/>
  <p:tag name="MH_LIBRARY" val="GRAPHIC"/>
  <p:tag name="MH_ORDER" val="Freeform 50"/>
</p:tagLst>
</file>

<file path=ppt/tags/tag18.xml><?xml version="1.0" encoding="utf-8"?>
<p:tagLst xmlns:p="http://schemas.openxmlformats.org/presentationml/2006/main">
  <p:tag name="MH" val="20170215173118"/>
  <p:tag name="MH_LIBRARY" val="GRAPHIC"/>
  <p:tag name="MH_ORDER" val="Diamond 82"/>
</p:tagLst>
</file>

<file path=ppt/tags/tag19.xml><?xml version="1.0" encoding="utf-8"?>
<p:tagLst xmlns:p="http://schemas.openxmlformats.org/presentationml/2006/main">
  <p:tag name="MH" val="20170215173118"/>
  <p:tag name="MH_LIBRARY" val="GRAPHIC"/>
  <p:tag name="MH_ORDER" val="Diamond 82"/>
</p:tagLst>
</file>

<file path=ppt/tags/tag2.xml><?xml version="1.0" encoding="utf-8"?>
<p:tagLst xmlns:p="http://schemas.openxmlformats.org/presentationml/2006/main">
  <p:tag name="MH" val="20170214110754"/>
  <p:tag name="MH_LIBRARY" val="CONTENTS"/>
  <p:tag name="MH_TYPE" val="OTHERS"/>
  <p:tag name="ID" val="545288"/>
</p:tagLst>
</file>

<file path=ppt/tags/tag20.xml><?xml version="1.0" encoding="utf-8"?>
<p:tagLst xmlns:p="http://schemas.openxmlformats.org/presentationml/2006/main">
  <p:tag name="MH" val="20170215173118"/>
  <p:tag name="MH_LIBRARY" val="GRAPHIC"/>
  <p:tag name="MH_ORDER" val="Diamond 82"/>
</p:tagLst>
</file>

<file path=ppt/tags/tag21.xml><?xml version="1.0" encoding="utf-8"?>
<p:tagLst xmlns:p="http://schemas.openxmlformats.org/presentationml/2006/main">
  <p:tag name="MH" val="20170215173118"/>
  <p:tag name="MH_LIBRARY" val="GRAPHIC"/>
  <p:tag name="MH_ORDER" val="Diamond 82"/>
</p:tagLst>
</file>

<file path=ppt/tags/tag22.xml><?xml version="1.0" encoding="utf-8"?>
<p:tagLst xmlns:p="http://schemas.openxmlformats.org/presentationml/2006/main">
  <p:tag name="MH" val="20170215173118"/>
  <p:tag name="MH_LIBRARY" val="GRAPHIC"/>
  <p:tag name="MH_ORDER" val="Diamond 82"/>
</p:tagLst>
</file>

<file path=ppt/tags/tag23.xml><?xml version="1.0" encoding="utf-8"?>
<p:tagLst xmlns:p="http://schemas.openxmlformats.org/presentationml/2006/main">
  <p:tag name="MH" val="20170215173118"/>
  <p:tag name="MH_LIBRARY" val="GRAPHIC"/>
  <p:tag name="MH_ORDER" val="Diamond 82"/>
</p:tagLst>
</file>

<file path=ppt/tags/tag24.xml><?xml version="1.0" encoding="utf-8"?>
<p:tagLst xmlns:p="http://schemas.openxmlformats.org/presentationml/2006/main">
  <p:tag name="MH" val="20170214150209"/>
  <p:tag name="MH_LIBRARY" val="GRAPHIC"/>
  <p:tag name="MH_ORDER" val="Rectangle 4"/>
</p:tagLst>
</file>

<file path=ppt/tags/tag25.xml><?xml version="1.0" encoding="utf-8"?>
<p:tagLst xmlns:p="http://schemas.openxmlformats.org/presentationml/2006/main">
  <p:tag name="MH" val="20170215173118"/>
  <p:tag name="MH_LIBRARY" val="GRAPHIC"/>
  <p:tag name="MH_ORDER" val="Diamond 82"/>
</p:tagLst>
</file>

<file path=ppt/tags/tag26.xml><?xml version="1.0" encoding="utf-8"?>
<p:tagLst xmlns:p="http://schemas.openxmlformats.org/presentationml/2006/main">
  <p:tag name="MH" val="20170215173118"/>
  <p:tag name="MH_LIBRARY" val="GRAPHIC"/>
  <p:tag name="MH_ORDER" val="Diamond 82"/>
</p:tagLst>
</file>

<file path=ppt/tags/tag27.xml><?xml version="1.0" encoding="utf-8"?>
<p:tagLst xmlns:p="http://schemas.openxmlformats.org/presentationml/2006/main">
  <p:tag name="MH" val="20170215173118"/>
  <p:tag name="MH_LIBRARY" val="GRAPHIC"/>
  <p:tag name="MH_ORDER" val="Diamond 82"/>
</p:tagLst>
</file>

<file path=ppt/tags/tag28.xml><?xml version="1.0" encoding="utf-8"?>
<p:tagLst xmlns:p="http://schemas.openxmlformats.org/presentationml/2006/main">
  <p:tag name="MH" val="20170215173118"/>
  <p:tag name="MH_LIBRARY" val="GRAPHIC"/>
  <p:tag name="MH_ORDER" val="Diamond 82"/>
</p:tagLst>
</file>

<file path=ppt/tags/tag29.xml><?xml version="1.0" encoding="utf-8"?>
<p:tagLst xmlns:p="http://schemas.openxmlformats.org/presentationml/2006/main">
  <p:tag name="MH" val="20170215173118"/>
  <p:tag name="MH_LIBRARY" val="GRAPHIC"/>
  <p:tag name="MH_ORDER" val="Diamond 82"/>
</p:tagLst>
</file>

<file path=ppt/tags/tag3.xml><?xml version="1.0" encoding="utf-8"?>
<p:tagLst xmlns:p="http://schemas.openxmlformats.org/presentationml/2006/main">
  <p:tag name="MH" val="20170214150209"/>
  <p:tag name="MH_LIBRARY" val="GRAPHIC"/>
  <p:tag name="MH_ORDER" val="Rectangle 4"/>
</p:tagLst>
</file>

<file path=ppt/tags/tag30.xml><?xml version="1.0" encoding="utf-8"?>
<p:tagLst xmlns:p="http://schemas.openxmlformats.org/presentationml/2006/main">
  <p:tag name="MH" val="20170215173118"/>
  <p:tag name="MH_LIBRARY" val="GRAPHIC"/>
  <p:tag name="MH_ORDER" val="Diamond 82"/>
</p:tagLst>
</file>

<file path=ppt/tags/tag31.xml><?xml version="1.0" encoding="utf-8"?>
<p:tagLst xmlns:p="http://schemas.openxmlformats.org/presentationml/2006/main">
  <p:tag name="MH" val="20170214150209"/>
  <p:tag name="MH_LIBRARY" val="GRAPHIC"/>
  <p:tag name="MH_ORDER" val="Rectangle 4"/>
</p:tagLst>
</file>

<file path=ppt/tags/tag32.xml><?xml version="1.0" encoding="utf-8"?>
<p:tagLst xmlns:p="http://schemas.openxmlformats.org/presentationml/2006/main">
  <p:tag name="MH" val="20170215173118"/>
  <p:tag name="MH_LIBRARY" val="GRAPHIC"/>
  <p:tag name="MH_ORDER" val="Diamond 82"/>
</p:tagLst>
</file>

<file path=ppt/tags/tag33.xml><?xml version="1.0" encoding="utf-8"?>
<p:tagLst xmlns:p="http://schemas.openxmlformats.org/presentationml/2006/main">
  <p:tag name="MH" val="20170214150209"/>
  <p:tag name="MH_LIBRARY" val="GRAPHIC"/>
  <p:tag name="MH_ORDER" val="Rectangle 4"/>
</p:tagLst>
</file>

<file path=ppt/tags/tag34.xml><?xml version="1.0" encoding="utf-8"?>
<p:tagLst xmlns:p="http://schemas.openxmlformats.org/presentationml/2006/main">
  <p:tag name="MH" val="20170214150209"/>
  <p:tag name="MH_LIBRARY" val="GRAPHIC"/>
  <p:tag name="MH_ORDER" val="直接连接符 5"/>
</p:tagLst>
</file>

<file path=ppt/tags/tag35.xml><?xml version="1.0" encoding="utf-8"?>
<p:tagLst xmlns:p="http://schemas.openxmlformats.org/presentationml/2006/main">
  <p:tag name="MH" val="20170214150209"/>
  <p:tag name="MH_LIBRARY" val="GRAPHIC"/>
  <p:tag name="MH_ORDER" val="直接连接符 6"/>
</p:tagLst>
</file>

<file path=ppt/tags/tag36.xml><?xml version="1.0" encoding="utf-8"?>
<p:tagLst xmlns:p="http://schemas.openxmlformats.org/presentationml/2006/main">
  <p:tag name="MH" val="20170214150209"/>
  <p:tag name="MH_LIBRARY" val="GRAPHIC"/>
  <p:tag name="MH_ORDER" val="标题 5"/>
</p:tagLst>
</file>

<file path=ppt/tags/tag37.xml><?xml version="1.0" encoding="utf-8"?>
<p:tagLst xmlns:p="http://schemas.openxmlformats.org/presentationml/2006/main">
  <p:tag name="MH" val="20170214150209"/>
  <p:tag name="MH_LIBRARY" val="GRAPHIC"/>
  <p:tag name="MH_ORDER" val="文本占位符 6"/>
</p:tagLst>
</file>

<file path=ppt/tags/tag38.xml><?xml version="1.0" encoding="utf-8"?>
<p:tagLst xmlns:p="http://schemas.openxmlformats.org/presentationml/2006/main">
  <p:tag name="MH" val="20170214150209"/>
  <p:tag name="MH_LIBRARY" val="GRAPHIC"/>
  <p:tag name="MH_ORDER" val="直接连接符 7"/>
</p:tagLst>
</file>

<file path=ppt/tags/tag39.xml><?xml version="1.0" encoding="utf-8"?>
<p:tagLst xmlns:p="http://schemas.openxmlformats.org/presentationml/2006/main">
  <p:tag name="MH" val="20170214150209"/>
  <p:tag name="MH_LIBRARY" val="GRAPHIC"/>
</p:tagLst>
</file>

<file path=ppt/tags/tag4.xml><?xml version="1.0" encoding="utf-8"?>
<p:tagLst xmlns:p="http://schemas.openxmlformats.org/presentationml/2006/main">
  <p:tag name="MH" val="20170215173118"/>
  <p:tag name="MH_LIBRARY" val="GRAPHIC"/>
  <p:tag name="MH_ORDER" val="Diamond 82"/>
</p:tagLst>
</file>

<file path=ppt/tags/tag5.xml><?xml version="1.0" encoding="utf-8"?>
<p:tagLst xmlns:p="http://schemas.openxmlformats.org/presentationml/2006/main">
  <p:tag name="MH" val="20170215173118"/>
  <p:tag name="MH_LIBRARY" val="GRAPHIC"/>
  <p:tag name="MH_ORDER" val="Diamond 82"/>
</p:tagLst>
</file>

<file path=ppt/tags/tag6.xml><?xml version="1.0" encoding="utf-8"?>
<p:tagLst xmlns:p="http://schemas.openxmlformats.org/presentationml/2006/main">
  <p:tag name="MH" val="20170215173118"/>
  <p:tag name="MH_LIBRARY" val="GRAPHIC"/>
  <p:tag name="MH_ORDER" val="Diamond 82"/>
</p:tagLst>
</file>

<file path=ppt/tags/tag7.xml><?xml version="1.0" encoding="utf-8"?>
<p:tagLst xmlns:p="http://schemas.openxmlformats.org/presentationml/2006/main">
  <p:tag name="MH" val="20170215173118"/>
  <p:tag name="MH_LIBRARY" val="GRAPHIC"/>
  <p:tag name="MH_ORDER" val="Diamond 82"/>
</p:tagLst>
</file>

<file path=ppt/tags/tag8.xml><?xml version="1.0" encoding="utf-8"?>
<p:tagLst xmlns:p="http://schemas.openxmlformats.org/presentationml/2006/main">
  <p:tag name="MH" val="20170215173118"/>
  <p:tag name="MH_LIBRARY" val="GRAPHIC"/>
  <p:tag name="MH_ORDER" val="Diamond 82"/>
</p:tagLst>
</file>

<file path=ppt/tags/tag9.xml><?xml version="1.0" encoding="utf-8"?>
<p:tagLst xmlns:p="http://schemas.openxmlformats.org/presentationml/2006/main">
  <p:tag name="MH" val="20170215173118"/>
  <p:tag name="MH_LIBRARY" val="GRAPHIC"/>
  <p:tag name="MH_ORDER" val="Diamond 82"/>
</p:tagLst>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通用_蓝">
  <a:themeElements>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KSO主题文字4">
      <a:majorFont>
        <a:latin typeface="Baskerville Old Face"/>
        <a:ea typeface="黑体"/>
        <a:cs typeface=""/>
      </a:majorFont>
      <a:minorFont>
        <a:latin typeface="Calibri"/>
        <a:ea typeface="幼圆"/>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Template>
  <TotalTime>0</TotalTime>
  <Words>822</Words>
  <Application>WPS 演示</Application>
  <PresentationFormat>全屏显示(4:3)</PresentationFormat>
  <Paragraphs>127</Paragraphs>
  <Slides>20</Slides>
  <Notes>1</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20</vt:i4>
      </vt:variant>
    </vt:vector>
  </HeadingPairs>
  <TitlesOfParts>
    <vt:vector size="40" baseType="lpstr">
      <vt:lpstr>Arial</vt:lpstr>
      <vt:lpstr>宋体</vt:lpstr>
      <vt:lpstr>Wingdings</vt:lpstr>
      <vt:lpstr>隶书</vt:lpstr>
      <vt:lpstr>微软雅黑</vt:lpstr>
      <vt:lpstr>Arial</vt:lpstr>
      <vt:lpstr>幼圆</vt:lpstr>
      <vt:lpstr>新宋体</vt:lpstr>
      <vt:lpstr>Calisto MT</vt:lpstr>
      <vt:lpstr>华文中宋</vt:lpstr>
      <vt:lpstr>黑体</vt:lpstr>
      <vt:lpstr>叶根友毛笔行书2.0版</vt:lpstr>
      <vt:lpstr>Arial Unicode MS</vt:lpstr>
      <vt:lpstr>Calibri</vt:lpstr>
      <vt:lpstr>hakuyoxingshu7000</vt:lpstr>
      <vt:lpstr>Arial Black</vt:lpstr>
      <vt:lpstr>Arial Narrow</vt:lpstr>
      <vt:lpstr>通用_蓝</vt:lpstr>
      <vt:lpstr>1_通用_蓝</vt:lpstr>
      <vt:lpstr>A000120140530A99PPBG</vt:lpstr>
      <vt:lpstr>四川楠桥家居有限责任公司</vt:lpstr>
      <vt:lpstr>PowerPoint 演示文稿</vt:lpstr>
      <vt:lpstr>PowerPoint 演示文稿</vt:lpstr>
      <vt:lpstr>公司概况</vt:lpstr>
      <vt:lpstr>公司旗下品牌</vt:lpstr>
      <vt:lpstr>组织架构</vt:lpstr>
      <vt:lpstr>企业文化</vt:lpstr>
      <vt:lpstr>企业精神</vt:lpstr>
      <vt:lpstr>传播文化—弟子规</vt:lpstr>
      <vt:lpstr>发展历程</vt:lpstr>
      <vt:lpstr>PowerPoint 演示文稿</vt:lpstr>
      <vt:lpstr>荣誉&amp;资质</vt:lpstr>
      <vt:lpstr>合作伙伴</vt:lpstr>
      <vt:lpstr>PowerPoint 演示文稿</vt:lpstr>
      <vt:lpstr>PowerPoint 演示文稿</vt:lpstr>
      <vt:lpstr>PowerPoint 演示文稿</vt:lpstr>
      <vt:lpstr>PowerPoint 演示文稿</vt:lpstr>
      <vt:lpstr>PowerPoint 演示文稿</vt:lpstr>
      <vt:lpstr>联系我们</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四川楠桥家居有限责任公司</dc:title>
  <dc:creator>Administrator</dc:creator>
  <cp:lastModifiedBy>rao</cp:lastModifiedBy>
  <cp:revision>115</cp:revision>
  <dcterms:created xsi:type="dcterms:W3CDTF">2017-02-07T01:56:00Z</dcterms:created>
  <dcterms:modified xsi:type="dcterms:W3CDTF">2017-06-25T14:03:45Z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