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3432" y="-1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301B-DC41-4660-A060-57B9710634F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C14D-5C06-4FD3-9B1B-72B5B0D77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족</a:t>
            </a:r>
            <a:r>
              <a:rPr lang="ko-KR" altLang="en-US" dirty="0"/>
              <a:t>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/>
          <p:cNvSpPr/>
          <p:nvPr/>
        </p:nvSpPr>
        <p:spPr>
          <a:xfrm>
            <a:off x="0" y="0"/>
            <a:ext cx="9144000" cy="68580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접힌 도형 3"/>
          <p:cNvSpPr/>
          <p:nvPr/>
        </p:nvSpPr>
        <p:spPr>
          <a:xfrm>
            <a:off x="4929190" y="1857364"/>
            <a:ext cx="3143272" cy="40005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khs\Desktop\i4756025785.jpg"/>
          <p:cNvPicPr>
            <a:picLocks noChangeAspect="1" noChangeArrowheads="1"/>
          </p:cNvPicPr>
          <p:nvPr/>
        </p:nvPicPr>
        <p:blipFill>
          <a:blip r:embed="rId2"/>
          <a:srcRect l="6048" t="855" r="2015"/>
          <a:stretch>
            <a:fillRect/>
          </a:stretch>
        </p:blipFill>
        <p:spPr bwMode="auto">
          <a:xfrm rot="1234842">
            <a:off x="3088423" y="-601418"/>
            <a:ext cx="3699684" cy="5643602"/>
          </a:xfrm>
          <a:prstGeom prst="rect">
            <a:avLst/>
          </a:prstGeom>
          <a:noFill/>
        </p:spPr>
      </p:pic>
      <p:pic>
        <p:nvPicPr>
          <p:cNvPr id="1026" name="Picture 2" descr="C:\Users\khs\Desktop\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142984"/>
            <a:ext cx="3536948" cy="5003071"/>
          </a:xfrm>
          <a:prstGeom prst="rect">
            <a:avLst/>
          </a:prstGeom>
          <a:noFill/>
        </p:spPr>
      </p:pic>
      <p:sp>
        <p:nvSpPr>
          <p:cNvPr id="5" name="순서도: 처리 4"/>
          <p:cNvSpPr/>
          <p:nvPr/>
        </p:nvSpPr>
        <p:spPr>
          <a:xfrm>
            <a:off x="357158" y="2071678"/>
            <a:ext cx="314327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357158" y="3286124"/>
            <a:ext cx="314327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다대다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57158" y="4572008"/>
            <a:ext cx="314327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20356983">
            <a:off x="3810383" y="4746654"/>
            <a:ext cx="4808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Adobe 고딕 Std B" pitchFamily="34" charset="-127"/>
                <a:ea typeface="Adobe 고딕 Std B" pitchFamily="34" charset="-127"/>
              </a:rPr>
              <a:t>미소녀 족구</a:t>
            </a:r>
            <a:endParaRPr lang="ko-KR" altLang="en-US" sz="6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20356983">
            <a:off x="3667507" y="4349934"/>
            <a:ext cx="4808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Bishoujo</a:t>
            </a:r>
            <a:r>
              <a:rPr lang="en-US" altLang="ko-KR" sz="28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Jokgu</a:t>
            </a:r>
            <a:endParaRPr lang="ko-KR" altLang="en-US" sz="2800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rot="900000">
            <a:off x="764792" y="1462628"/>
            <a:ext cx="473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저와 함께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‘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족구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’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하실래요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?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28662" y="5286388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조</a:t>
            </a:r>
            <a:r>
              <a:rPr lang="ko-KR" altLang="en-US" dirty="0" err="1"/>
              <a:t>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5720" y="1785926"/>
            <a:ext cx="8429684" cy="4643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71472" y="5143512"/>
            <a:ext cx="107157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조이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57158" y="4500570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각변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15140" y="1285860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리시브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072462" y="278605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헤딩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214942" y="2714620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슛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2464579" y="3964785"/>
            <a:ext cx="40719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육각형 14"/>
          <p:cNvSpPr/>
          <p:nvPr/>
        </p:nvSpPr>
        <p:spPr>
          <a:xfrm>
            <a:off x="7358082" y="3857628"/>
            <a:ext cx="662945" cy="5715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/위쪽/아래쪽 화살표 20"/>
          <p:cNvSpPr/>
          <p:nvPr/>
        </p:nvSpPr>
        <p:spPr>
          <a:xfrm>
            <a:off x="6143636" y="2143116"/>
            <a:ext cx="1857388" cy="1857388"/>
          </a:xfrm>
          <a:prstGeom prst="quadArrow">
            <a:avLst>
              <a:gd name="adj1" fmla="val 8141"/>
              <a:gd name="adj2" fmla="val 22500"/>
              <a:gd name="adj3" fmla="val 16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</Words>
  <Application>Microsoft Office PowerPoint</Application>
  <PresentationFormat>화면 슬라이드 쇼(4:3)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족구</vt:lpstr>
      <vt:lpstr>룰</vt:lpstr>
      <vt:lpstr>슬라이드 3</vt:lpstr>
      <vt:lpstr>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족구</dc:title>
  <dc:creator>Windows 사용자</dc:creator>
  <cp:lastModifiedBy>Windows 사용자</cp:lastModifiedBy>
  <cp:revision>12</cp:revision>
  <dcterms:created xsi:type="dcterms:W3CDTF">2021-11-30T12:27:29Z</dcterms:created>
  <dcterms:modified xsi:type="dcterms:W3CDTF">2021-11-30T14:22:53Z</dcterms:modified>
</cp:coreProperties>
</file>