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6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6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1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7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0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2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7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EE22-82D5-4D5D-8D72-80A49BF502A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D3FC-A208-4605-BCB9-A9B3F0609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4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922"/>
            <a:ext cx="1800000" cy="274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5922"/>
            <a:ext cx="2232248" cy="281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5922"/>
            <a:ext cx="2520280" cy="317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999" y="-1524000"/>
            <a:ext cx="1800000" cy="9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3744416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41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3</cp:revision>
  <dcterms:created xsi:type="dcterms:W3CDTF">2019-09-27T07:07:32Z</dcterms:created>
  <dcterms:modified xsi:type="dcterms:W3CDTF">2019-09-27T07:25:14Z</dcterms:modified>
</cp:coreProperties>
</file>