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켰을때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Touch anywhere</a:t>
            </a:r>
          </a:p>
          <a:p>
            <a:pPr marL="0" indent="0" algn="ctr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메인 화면으로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뒤로 키 누르면 게임 종료 확인 문구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4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종료 확인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916832"/>
            <a:ext cx="46805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205620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스테이지를 종료 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15064" y="2852936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01623" y="320833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Yes(</a:t>
            </a:r>
            <a:r>
              <a:rPr lang="ko-KR" altLang="en-US" dirty="0" smtClean="0"/>
              <a:t>스테이지 선택창으로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2852936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6016" y="320833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No(</a:t>
            </a:r>
            <a:r>
              <a:rPr lang="ko-KR" altLang="en-US" dirty="0" smtClean="0"/>
              <a:t>다시 게임 화면으로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8691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또는 휴대폰의 뒤로 버튼을 누를 시 스테이지 선택창으로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종료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5073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게임을 종료 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71048" y="3140968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7607" y="34963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Yes(</a:t>
            </a:r>
            <a:r>
              <a:rPr lang="ko-KR" altLang="en-US" dirty="0" smtClean="0"/>
              <a:t>게임종료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3140968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34963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No(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화면으로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458112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또는 휴대폰 뒤로 키 누르면 게임종료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13019" y="2996952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016" y="4322083"/>
            <a:ext cx="2952328" cy="1107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16016" y="1700808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0651" y="4349730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0651" y="1700808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0651" y="2996952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20016" y="46913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How to play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튜토리얼로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20562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Easy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94482" y="33523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Normal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97497" y="33523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4482" y="46590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Expert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00651" y="205620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Very Easy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누르면 스테이지 선택창으로 이동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0544" y="5661248"/>
            <a:ext cx="546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뒤로 키 누르면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화면으로 이동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940152" y="260648"/>
            <a:ext cx="295232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7" idx="2"/>
            <a:endCxn id="37" idx="0"/>
          </p:cNvCxnSpPr>
          <p:nvPr/>
        </p:nvCxnSpPr>
        <p:spPr>
          <a:xfrm flipV="1">
            <a:off x="7416316" y="260648"/>
            <a:ext cx="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40152" y="260648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머니 </a:t>
            </a:r>
            <a:r>
              <a:rPr lang="ko-KR" altLang="en-US" dirty="0" err="1" smtClean="0"/>
              <a:t>소지량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16316" y="260648"/>
            <a:ext cx="147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힌트 </a:t>
            </a:r>
            <a:r>
              <a:rPr lang="ko-KR" altLang="en-US" dirty="0" err="1" smtClean="0"/>
              <a:t>소지량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9825" y="1394427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버튼을 누를 시 충전화면으로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2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11123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205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게임 </a:t>
                      </a:r>
                      <a:r>
                        <a:rPr lang="ko-KR" altLang="en-US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머니로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충전</a:t>
                      </a:r>
                      <a:endParaRPr lang="en-US" altLang="ko-KR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광고 시청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광고 제거</a:t>
                      </a:r>
                      <a:endParaRPr lang="en-US" altLang="ko-KR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\~~~~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  <a:endParaRPr lang="en-US" altLang="ko-KR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\~~~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r>
                        <a:rPr lang="ko-KR" altLang="en-US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  <a:endParaRPr lang="en-US" altLang="ko-KR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\~~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  <a:endParaRPr lang="en-US" altLang="ko-KR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\~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각 삼각형 5"/>
          <p:cNvSpPr/>
          <p:nvPr/>
        </p:nvSpPr>
        <p:spPr>
          <a:xfrm>
            <a:off x="2123728" y="4761953"/>
            <a:ext cx="540000" cy="54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108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3645024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광고 재생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>
            <a:off x="755576" y="4761953"/>
            <a:ext cx="540000" cy="54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108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3086713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(n</a:t>
            </a:r>
            <a:r>
              <a:rPr lang="ko-KR" altLang="en-US" dirty="0" smtClean="0"/>
              <a:t>만큼 </a:t>
            </a:r>
            <a:r>
              <a:rPr lang="ko-KR" altLang="en-US" dirty="0" err="1" smtClean="0"/>
              <a:t>게임머니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r>
              <a:rPr lang="ko-KR" altLang="en-US" dirty="0" smtClean="0"/>
              <a:t>힌트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602128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휴대폰의 뒤로 키를 누르면 메인 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5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게임플레이 방법을 한 화면에 다 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~~~~~~~~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휴대폰 뒤로 키 누르면 메인 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5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스테이지 선택창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 난이도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217"/>
              </p:ext>
            </p:extLst>
          </p:nvPr>
        </p:nvGraphicFramePr>
        <p:xfrm>
          <a:off x="971600" y="1484784"/>
          <a:ext cx="9721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u="none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★★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432898"/>
              </p:ext>
            </p:extLst>
          </p:nvPr>
        </p:nvGraphicFramePr>
        <p:xfrm>
          <a:off x="2195736" y="1484784"/>
          <a:ext cx="9721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☆☆☆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045146"/>
              </p:ext>
            </p:extLst>
          </p:nvPr>
        </p:nvGraphicFramePr>
        <p:xfrm>
          <a:off x="3419872" y="1484784"/>
          <a:ext cx="9721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☆☆☆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091026"/>
              </p:ext>
            </p:extLst>
          </p:nvPr>
        </p:nvGraphicFramePr>
        <p:xfrm>
          <a:off x="4716016" y="1484784"/>
          <a:ext cx="9721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☆☆☆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969554"/>
              </p:ext>
            </p:extLst>
          </p:nvPr>
        </p:nvGraphicFramePr>
        <p:xfrm>
          <a:off x="6012160" y="1484784"/>
          <a:ext cx="9721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☆☆☆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25649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88022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2443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1177" y="363513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30</a:t>
            </a:r>
            <a:r>
              <a:rPr lang="ko-KR" altLang="en-US" dirty="0" smtClean="0"/>
              <a:t>까지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1600" y="43507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스테이지 터치 시 스테이지 정보로 이동 </a:t>
            </a:r>
            <a:endParaRPr lang="en-US" altLang="ko-KR" dirty="0" smtClean="0"/>
          </a:p>
          <a:p>
            <a:r>
              <a:rPr lang="ko-KR" altLang="en-US" dirty="0" smtClean="0"/>
              <a:t>휴대폰 뒤로 키 누르면 메인 화면으로 이</a:t>
            </a:r>
            <a:r>
              <a:rPr lang="ko-KR" altLang="en-US" dirty="0"/>
              <a:t>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22768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별 획득 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246153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화면엔 스테이지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까지만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드래그해서 내리면 스테이지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까지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2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스테이지에서 사용할 수 있는 블록의 종류 및 개수 설명하는 그림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별 획득 방법 설명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ko-KR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ko-KR" altLang="en-US" dirty="0" smtClean="0"/>
              <a:t>☆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ko-KR" altLang="en-US" dirty="0" smtClean="0"/>
              <a:t>☆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4691099"/>
            <a:ext cx="46805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3892695"/>
            <a:ext cx="46805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449772"/>
            <a:ext cx="46805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5595" y="395512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스테이지 </a:t>
            </a:r>
            <a:r>
              <a:rPr lang="ko-KR" altLang="en-US" sz="2800" dirty="0" err="1" smtClean="0"/>
              <a:t>클리어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고정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475352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조</a:t>
            </a:r>
            <a:r>
              <a:rPr lang="ko-KR" altLang="en-US" sz="2800" dirty="0"/>
              <a:t>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215" y="551219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조</a:t>
            </a:r>
            <a:r>
              <a:rPr lang="ko-KR" altLang="en-US" sz="2800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00192" y="3892695"/>
            <a:ext cx="1440160" cy="2205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07916" y="4569730"/>
            <a:ext cx="1440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Start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누르면 게임 시작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86878" y="6211669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뒤로 키 누르면 </a:t>
            </a:r>
            <a:r>
              <a:rPr lang="ko-KR" altLang="en-US" smtClean="0"/>
              <a:t>스테이지 선택창으로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36" y="2204863"/>
            <a:ext cx="10858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28184" y="24208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6016" y="22046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6380"/>
              </p:ext>
            </p:extLst>
          </p:nvPr>
        </p:nvGraphicFramePr>
        <p:xfrm>
          <a:off x="6764708" y="2239794"/>
          <a:ext cx="7437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269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69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68344" y="24208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00392" y="24208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484784"/>
            <a:ext cx="46805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2348880"/>
            <a:ext cx="4680520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가지고 있는 블록의 종류 및 개수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끌어와서 사용하면 개수 감소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95976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블록을 배치</a:t>
            </a:r>
            <a:r>
              <a:rPr lang="ko-KR" altLang="en-US"/>
              <a:t>하</a:t>
            </a:r>
            <a:r>
              <a:rPr lang="ko-KR" altLang="en-US" smtClean="0"/>
              <a:t>는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54215"/>
              </p:ext>
            </p:extLst>
          </p:nvPr>
        </p:nvGraphicFramePr>
        <p:xfrm>
          <a:off x="5868144" y="1411003"/>
          <a:ext cx="10801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/>
                <a:gridCol w="360039"/>
                <a:gridCol w="360039"/>
              </a:tblGrid>
              <a:tr h="293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3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8264" y="16444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02750" y="17823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19653" y="2348880"/>
            <a:ext cx="2187860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4334" y="2348880"/>
            <a:ext cx="218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 획득 조건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조건 충족 시 옆에 체크</a:t>
            </a:r>
            <a:r>
              <a:rPr lang="en-US" altLang="ko-KR" dirty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54334" y="3861047"/>
            <a:ext cx="217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Ex(</a:t>
            </a:r>
            <a:r>
              <a:rPr lang="ko-KR" altLang="en-US" dirty="0" smtClean="0"/>
              <a:t>조건 충족</a:t>
            </a:r>
            <a:r>
              <a:rPr lang="en-US" altLang="ko-KR" dirty="0" smtClean="0"/>
              <a:t>x)</a:t>
            </a:r>
          </a:p>
          <a:p>
            <a:r>
              <a:rPr lang="ko-KR" altLang="en-US" dirty="0" smtClean="0"/>
              <a:t>모든 블록 사용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28109" y="4941168"/>
            <a:ext cx="217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Ex(</a:t>
            </a:r>
            <a:r>
              <a:rPr lang="ko-KR" altLang="en-US" dirty="0" smtClean="0"/>
              <a:t>조건 충족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모든 블록 사용 </a:t>
            </a:r>
            <a:r>
              <a:rPr lang="ko-KR" altLang="en-US" dirty="0"/>
              <a:t>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6795" y="623731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  <a:p>
            <a:r>
              <a:rPr lang="ko-KR" altLang="en-US" dirty="0" smtClean="0"/>
              <a:t>휴대폰 뒤로 키를 누르면 스테이지 종료 확인 화면으로 이동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클리어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69143"/>
            <a:ext cx="8280920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6914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ko-KR" alt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★</a:t>
            </a:r>
            <a:r>
              <a:rPr lang="ko-KR" altLang="en-US" sz="5400" dirty="0" smtClean="0"/>
              <a:t>☆☆</a:t>
            </a:r>
            <a:endParaRPr lang="ko-KR" altLang="en-US" sz="5400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4201064"/>
            <a:ext cx="2592288" cy="1328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5747462" y="4201064"/>
            <a:ext cx="2928994" cy="1328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4201064"/>
            <a:ext cx="2759638" cy="1328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465313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재시도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해당 스테이지의 게임화면으로 이동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3171" y="4201064"/>
            <a:ext cx="275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다음 스테이지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다음 단</a:t>
            </a:r>
            <a:r>
              <a:rPr lang="ko-KR" altLang="en-US" sz="1600" dirty="0"/>
              <a:t>계</a:t>
            </a:r>
            <a:r>
              <a:rPr lang="ko-KR" altLang="en-US" sz="1600" dirty="0" smtClean="0"/>
              <a:t>의 스테이지 정보로 이동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stage 30</a:t>
            </a:r>
            <a:r>
              <a:rPr lang="ko-KR" altLang="en-US" sz="1600" dirty="0" smtClean="0"/>
              <a:t>일 경우 다음 난이도의 </a:t>
            </a:r>
            <a:r>
              <a:rPr lang="en-US" altLang="ko-KR" sz="1600" dirty="0" smtClean="0"/>
              <a:t>stage 1</a:t>
            </a:r>
            <a:r>
              <a:rPr lang="ko-KR" altLang="en-US" sz="1600" dirty="0" smtClean="0"/>
              <a:t>으로 이동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47462" y="4262618"/>
            <a:ext cx="292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스테이지 선택창으로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난이도의 스테이지 선택창으로 이동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594633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또는 휴대폰의 뒤로 버튼을 누를 시 스테이지 선택창으로 이동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270892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게임머니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+n</a:t>
            </a:r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획득한 별의 개수에 비례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384</Words>
  <Application>Microsoft Office PowerPoint</Application>
  <PresentationFormat>화면 슬라이드 쇼(4:3)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인트로(게임 켰을때)</vt:lpstr>
      <vt:lpstr>게임 종료 확인</vt:lpstr>
      <vt:lpstr>메인 화면</vt:lpstr>
      <vt:lpstr>충전</vt:lpstr>
      <vt:lpstr>튜토리얼</vt:lpstr>
      <vt:lpstr>스테이지 선택창(각각 난이도 5개)</vt:lpstr>
      <vt:lpstr>스테이지 정보</vt:lpstr>
      <vt:lpstr>게임 화면</vt:lpstr>
      <vt:lpstr>클리어</vt:lpstr>
      <vt:lpstr>스테이지 종료 확인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인트로(게임 켰을때)</dc:title>
  <dc:creator>Microsoft Corporation</dc:creator>
  <cp:lastModifiedBy>FullName</cp:lastModifiedBy>
  <cp:revision>11</cp:revision>
  <dcterms:created xsi:type="dcterms:W3CDTF">2006-10-05T04:04:58Z</dcterms:created>
  <dcterms:modified xsi:type="dcterms:W3CDTF">2018-08-18T07:46:22Z</dcterms:modified>
</cp:coreProperties>
</file>