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80" y="19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70662"/>
              </p:ext>
            </p:extLst>
          </p:nvPr>
        </p:nvGraphicFramePr>
        <p:xfrm>
          <a:off x="2627784" y="548680"/>
          <a:ext cx="367241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1"/>
                <a:gridCol w="367241"/>
                <a:gridCol w="367241"/>
                <a:gridCol w="367241"/>
                <a:gridCol w="367241"/>
                <a:gridCol w="367241"/>
                <a:gridCol w="367241"/>
                <a:gridCol w="367241"/>
                <a:gridCol w="367241"/>
                <a:gridCol w="367241"/>
              </a:tblGrid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★</a:t>
                      </a:r>
                      <a:endParaRPr lang="ko-KR" altLang="en-US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05243"/>
              </p:ext>
            </p:extLst>
          </p:nvPr>
        </p:nvGraphicFramePr>
        <p:xfrm>
          <a:off x="1043608" y="2169265"/>
          <a:ext cx="7344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1"/>
                <a:gridCol w="367241"/>
              </a:tblGrid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41041"/>
              </p:ext>
            </p:extLst>
          </p:nvPr>
        </p:nvGraphicFramePr>
        <p:xfrm>
          <a:off x="1003597" y="5315979"/>
          <a:ext cx="7344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1"/>
                <a:gridCol w="367241"/>
              </a:tblGrid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97" y="4412542"/>
            <a:ext cx="725364" cy="11032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36" y="2517317"/>
            <a:ext cx="725364" cy="110328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88229"/>
              </p:ext>
            </p:extLst>
          </p:nvPr>
        </p:nvGraphicFramePr>
        <p:xfrm>
          <a:off x="7465798" y="2334437"/>
          <a:ext cx="14689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1"/>
                <a:gridCol w="367241"/>
                <a:gridCol w="367241"/>
                <a:gridCol w="367241"/>
              </a:tblGrid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0560" y="3672088"/>
            <a:ext cx="725364" cy="11032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27672"/>
              </p:ext>
            </p:extLst>
          </p:nvPr>
        </p:nvGraphicFramePr>
        <p:xfrm>
          <a:off x="7425697" y="4403533"/>
          <a:ext cx="14689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1"/>
                <a:gridCol w="367241"/>
                <a:gridCol w="367241"/>
                <a:gridCol w="367241"/>
              </a:tblGrid>
              <a:tr h="284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88" y="2996952"/>
            <a:ext cx="725364" cy="11032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02254" y="578385"/>
            <a:ext cx="1084999" cy="737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50607" y="5457388"/>
            <a:ext cx="1084998" cy="737555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14471"/>
              </p:ext>
            </p:extLst>
          </p:nvPr>
        </p:nvGraphicFramePr>
        <p:xfrm>
          <a:off x="2123728" y="4414905"/>
          <a:ext cx="3600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629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29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29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29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7903"/>
              </p:ext>
            </p:extLst>
          </p:nvPr>
        </p:nvGraphicFramePr>
        <p:xfrm>
          <a:off x="683568" y="948609"/>
          <a:ext cx="7200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629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29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29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4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D-17</cp:lastModifiedBy>
  <cp:revision>10</cp:revision>
  <dcterms:created xsi:type="dcterms:W3CDTF">2006-10-05T04:04:58Z</dcterms:created>
  <dcterms:modified xsi:type="dcterms:W3CDTF">2018-09-29T02:54:28Z</dcterms:modified>
</cp:coreProperties>
</file>