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61" r:id="rId5"/>
    <p:sldId id="262" r:id="rId6"/>
    <p:sldId id="263" r:id="rId7"/>
    <p:sldId id="265" r:id="rId8"/>
    <p:sldId id="259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5653-5D49-4A8C-A6EC-3B232967A42A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9F94-9A06-45B8-9E1F-534097CC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9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요약정리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9F94-9A06-45B8-9E1F-534097CC00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3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9F94-9A06-45B8-9E1F-534097CC00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9F94-9A06-45B8-9E1F-534097CC00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8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6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2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2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5BB6-99D9-4683-ADB5-20A2B759D7C4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DE84-B8B9-4E9A-95B5-E55F7B2A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8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 및 표지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ConnecTetris</a:t>
            </a:r>
            <a:r>
              <a:rPr lang="en-US" altLang="ko-KR" dirty="0" smtClean="0"/>
              <a:t> ( connect + </a:t>
            </a:r>
            <a:r>
              <a:rPr lang="en-US" altLang="ko-KR" dirty="0" err="1" smtClean="0"/>
              <a:t>tetris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표지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테트리스</a:t>
            </a:r>
            <a:r>
              <a:rPr lang="ko-KR" altLang="en-US" dirty="0" smtClean="0"/>
              <a:t> 블록을 활용하여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만들어 </a:t>
            </a: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63888" y="393305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3969930"/>
            <a:ext cx="7200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909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509677"/>
              </p:ext>
            </p:extLst>
          </p:nvPr>
        </p:nvGraphicFramePr>
        <p:xfrm>
          <a:off x="1115620" y="1628800"/>
          <a:ext cx="345637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16"/>
                <a:gridCol w="314216"/>
                <a:gridCol w="314216"/>
                <a:gridCol w="314216"/>
                <a:gridCol w="314216"/>
                <a:gridCol w="314216"/>
                <a:gridCol w="314216"/>
                <a:gridCol w="314216"/>
                <a:gridCol w="314216"/>
                <a:gridCol w="314216"/>
                <a:gridCol w="314216"/>
              </a:tblGrid>
              <a:tr h="34175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3"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1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006272"/>
              </p:ext>
            </p:extLst>
          </p:nvPr>
        </p:nvGraphicFramePr>
        <p:xfrm>
          <a:off x="4572000" y="1628800"/>
          <a:ext cx="221784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/>
                <a:gridCol w="316835"/>
                <a:gridCol w="316835"/>
                <a:gridCol w="316835"/>
                <a:gridCol w="316835"/>
                <a:gridCol w="316835"/>
                <a:gridCol w="316835"/>
              </a:tblGrid>
              <a:tr h="36123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12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1239">
                <a:tc row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2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2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9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사람들에게 친숙한 </a:t>
            </a:r>
            <a:r>
              <a:rPr lang="ko-KR" altLang="en-US" dirty="0" err="1" smtClean="0"/>
              <a:t>테트리스의</a:t>
            </a:r>
            <a:r>
              <a:rPr lang="ko-KR" altLang="en-US" dirty="0" smtClean="0"/>
              <a:t> 블록을 이용해 남녀노소 즐길 수 있는 색다른 퍼즐 게임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정해진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방법이 </a:t>
            </a:r>
            <a:r>
              <a:rPr lang="ko-KR" altLang="en-US" dirty="0" err="1" smtClean="0"/>
              <a:t>없</a:t>
            </a:r>
            <a:endParaRPr lang="ko-KR" altLang="ko-KR" dirty="0"/>
          </a:p>
          <a:p>
            <a:pPr marL="0" indent="0">
              <a:buNone/>
            </a:pPr>
            <a:r>
              <a:rPr lang="ko-KR" altLang="en-US" dirty="0" smtClean="0"/>
              <a:t>어 </a:t>
            </a:r>
            <a:r>
              <a:rPr lang="ko-KR" altLang="en-US" dirty="0" smtClean="0"/>
              <a:t>높은 자유성과 유저의 상상력을 자극할 수 있는 게임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64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14250"/>
              </p:ext>
            </p:extLst>
          </p:nvPr>
        </p:nvGraphicFramePr>
        <p:xfrm>
          <a:off x="5364088" y="1337771"/>
          <a:ext cx="3168350" cy="547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/>
                <a:gridCol w="316835"/>
                <a:gridCol w="316835"/>
                <a:gridCol w="316835"/>
                <a:gridCol w="316835"/>
                <a:gridCol w="316835"/>
                <a:gridCol w="316835"/>
                <a:gridCol w="316835"/>
                <a:gridCol w="316835"/>
                <a:gridCol w="316835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err="1" smtClean="0"/>
              <a:t>테트리스의</a:t>
            </a:r>
            <a:r>
              <a:rPr lang="ko-KR" altLang="en-US" dirty="0" smtClean="0"/>
              <a:t> 블록들을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일정하게 주고 유저가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배치하여 길을 만들어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연결하는 퍼즐게임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예시는 각 블록들을 모두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개씩 준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9493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227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블록을 돌릴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각 단계의 완성도에 따라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단계로 구분하여 보상 지급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게임의 특성상 주어진 모든 블록을 사용하지 않고도 연결할 수 있는 가능성 존재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난이도에 따라 게임 진행의 방해요소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지나갈 수 없는 구간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고정된 블록 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47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정해져 있지 않은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게임의 특성상 블록 배치의 순서를 바꿔도 블록을 돌릴 수 있어 도착하는 지점이 같을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ko-KR" altLang="en-US" dirty="0" smtClean="0"/>
              <a:t>따라서 블록 배치의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순서를 자유롭게 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여러 방면으로 생각할 수 있게 유도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85095"/>
              </p:ext>
            </p:extLst>
          </p:nvPr>
        </p:nvGraphicFramePr>
        <p:xfrm>
          <a:off x="4932040" y="3429000"/>
          <a:ext cx="1267340" cy="182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/>
                <a:gridCol w="316835"/>
                <a:gridCol w="316835"/>
                <a:gridCol w="316835"/>
              </a:tblGrid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56621"/>
              </p:ext>
            </p:extLst>
          </p:nvPr>
        </p:nvGraphicFramePr>
        <p:xfrm>
          <a:off x="6948264" y="3429000"/>
          <a:ext cx="1267340" cy="182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/>
                <a:gridCol w="316835"/>
                <a:gridCol w="316835"/>
                <a:gridCol w="316835"/>
              </a:tblGrid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0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낮은 난이도는 여러 가지의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방법을 두어 유</a:t>
            </a:r>
            <a:r>
              <a:rPr lang="ko-KR" altLang="en-US" dirty="0"/>
              <a:t>저</a:t>
            </a:r>
            <a:r>
              <a:rPr lang="ko-KR" altLang="en-US" dirty="0" smtClean="0"/>
              <a:t>의 상상력과 게임의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높이고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난이도는 여러 방해요소를 두어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방법의 수를 좁힘으로써 유저가 생각하는 시간을 늘림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4221088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27584" y="5949280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760" y="597416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난이도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221088"/>
            <a:ext cx="2880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</a:t>
            </a:r>
            <a:r>
              <a:rPr lang="ko-KR" altLang="en-US" sz="1050" dirty="0"/>
              <a:t>도</a:t>
            </a:r>
          </a:p>
        </p:txBody>
      </p:sp>
      <p:sp>
        <p:nvSpPr>
          <p:cNvPr id="16" name="원호 15"/>
          <p:cNvSpPr/>
          <p:nvPr/>
        </p:nvSpPr>
        <p:spPr>
          <a:xfrm rot="10800000">
            <a:off x="971600" y="2601088"/>
            <a:ext cx="3240000" cy="32400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779912" y="4221088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779912" y="5949280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64088" y="597416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난이도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4221088"/>
            <a:ext cx="2880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클리어시간</a:t>
            </a:r>
            <a:endParaRPr lang="ko-KR" altLang="en-US" sz="105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779912" y="4365104"/>
            <a:ext cx="1800200" cy="158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난이도가 높아 </a:t>
            </a:r>
            <a:r>
              <a:rPr lang="ko-KR" altLang="en-US" dirty="0" err="1" smtClean="0"/>
              <a:t>클리어가</a:t>
            </a:r>
            <a:r>
              <a:rPr lang="ko-KR" altLang="en-US" dirty="0" smtClean="0"/>
              <a:t> 힘든 상황에서 사용할 수 있는 힌트로 유저가 자신에 맞춰 개별적으로 난이도를 조절할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힌트는 광고시청 등으로 획득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6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실행방</a:t>
            </a:r>
            <a:r>
              <a:rPr lang="ko-KR" altLang="en-US" dirty="0"/>
              <a:t>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각 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블록을 일정량 정해 유저에게 주고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유저가 블록을 옮겨 원하는 위치에 놓아 시작지점과 도착지점을 연결하면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난이도는 </a:t>
            </a:r>
            <a:r>
              <a:rPr lang="en-US" altLang="ko-KR" dirty="0" smtClean="0"/>
              <a:t>Very easy, Easy, Normal, Hard, Expert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*Easy</a:t>
            </a:r>
            <a:r>
              <a:rPr lang="ko-KR" altLang="en-US" dirty="0" smtClean="0"/>
              <a:t>부터 게임진행 방해요소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지나갈 수 없는 구간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고정된 블록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난이도가 넘어갈 때마다 방해요소의 종류가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추가</a:t>
            </a:r>
            <a:r>
              <a:rPr lang="en-US" altLang="ko-KR" dirty="0" smtClean="0"/>
              <a:t>. (Easy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Normal 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79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실행방안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단계별 완성도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별로 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단순히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시 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추가조건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블록 사용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 조건 충족 시 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추가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별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개마다 유저에게 게임 머니 지급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머니는</a:t>
            </a:r>
            <a:r>
              <a:rPr lang="ko-KR" altLang="en-US" dirty="0" smtClean="0"/>
              <a:t> 치장아이템 또는 힌트 구매로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ko-KR" altLang="en-US" dirty="0" smtClean="0"/>
              <a:t>유</a:t>
            </a:r>
            <a:r>
              <a:rPr lang="ko-KR" altLang="en-US" dirty="0"/>
              <a:t>저</a:t>
            </a:r>
            <a:r>
              <a:rPr lang="ko-KR" altLang="en-US" dirty="0" smtClean="0"/>
              <a:t>가 별을 모으도록 유도하여 게임 플레이 시간 증가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플레이 시 일정 횟수마다 광고를 재생하여 수익 창출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3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384</Words>
  <Application>Microsoft Office PowerPoint</Application>
  <PresentationFormat>화면 슬라이드 쇼(4:3)</PresentationFormat>
  <Paragraphs>77</Paragraphs>
  <Slides>10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제목 및 표지</vt:lpstr>
      <vt:lpstr>개요</vt:lpstr>
      <vt:lpstr>컨셉</vt:lpstr>
      <vt:lpstr>컨셉(2)</vt:lpstr>
      <vt:lpstr>컨셉(3)</vt:lpstr>
      <vt:lpstr>컨셉(4)</vt:lpstr>
      <vt:lpstr>컨셉(5)</vt:lpstr>
      <vt:lpstr>실행방안</vt:lpstr>
      <vt:lpstr>실행방안(2)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2018-g-5</cp:lastModifiedBy>
  <cp:revision>27</cp:revision>
  <dcterms:created xsi:type="dcterms:W3CDTF">2018-08-18T01:06:02Z</dcterms:created>
  <dcterms:modified xsi:type="dcterms:W3CDTF">2018-09-01T04:10:09Z</dcterms:modified>
</cp:coreProperties>
</file>