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0" y="-7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74360" y="203051"/>
            <a:ext cx="1488699" cy="7530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272542" y="394903"/>
            <a:ext cx="1488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인트로</a:t>
            </a:r>
            <a:endParaRPr lang="en-US" altLang="ko-KR" dirty="0" smtClean="0"/>
          </a:p>
        </p:txBody>
      </p:sp>
      <p:sp>
        <p:nvSpPr>
          <p:cNvPr id="6" name="아래쪽 화살표 5"/>
          <p:cNvSpPr/>
          <p:nvPr/>
        </p:nvSpPr>
        <p:spPr>
          <a:xfrm>
            <a:off x="2872481" y="1082991"/>
            <a:ext cx="254168" cy="50202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287106" y="1684357"/>
            <a:ext cx="1488699" cy="7530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메인 화면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아래쪽 화살표 9"/>
          <p:cNvSpPr/>
          <p:nvPr/>
        </p:nvSpPr>
        <p:spPr>
          <a:xfrm>
            <a:off x="2618313" y="2516346"/>
            <a:ext cx="254168" cy="50202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264318" y="3097020"/>
            <a:ext cx="1488699" cy="7530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충</a:t>
            </a:r>
            <a:r>
              <a:rPr lang="ko-KR" altLang="en-US" dirty="0">
                <a:solidFill>
                  <a:schemeClr val="tx1"/>
                </a:solidFill>
              </a:rPr>
              <a:t>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462944" y="1684357"/>
            <a:ext cx="1488699" cy="7530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스테이지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선</a:t>
            </a:r>
            <a:r>
              <a:rPr lang="ko-KR" altLang="en-US" dirty="0">
                <a:solidFill>
                  <a:schemeClr val="tx1"/>
                </a:solidFill>
              </a:rPr>
              <a:t>택</a:t>
            </a:r>
          </a:p>
        </p:txBody>
      </p:sp>
      <p:sp>
        <p:nvSpPr>
          <p:cNvPr id="21" name="아래쪽 화살표 20"/>
          <p:cNvSpPr/>
          <p:nvPr/>
        </p:nvSpPr>
        <p:spPr>
          <a:xfrm>
            <a:off x="6178414" y="2002731"/>
            <a:ext cx="254168" cy="502024"/>
          </a:xfrm>
          <a:prstGeom prst="downArrow">
            <a:avLst/>
          </a:prstGeom>
          <a:solidFill>
            <a:schemeClr val="bg1"/>
          </a:solidFill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아래쪽 화살표 21"/>
          <p:cNvSpPr/>
          <p:nvPr/>
        </p:nvSpPr>
        <p:spPr>
          <a:xfrm>
            <a:off x="6148480" y="1675078"/>
            <a:ext cx="254168" cy="502024"/>
          </a:xfrm>
          <a:prstGeom prst="downArrow">
            <a:avLst/>
          </a:prstGeom>
          <a:solidFill>
            <a:schemeClr val="bg1"/>
          </a:solidFill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607854" y="1728374"/>
            <a:ext cx="1488699" cy="7530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스테이지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</a:t>
            </a:r>
            <a:r>
              <a:rPr lang="ko-KR" altLang="en-US" dirty="0">
                <a:solidFill>
                  <a:schemeClr val="tx1"/>
                </a:solidFill>
              </a:rPr>
              <a:t>보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606776" y="3066684"/>
            <a:ext cx="1488699" cy="7530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게</a:t>
            </a:r>
            <a:r>
              <a:rPr lang="ko-KR" altLang="en-US" dirty="0">
                <a:solidFill>
                  <a:schemeClr val="tx1"/>
                </a:solidFill>
              </a:rPr>
              <a:t>임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7" name="아래쪽 화살표 26"/>
          <p:cNvSpPr/>
          <p:nvPr/>
        </p:nvSpPr>
        <p:spPr>
          <a:xfrm>
            <a:off x="7234850" y="2505450"/>
            <a:ext cx="254168" cy="50202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438279" y="3109593"/>
            <a:ext cx="1488699" cy="7530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클리어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9" name="아래쪽 화살표 28"/>
          <p:cNvSpPr/>
          <p:nvPr/>
        </p:nvSpPr>
        <p:spPr>
          <a:xfrm>
            <a:off x="6118599" y="3030796"/>
            <a:ext cx="254168" cy="502024"/>
          </a:xfrm>
          <a:prstGeom prst="downArrow">
            <a:avLst/>
          </a:prstGeom>
          <a:solidFill>
            <a:schemeClr val="bg1"/>
          </a:solidFill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아래쪽 화살표 31"/>
          <p:cNvSpPr/>
          <p:nvPr/>
        </p:nvSpPr>
        <p:spPr>
          <a:xfrm>
            <a:off x="3031455" y="2527016"/>
            <a:ext cx="254168" cy="502024"/>
          </a:xfrm>
          <a:prstGeom prst="downArrow">
            <a:avLst/>
          </a:prstGeom>
          <a:solidFill>
            <a:schemeClr val="bg1"/>
          </a:solidFill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아래쪽 화살표 32"/>
          <p:cNvSpPr/>
          <p:nvPr/>
        </p:nvSpPr>
        <p:spPr>
          <a:xfrm>
            <a:off x="5080210" y="2511710"/>
            <a:ext cx="254168" cy="502024"/>
          </a:xfrm>
          <a:prstGeom prst="downArrow">
            <a:avLst/>
          </a:prstGeom>
          <a:solidFill>
            <a:schemeClr val="bg1"/>
          </a:solidFill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638473" y="4438953"/>
            <a:ext cx="1488699" cy="7530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게임 종료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1863073" y="1935370"/>
            <a:ext cx="254168" cy="502024"/>
          </a:xfrm>
          <a:prstGeom prst="downArrow">
            <a:avLst/>
          </a:prstGeom>
          <a:solidFill>
            <a:schemeClr val="bg1"/>
          </a:solidFill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160154" y="1675078"/>
            <a:ext cx="1488699" cy="7530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튜토리</a:t>
            </a:r>
            <a:r>
              <a:rPr lang="ko-KR" altLang="en-US" dirty="0" err="1">
                <a:solidFill>
                  <a:schemeClr val="tx1"/>
                </a:solidFill>
              </a:rPr>
              <a:t>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아래쪽 화살표 45"/>
          <p:cNvSpPr/>
          <p:nvPr/>
        </p:nvSpPr>
        <p:spPr>
          <a:xfrm>
            <a:off x="6148480" y="2505450"/>
            <a:ext cx="254168" cy="502024"/>
          </a:xfrm>
          <a:prstGeom prst="downArrow">
            <a:avLst/>
          </a:prstGeom>
          <a:solidFill>
            <a:schemeClr val="bg1"/>
          </a:solidFill>
          <a:scene3d>
            <a:camera prst="orthographicFront">
              <a:rot lat="0" lon="0" rev="81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아래쪽 화살표 46"/>
          <p:cNvSpPr/>
          <p:nvPr/>
        </p:nvSpPr>
        <p:spPr>
          <a:xfrm>
            <a:off x="7489018" y="3892899"/>
            <a:ext cx="254168" cy="502024"/>
          </a:xfrm>
          <a:prstGeom prst="downArrow">
            <a:avLst/>
          </a:prstGeom>
          <a:solidFill>
            <a:schemeClr val="bg1"/>
          </a:solidFill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아래쪽 화살표 47"/>
          <p:cNvSpPr/>
          <p:nvPr/>
        </p:nvSpPr>
        <p:spPr>
          <a:xfrm>
            <a:off x="7083399" y="3892899"/>
            <a:ext cx="254168" cy="50202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아래쪽 화살표 56"/>
          <p:cNvSpPr/>
          <p:nvPr/>
        </p:nvSpPr>
        <p:spPr>
          <a:xfrm>
            <a:off x="3993424" y="1585015"/>
            <a:ext cx="254168" cy="502024"/>
          </a:xfrm>
          <a:prstGeom prst="downArrow">
            <a:avLst/>
          </a:prstGeom>
          <a:solidFill>
            <a:schemeClr val="bg1"/>
          </a:solidFill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아래쪽 화살표 57"/>
          <p:cNvSpPr/>
          <p:nvPr/>
        </p:nvSpPr>
        <p:spPr>
          <a:xfrm>
            <a:off x="3993424" y="1961692"/>
            <a:ext cx="254168" cy="502024"/>
          </a:xfrm>
          <a:prstGeom prst="downArrow">
            <a:avLst/>
          </a:prstGeom>
          <a:solidFill>
            <a:schemeClr val="bg1"/>
          </a:solidFill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/>
          <p:nvPr/>
        </p:nvCxnSpPr>
        <p:spPr>
          <a:xfrm>
            <a:off x="8254204" y="482804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8254204" y="4815472"/>
            <a:ext cx="25887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 flipH="1" flipV="1">
            <a:off x="8471770" y="780149"/>
            <a:ext cx="36004" cy="406380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H="1">
            <a:off x="5207294" y="798106"/>
            <a:ext cx="326978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5207294" y="764236"/>
            <a:ext cx="0" cy="82077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아래쪽 화살표 51"/>
          <p:cNvSpPr/>
          <p:nvPr/>
        </p:nvSpPr>
        <p:spPr>
          <a:xfrm>
            <a:off x="1863073" y="1602868"/>
            <a:ext cx="254168" cy="502024"/>
          </a:xfrm>
          <a:prstGeom prst="downArrow">
            <a:avLst/>
          </a:prstGeom>
          <a:solidFill>
            <a:schemeClr val="bg1"/>
          </a:solidFill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아래쪽 화살표 52"/>
          <p:cNvSpPr/>
          <p:nvPr/>
        </p:nvSpPr>
        <p:spPr>
          <a:xfrm>
            <a:off x="6148480" y="3390875"/>
            <a:ext cx="254168" cy="502024"/>
          </a:xfrm>
          <a:prstGeom prst="downArrow">
            <a:avLst/>
          </a:prstGeom>
          <a:solidFill>
            <a:schemeClr val="bg1"/>
          </a:solidFill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490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13</Words>
  <Application>Microsoft Office PowerPoint</Application>
  <PresentationFormat>화면 슬라이드 쇼(4:3)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FullName</cp:lastModifiedBy>
  <cp:revision>13</cp:revision>
  <dcterms:created xsi:type="dcterms:W3CDTF">2006-10-05T04:04:58Z</dcterms:created>
  <dcterms:modified xsi:type="dcterms:W3CDTF">2018-08-18T08:53:05Z</dcterms:modified>
</cp:coreProperties>
</file>