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A29DC-D2B5-42AD-8522-7A681DED0233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5BAA2-F8EE-402D-8932-FAD0BC4BA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61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5BAA2-F8EE-402D-8932-FAD0BC4BA0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5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65257" y="1692716"/>
            <a:ext cx="1488699" cy="753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63439" y="1884568"/>
            <a:ext cx="148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인트로</a:t>
            </a:r>
            <a:endParaRPr lang="en-US" altLang="ko-KR" dirty="0" smtClean="0"/>
          </a:p>
        </p:txBody>
      </p:sp>
      <p:sp>
        <p:nvSpPr>
          <p:cNvPr id="6" name="아래쪽 화살표 5"/>
          <p:cNvSpPr/>
          <p:nvPr/>
        </p:nvSpPr>
        <p:spPr>
          <a:xfrm>
            <a:off x="2863378" y="2572656"/>
            <a:ext cx="254168" cy="50202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78003" y="3174022"/>
            <a:ext cx="1488699" cy="753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2620504" y="4016681"/>
            <a:ext cx="254168" cy="50202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55215" y="4586685"/>
            <a:ext cx="1488699" cy="753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53841" y="3174022"/>
            <a:ext cx="1488699" cy="753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스테이지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선</a:t>
            </a:r>
            <a:r>
              <a:rPr lang="ko-KR" altLang="en-US" dirty="0">
                <a:solidFill>
                  <a:schemeClr val="tx1"/>
                </a:solidFill>
              </a:rPr>
              <a:t>택</a:t>
            </a:r>
          </a:p>
        </p:txBody>
      </p:sp>
      <p:sp>
        <p:nvSpPr>
          <p:cNvPr id="21" name="아래쪽 화살표 20"/>
          <p:cNvSpPr/>
          <p:nvPr/>
        </p:nvSpPr>
        <p:spPr>
          <a:xfrm>
            <a:off x="6169311" y="3492396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6139377" y="3164743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598751" y="3218039"/>
            <a:ext cx="1488699" cy="753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스테이지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</a:t>
            </a:r>
            <a:r>
              <a:rPr lang="ko-KR" altLang="en-US" dirty="0">
                <a:solidFill>
                  <a:schemeClr val="tx1"/>
                </a:solidFill>
              </a:rPr>
              <a:t>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597673" y="4556349"/>
            <a:ext cx="1488699" cy="753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플레이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7225747" y="3995115"/>
            <a:ext cx="254168" cy="50202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429176" y="4599258"/>
            <a:ext cx="1488699" cy="753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결과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6139377" y="4556349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3022352" y="4016681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아래쪽 화살표 32"/>
          <p:cNvSpPr/>
          <p:nvPr/>
        </p:nvSpPr>
        <p:spPr>
          <a:xfrm>
            <a:off x="5071107" y="4001375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629370" y="5928618"/>
            <a:ext cx="1488699" cy="753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일시 정지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1854584" y="3299528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51051" y="3164742"/>
            <a:ext cx="1488699" cy="753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플레이 방법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7479915" y="5382564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아래쪽 화살표 47"/>
          <p:cNvSpPr/>
          <p:nvPr/>
        </p:nvSpPr>
        <p:spPr>
          <a:xfrm>
            <a:off x="7074296" y="5382564"/>
            <a:ext cx="254168" cy="50202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아래쪽 화살표 56"/>
          <p:cNvSpPr/>
          <p:nvPr/>
        </p:nvSpPr>
        <p:spPr>
          <a:xfrm>
            <a:off x="3984321" y="3174022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3984321" y="3451357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8245101" y="63177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8245101" y="6336278"/>
            <a:ext cx="25887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 flipV="1">
            <a:off x="8462667" y="2269814"/>
            <a:ext cx="36004" cy="40638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5198191" y="2287771"/>
            <a:ext cx="32697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아래쪽 화살표 34"/>
          <p:cNvSpPr/>
          <p:nvPr/>
        </p:nvSpPr>
        <p:spPr>
          <a:xfrm>
            <a:off x="1916969" y="2394324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135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아래쪽 화살표 35"/>
          <p:cNvSpPr/>
          <p:nvPr/>
        </p:nvSpPr>
        <p:spPr>
          <a:xfrm>
            <a:off x="1730903" y="2572656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60818" y="1692716"/>
            <a:ext cx="1488699" cy="753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업적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1051" y="4599244"/>
            <a:ext cx="1488699" cy="753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옵션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0" name="아래쪽 화살표 39"/>
          <p:cNvSpPr/>
          <p:nvPr/>
        </p:nvSpPr>
        <p:spPr>
          <a:xfrm>
            <a:off x="1688989" y="3886510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>
            <a:off x="1857597" y="4097234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18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>
            <a:off x="778084" y="3995115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>
            <a:off x="3984321" y="3999751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135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>
            <a:off x="6177248" y="4850271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845645" y="2287771"/>
            <a:ext cx="1352546" cy="786909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278002" y="260648"/>
            <a:ext cx="1488699" cy="753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실행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2880704" y="1124744"/>
            <a:ext cx="254168" cy="50202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899658" y="952618"/>
            <a:ext cx="1488699" cy="753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종료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/>
          <p:nvPr/>
        </p:nvCxnSpPr>
        <p:spPr>
          <a:xfrm rot="5400000" flipH="1" flipV="1">
            <a:off x="3381008" y="1811680"/>
            <a:ext cx="1301864" cy="1224136"/>
          </a:xfrm>
          <a:prstGeom prst="bentConnector3">
            <a:avLst>
              <a:gd name="adj1" fmla="val 42448"/>
            </a:avLst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아래쪽 화살표 48"/>
          <p:cNvSpPr/>
          <p:nvPr/>
        </p:nvSpPr>
        <p:spPr>
          <a:xfrm>
            <a:off x="6117191" y="5260852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아래쪽 화살표 49"/>
          <p:cNvSpPr/>
          <p:nvPr/>
        </p:nvSpPr>
        <p:spPr>
          <a:xfrm>
            <a:off x="6285799" y="5471576"/>
            <a:ext cx="254168" cy="502024"/>
          </a:xfrm>
          <a:prstGeom prst="downArrow">
            <a:avLst/>
          </a:prstGeom>
          <a:solidFill>
            <a:schemeClr val="bg1"/>
          </a:solidFill>
          <a:scene3d>
            <a:camera prst="orthographicFront">
              <a:rot lat="0" lon="0" rev="18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653827" y="5863577"/>
            <a:ext cx="1488699" cy="753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힌트 확인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49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81210"/>
              </p:ext>
            </p:extLst>
          </p:nvPr>
        </p:nvGraphicFramePr>
        <p:xfrm>
          <a:off x="683568" y="1556792"/>
          <a:ext cx="33843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8"/>
                <a:gridCol w="338438"/>
                <a:gridCol w="338438"/>
                <a:gridCol w="338438"/>
                <a:gridCol w="338438"/>
                <a:gridCol w="338438"/>
                <a:gridCol w="338438"/>
                <a:gridCol w="338438"/>
                <a:gridCol w="338438"/>
                <a:gridCol w="338438"/>
              </a:tblGrid>
              <a:tr h="3567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67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67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67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67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67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67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67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67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78618"/>
              </p:ext>
            </p:extLst>
          </p:nvPr>
        </p:nvGraphicFramePr>
        <p:xfrm>
          <a:off x="4067944" y="1556792"/>
          <a:ext cx="306723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321568"/>
                <a:gridCol w="340804"/>
                <a:gridCol w="340804"/>
                <a:gridCol w="340804"/>
                <a:gridCol w="340804"/>
                <a:gridCol w="340804"/>
                <a:gridCol w="340804"/>
                <a:gridCol w="340804"/>
              </a:tblGrid>
              <a:tr h="2698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6985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698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6985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5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5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5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02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25</Words>
  <Application>Microsoft Office PowerPoint</Application>
  <PresentationFormat>화면 슬라이드 쇼(4:3)</PresentationFormat>
  <Paragraphs>17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FullName</cp:lastModifiedBy>
  <cp:revision>17</cp:revision>
  <dcterms:created xsi:type="dcterms:W3CDTF">2006-10-05T04:04:58Z</dcterms:created>
  <dcterms:modified xsi:type="dcterms:W3CDTF">2018-08-25T08:52:30Z</dcterms:modified>
</cp:coreProperties>
</file>