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C35BC-C672-2C4C-984C-2537F8895357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3384E-0216-3843-B135-72133AE1A0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6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F120F9-7F1F-2545-BA6C-73AFFA0203A4}"/>
              </a:ext>
            </a:extLst>
          </p:cNvPr>
          <p:cNvSpPr/>
          <p:nvPr userDrawn="1"/>
        </p:nvSpPr>
        <p:spPr>
          <a:xfrm>
            <a:off x="0" y="0"/>
            <a:ext cx="12192000" cy="7639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45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E0B441-DCFA-234C-BB71-8BC74531ABBA}"/>
              </a:ext>
            </a:extLst>
          </p:cNvPr>
          <p:cNvSpPr/>
          <p:nvPr userDrawn="1"/>
        </p:nvSpPr>
        <p:spPr>
          <a:xfrm>
            <a:off x="1830729" y="1206141"/>
            <a:ext cx="8530542" cy="101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3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F01CF-B1E2-6B40-B4F6-02FF498718F3}"/>
              </a:ext>
            </a:extLst>
          </p:cNvPr>
          <p:cNvSpPr txBox="1"/>
          <p:nvPr/>
        </p:nvSpPr>
        <p:spPr>
          <a:xfrm>
            <a:off x="93784" y="93784"/>
            <a:ext cx="1193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/>
              <a:t>수정사항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3C72EF-A6B0-DA4D-BE49-21BE6D0E0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5825"/>
              </p:ext>
            </p:extLst>
          </p:nvPr>
        </p:nvGraphicFramePr>
        <p:xfrm>
          <a:off x="320430" y="1012742"/>
          <a:ext cx="11437815" cy="554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5">
                  <a:extLst>
                    <a:ext uri="{9D8B030D-6E8A-4147-A177-3AD203B41FA5}">
                      <a16:colId xmlns:a16="http://schemas.microsoft.com/office/drawing/2014/main" val="698606883"/>
                    </a:ext>
                  </a:extLst>
                </a:gridCol>
                <a:gridCol w="7995139">
                  <a:extLst>
                    <a:ext uri="{9D8B030D-6E8A-4147-A177-3AD203B41FA5}">
                      <a16:colId xmlns:a16="http://schemas.microsoft.com/office/drawing/2014/main" val="1236409491"/>
                    </a:ext>
                  </a:extLst>
                </a:gridCol>
                <a:gridCol w="2028091">
                  <a:extLst>
                    <a:ext uri="{9D8B030D-6E8A-4147-A177-3AD203B41FA5}">
                      <a16:colId xmlns:a16="http://schemas.microsoft.com/office/drawing/2014/main" val="2366441103"/>
                    </a:ext>
                  </a:extLst>
                </a:gridCol>
              </a:tblGrid>
              <a:tr h="692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수정일자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46641427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최초생성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2019-07-25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60575764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98566422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167351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6751757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6210407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6655359"/>
                  </a:ext>
                </a:extLst>
              </a:tr>
              <a:tr h="6925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4704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F01CF-B1E2-6B40-B4F6-02FF498718F3}"/>
              </a:ext>
            </a:extLst>
          </p:cNvPr>
          <p:cNvSpPr txBox="1"/>
          <p:nvPr/>
        </p:nvSpPr>
        <p:spPr>
          <a:xfrm>
            <a:off x="93784" y="93784"/>
            <a:ext cx="1193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Web Scraping Project </a:t>
            </a:r>
            <a:r>
              <a:rPr kumimoji="1" lang="ko-KR" altLang="en-US" sz="3000" dirty="0"/>
              <a:t>전체 구성도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350D090-1008-644A-9BBE-D58DCF882F90}"/>
              </a:ext>
            </a:extLst>
          </p:cNvPr>
          <p:cNvCxnSpPr/>
          <p:nvPr/>
        </p:nvCxnSpPr>
        <p:spPr>
          <a:xfrm>
            <a:off x="3903785" y="832338"/>
            <a:ext cx="0" cy="6025662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2ACB0A9E-AB11-2941-AB98-41E57C8A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5" y="1774149"/>
            <a:ext cx="540000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2CD0EB-4A19-8F46-80E0-1ECEA21DBC50}"/>
              </a:ext>
            </a:extLst>
          </p:cNvPr>
          <p:cNvSpPr txBox="1"/>
          <p:nvPr/>
        </p:nvSpPr>
        <p:spPr>
          <a:xfrm>
            <a:off x="211015" y="926123"/>
            <a:ext cx="34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&amp; Users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E20D7-E2A7-324A-9304-091ED12655DF}"/>
              </a:ext>
            </a:extLst>
          </p:cNvPr>
          <p:cNvSpPr txBox="1"/>
          <p:nvPr/>
        </p:nvSpPr>
        <p:spPr>
          <a:xfrm>
            <a:off x="6360300" y="926123"/>
            <a:ext cx="34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66DD1-FBA1-8D47-972A-655E50722182}"/>
              </a:ext>
            </a:extLst>
          </p:cNvPr>
          <p:cNvCxnSpPr/>
          <p:nvPr/>
        </p:nvCxnSpPr>
        <p:spPr>
          <a:xfrm flipH="1">
            <a:off x="2497753" y="1793631"/>
            <a:ext cx="2719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AD434D-B4E9-F544-A99C-72F0DB31B6B2}"/>
              </a:ext>
            </a:extLst>
          </p:cNvPr>
          <p:cNvCxnSpPr/>
          <p:nvPr/>
        </p:nvCxnSpPr>
        <p:spPr>
          <a:xfrm flipH="1">
            <a:off x="2497753" y="2239108"/>
            <a:ext cx="271901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0B8898-1C6F-0D44-A458-A83EDF596667}"/>
              </a:ext>
            </a:extLst>
          </p:cNvPr>
          <p:cNvSpPr txBox="1"/>
          <p:nvPr/>
        </p:nvSpPr>
        <p:spPr>
          <a:xfrm>
            <a:off x="1101438" y="2590141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Target Site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BE791-AC48-7744-9427-E40A2955D532}"/>
              </a:ext>
            </a:extLst>
          </p:cNvPr>
          <p:cNvSpPr txBox="1"/>
          <p:nvPr/>
        </p:nvSpPr>
        <p:spPr>
          <a:xfrm>
            <a:off x="4952215" y="2590141"/>
            <a:ext cx="16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Scraping Process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80E8E-A78C-D44B-B22E-E9AF7707FC78}"/>
              </a:ext>
            </a:extLst>
          </p:cNvPr>
          <p:cNvSpPr txBox="1"/>
          <p:nvPr/>
        </p:nvSpPr>
        <p:spPr>
          <a:xfrm>
            <a:off x="7326990" y="2584041"/>
            <a:ext cx="16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Message</a:t>
            </a:r>
          </a:p>
          <a:p>
            <a:pPr algn="ctr"/>
            <a:r>
              <a:rPr kumimoji="1" lang="en-US" altLang="ko-KR" dirty="0"/>
              <a:t>Queue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415BF0-4164-9E4F-99ED-2C0FC4D6947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30785" y="2055872"/>
            <a:ext cx="1294775" cy="3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>
            <a:extLst>
              <a:ext uri="{FF2B5EF4-FFF2-40B4-BE49-F238E27FC236}">
                <a16:creationId xmlns:a16="http://schemas.microsoft.com/office/drawing/2014/main" id="{95871EC1-2CDD-224D-B1EE-5614F249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1041" y="1456014"/>
            <a:ext cx="1080000" cy="1080000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F8F2A520-A7C0-1446-9C09-74C70A9B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6991" y="4050917"/>
            <a:ext cx="1080000" cy="1080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B6526DB-6913-3545-89DE-CB395B6E0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5560" y="1515872"/>
            <a:ext cx="1080000" cy="10800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9F9B5A04-5821-BD4C-8EFC-023D6ED53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7449" y="1949073"/>
            <a:ext cx="1080000" cy="1080000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29FBA631-8DE8-2443-B356-ABB85D4AA0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038" y="4100469"/>
            <a:ext cx="1080000" cy="10800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CEF623EF-E4AC-3E48-B47D-DD3673BA14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2577" y="1515872"/>
            <a:ext cx="1080000" cy="1080000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2C51D51-8E76-1949-AE85-EE9E68CA226A}"/>
              </a:ext>
            </a:extLst>
          </p:cNvPr>
          <p:cNvCxnSpPr>
            <a:cxnSpLocks/>
          </p:cNvCxnSpPr>
          <p:nvPr/>
        </p:nvCxnSpPr>
        <p:spPr>
          <a:xfrm flipH="1" flipV="1">
            <a:off x="8838460" y="1832318"/>
            <a:ext cx="1015317" cy="4067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F3D527-0455-4C4A-B55E-FA23A3047CF7}"/>
              </a:ext>
            </a:extLst>
          </p:cNvPr>
          <p:cNvSpPr txBox="1"/>
          <p:nvPr/>
        </p:nvSpPr>
        <p:spPr>
          <a:xfrm>
            <a:off x="9588879" y="2926324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 NoSQL</a:t>
            </a:r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7E04EB3-DFE5-8747-8682-ED17FE1A7D53}"/>
              </a:ext>
            </a:extLst>
          </p:cNvPr>
          <p:cNvCxnSpPr>
            <a:cxnSpLocks/>
          </p:cNvCxnSpPr>
          <p:nvPr/>
        </p:nvCxnSpPr>
        <p:spPr>
          <a:xfrm flipH="1" flipV="1">
            <a:off x="8677892" y="2100268"/>
            <a:ext cx="1023873" cy="3888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7C9E5-9A7F-D143-AAC3-A19DCA11FF81}"/>
              </a:ext>
            </a:extLst>
          </p:cNvPr>
          <p:cNvSpPr txBox="1"/>
          <p:nvPr/>
        </p:nvSpPr>
        <p:spPr>
          <a:xfrm>
            <a:off x="4952215" y="517473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Service</a:t>
            </a:r>
            <a:endParaRPr kumimoji="1"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833A5C30-70D6-BB48-939D-3F13676EA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2577" y="4100469"/>
            <a:ext cx="1080000" cy="108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FE522DC-9C75-5E45-B649-C0E9E799B139}"/>
              </a:ext>
            </a:extLst>
          </p:cNvPr>
          <p:cNvSpPr txBox="1"/>
          <p:nvPr/>
        </p:nvSpPr>
        <p:spPr>
          <a:xfrm>
            <a:off x="7147089" y="517473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RDBMS</a:t>
            </a:r>
            <a:endParaRPr kumimoji="1"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CE053F7-AEC9-954A-8AC5-49662935BD85}"/>
              </a:ext>
            </a:extLst>
          </p:cNvPr>
          <p:cNvCxnSpPr>
            <a:cxnSpLocks/>
          </p:cNvCxnSpPr>
          <p:nvPr/>
        </p:nvCxnSpPr>
        <p:spPr>
          <a:xfrm flipH="1">
            <a:off x="3556915" y="4733759"/>
            <a:ext cx="16598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B17C98-4E62-9946-AEA9-51B834F84526}"/>
              </a:ext>
            </a:extLst>
          </p:cNvPr>
          <p:cNvCxnSpPr>
            <a:cxnSpLocks/>
          </p:cNvCxnSpPr>
          <p:nvPr/>
        </p:nvCxnSpPr>
        <p:spPr>
          <a:xfrm flipH="1">
            <a:off x="3546991" y="4405513"/>
            <a:ext cx="16697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55628F-9C1C-BC40-B39D-0F2B70CADB2A}"/>
              </a:ext>
            </a:extLst>
          </p:cNvPr>
          <p:cNvSpPr txBox="1"/>
          <p:nvPr/>
        </p:nvSpPr>
        <p:spPr>
          <a:xfrm>
            <a:off x="2167821" y="5050837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Users</a:t>
            </a:r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6EDFF5C-317D-7644-B992-CB98B85AF652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107038" y="3295656"/>
            <a:ext cx="0" cy="80481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A5D4D1-01CA-1A4B-9DDE-7CE0420A92F3}"/>
              </a:ext>
            </a:extLst>
          </p:cNvPr>
          <p:cNvCxnSpPr>
            <a:cxnSpLocks/>
          </p:cNvCxnSpPr>
          <p:nvPr/>
        </p:nvCxnSpPr>
        <p:spPr>
          <a:xfrm flipH="1">
            <a:off x="6237512" y="4733759"/>
            <a:ext cx="1329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AB47065-88E8-0747-A9FA-F896040E480E}"/>
              </a:ext>
            </a:extLst>
          </p:cNvPr>
          <p:cNvCxnSpPr>
            <a:cxnSpLocks/>
          </p:cNvCxnSpPr>
          <p:nvPr/>
        </p:nvCxnSpPr>
        <p:spPr>
          <a:xfrm flipH="1">
            <a:off x="6227588" y="4405513"/>
            <a:ext cx="133945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0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36E588-5361-F141-88FA-B49E12ED89AD}"/>
              </a:ext>
            </a:extLst>
          </p:cNvPr>
          <p:cNvSpPr/>
          <p:nvPr/>
        </p:nvSpPr>
        <p:spPr>
          <a:xfrm>
            <a:off x="2019803" y="3808589"/>
            <a:ext cx="6818657" cy="1932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A72C6C-0D5F-9541-890C-5D322ABF9692}"/>
              </a:ext>
            </a:extLst>
          </p:cNvPr>
          <p:cNvSpPr/>
          <p:nvPr/>
        </p:nvSpPr>
        <p:spPr>
          <a:xfrm>
            <a:off x="1173137" y="1496726"/>
            <a:ext cx="5399967" cy="1932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F01CF-B1E2-6B40-B4F6-02FF498718F3}"/>
              </a:ext>
            </a:extLst>
          </p:cNvPr>
          <p:cNvSpPr txBox="1"/>
          <p:nvPr/>
        </p:nvSpPr>
        <p:spPr>
          <a:xfrm>
            <a:off x="93784" y="93784"/>
            <a:ext cx="1193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 err="1"/>
              <a:t>개발순위</a:t>
            </a:r>
            <a:endParaRPr kumimoji="1" lang="ko-KR" altLang="en-US" sz="30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350D090-1008-644A-9BBE-D58DCF882F90}"/>
              </a:ext>
            </a:extLst>
          </p:cNvPr>
          <p:cNvCxnSpPr/>
          <p:nvPr/>
        </p:nvCxnSpPr>
        <p:spPr>
          <a:xfrm>
            <a:off x="3903785" y="832338"/>
            <a:ext cx="0" cy="6025662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2ACB0A9E-AB11-2941-AB98-41E57C8A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5" y="1011887"/>
            <a:ext cx="540000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2CD0EB-4A19-8F46-80E0-1ECEA21DBC50}"/>
              </a:ext>
            </a:extLst>
          </p:cNvPr>
          <p:cNvSpPr txBox="1"/>
          <p:nvPr/>
        </p:nvSpPr>
        <p:spPr>
          <a:xfrm>
            <a:off x="211015" y="926123"/>
            <a:ext cx="34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&amp; Users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E20D7-E2A7-324A-9304-091ED12655DF}"/>
              </a:ext>
            </a:extLst>
          </p:cNvPr>
          <p:cNvSpPr txBox="1"/>
          <p:nvPr/>
        </p:nvSpPr>
        <p:spPr>
          <a:xfrm>
            <a:off x="6360300" y="926123"/>
            <a:ext cx="34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66DD1-FBA1-8D47-972A-655E50722182}"/>
              </a:ext>
            </a:extLst>
          </p:cNvPr>
          <p:cNvCxnSpPr/>
          <p:nvPr/>
        </p:nvCxnSpPr>
        <p:spPr>
          <a:xfrm flipH="1">
            <a:off x="2497753" y="1793631"/>
            <a:ext cx="2719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AD434D-B4E9-F544-A99C-72F0DB31B6B2}"/>
              </a:ext>
            </a:extLst>
          </p:cNvPr>
          <p:cNvCxnSpPr/>
          <p:nvPr/>
        </p:nvCxnSpPr>
        <p:spPr>
          <a:xfrm flipH="1">
            <a:off x="2497753" y="2239108"/>
            <a:ext cx="271901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0B8898-1C6F-0D44-A458-A83EDF596667}"/>
              </a:ext>
            </a:extLst>
          </p:cNvPr>
          <p:cNvSpPr txBox="1"/>
          <p:nvPr/>
        </p:nvSpPr>
        <p:spPr>
          <a:xfrm>
            <a:off x="1101438" y="2590141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Target Site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BE791-AC48-7744-9427-E40A2955D532}"/>
              </a:ext>
            </a:extLst>
          </p:cNvPr>
          <p:cNvSpPr txBox="1"/>
          <p:nvPr/>
        </p:nvSpPr>
        <p:spPr>
          <a:xfrm>
            <a:off x="4952215" y="2590141"/>
            <a:ext cx="16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Scraping Process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80E8E-A78C-D44B-B22E-E9AF7707FC78}"/>
              </a:ext>
            </a:extLst>
          </p:cNvPr>
          <p:cNvSpPr txBox="1"/>
          <p:nvPr/>
        </p:nvSpPr>
        <p:spPr>
          <a:xfrm>
            <a:off x="7326990" y="2584041"/>
            <a:ext cx="16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Message</a:t>
            </a:r>
          </a:p>
          <a:p>
            <a:pPr algn="ctr"/>
            <a:r>
              <a:rPr kumimoji="1" lang="en-US" altLang="ko-KR" dirty="0"/>
              <a:t>Queue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415BF0-4164-9E4F-99ED-2C0FC4D6947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30785" y="2055872"/>
            <a:ext cx="1294775" cy="3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>
            <a:extLst>
              <a:ext uri="{FF2B5EF4-FFF2-40B4-BE49-F238E27FC236}">
                <a16:creationId xmlns:a16="http://schemas.microsoft.com/office/drawing/2014/main" id="{95871EC1-2CDD-224D-B1EE-5614F249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1041" y="1456014"/>
            <a:ext cx="1080000" cy="1080000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F8F2A520-A7C0-1446-9C09-74C70A9B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6991" y="4050917"/>
            <a:ext cx="1080000" cy="1080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B6526DB-6913-3545-89DE-CB395B6E0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5560" y="1515872"/>
            <a:ext cx="1080000" cy="10800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9F9B5A04-5821-BD4C-8EFC-023D6ED53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7449" y="1949073"/>
            <a:ext cx="1080000" cy="1080000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29FBA631-8DE8-2443-B356-ABB85D4AA0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038" y="4100469"/>
            <a:ext cx="1080000" cy="10800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CEF623EF-E4AC-3E48-B47D-DD3673BA14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2577" y="1515872"/>
            <a:ext cx="1080000" cy="1080000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2C51D51-8E76-1949-AE85-EE9E68CA226A}"/>
              </a:ext>
            </a:extLst>
          </p:cNvPr>
          <p:cNvCxnSpPr>
            <a:cxnSpLocks/>
          </p:cNvCxnSpPr>
          <p:nvPr/>
        </p:nvCxnSpPr>
        <p:spPr>
          <a:xfrm flipH="1" flipV="1">
            <a:off x="8838460" y="1832318"/>
            <a:ext cx="1015317" cy="4067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F3D527-0455-4C4A-B55E-FA23A3047CF7}"/>
              </a:ext>
            </a:extLst>
          </p:cNvPr>
          <p:cNvSpPr txBox="1"/>
          <p:nvPr/>
        </p:nvSpPr>
        <p:spPr>
          <a:xfrm>
            <a:off x="9588879" y="2926324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 NoSQL</a:t>
            </a:r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7E04EB3-DFE5-8747-8682-ED17FE1A7D53}"/>
              </a:ext>
            </a:extLst>
          </p:cNvPr>
          <p:cNvCxnSpPr>
            <a:cxnSpLocks/>
          </p:cNvCxnSpPr>
          <p:nvPr/>
        </p:nvCxnSpPr>
        <p:spPr>
          <a:xfrm flipH="1" flipV="1">
            <a:off x="8677892" y="2100268"/>
            <a:ext cx="1023873" cy="3888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7C9E5-9A7F-D143-AAC3-A19DCA11FF81}"/>
              </a:ext>
            </a:extLst>
          </p:cNvPr>
          <p:cNvSpPr txBox="1"/>
          <p:nvPr/>
        </p:nvSpPr>
        <p:spPr>
          <a:xfrm>
            <a:off x="4952215" y="517473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Web Service</a:t>
            </a:r>
            <a:endParaRPr kumimoji="1"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833A5C30-70D6-BB48-939D-3F13676EA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2577" y="4100469"/>
            <a:ext cx="1080000" cy="108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FE522DC-9C75-5E45-B649-C0E9E799B139}"/>
              </a:ext>
            </a:extLst>
          </p:cNvPr>
          <p:cNvSpPr txBox="1"/>
          <p:nvPr/>
        </p:nvSpPr>
        <p:spPr>
          <a:xfrm>
            <a:off x="7147089" y="517473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RDBMS</a:t>
            </a:r>
            <a:endParaRPr kumimoji="1"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CE053F7-AEC9-954A-8AC5-49662935BD85}"/>
              </a:ext>
            </a:extLst>
          </p:cNvPr>
          <p:cNvCxnSpPr>
            <a:cxnSpLocks/>
          </p:cNvCxnSpPr>
          <p:nvPr/>
        </p:nvCxnSpPr>
        <p:spPr>
          <a:xfrm flipH="1">
            <a:off x="3556915" y="4733759"/>
            <a:ext cx="16598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B17C98-4E62-9946-AEA9-51B834F84526}"/>
              </a:ext>
            </a:extLst>
          </p:cNvPr>
          <p:cNvCxnSpPr>
            <a:cxnSpLocks/>
          </p:cNvCxnSpPr>
          <p:nvPr/>
        </p:nvCxnSpPr>
        <p:spPr>
          <a:xfrm flipH="1">
            <a:off x="3546991" y="4405513"/>
            <a:ext cx="16697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55628F-9C1C-BC40-B39D-0F2B70CADB2A}"/>
              </a:ext>
            </a:extLst>
          </p:cNvPr>
          <p:cNvSpPr txBox="1"/>
          <p:nvPr/>
        </p:nvSpPr>
        <p:spPr>
          <a:xfrm>
            <a:off x="2167821" y="5050837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Users</a:t>
            </a:r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6EDFF5C-317D-7644-B992-CB98B85AF652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107038" y="3295656"/>
            <a:ext cx="0" cy="80481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8A5D4D1-01CA-1A4B-9DDE-7CE0420A92F3}"/>
              </a:ext>
            </a:extLst>
          </p:cNvPr>
          <p:cNvCxnSpPr>
            <a:cxnSpLocks/>
          </p:cNvCxnSpPr>
          <p:nvPr/>
        </p:nvCxnSpPr>
        <p:spPr>
          <a:xfrm flipH="1">
            <a:off x="6237512" y="4733759"/>
            <a:ext cx="1329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AB47065-88E8-0747-A9FA-F896040E480E}"/>
              </a:ext>
            </a:extLst>
          </p:cNvPr>
          <p:cNvCxnSpPr>
            <a:cxnSpLocks/>
          </p:cNvCxnSpPr>
          <p:nvPr/>
        </p:nvCxnSpPr>
        <p:spPr>
          <a:xfrm flipH="1">
            <a:off x="6227588" y="4405513"/>
            <a:ext cx="133945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D5AE96B-47B0-0840-80AA-2915D1D45523}"/>
              </a:ext>
            </a:extLst>
          </p:cNvPr>
          <p:cNvSpPr/>
          <p:nvPr/>
        </p:nvSpPr>
        <p:spPr>
          <a:xfrm>
            <a:off x="975268" y="1328192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6985BC-D65E-8248-A23F-18DEE5CED9B3}"/>
              </a:ext>
            </a:extLst>
          </p:cNvPr>
          <p:cNvCxnSpPr>
            <a:cxnSpLocks/>
          </p:cNvCxnSpPr>
          <p:nvPr/>
        </p:nvCxnSpPr>
        <p:spPr>
          <a:xfrm flipH="1" flipV="1">
            <a:off x="6237512" y="2628677"/>
            <a:ext cx="1388048" cy="14717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6C03EBF-40C3-5E41-BE38-EDE0DBB5FA5E}"/>
              </a:ext>
            </a:extLst>
          </p:cNvPr>
          <p:cNvSpPr/>
          <p:nvPr/>
        </p:nvSpPr>
        <p:spPr>
          <a:xfrm>
            <a:off x="3465989" y="810499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F7764A-6B19-AC41-8961-B20785ACE7EF}"/>
              </a:ext>
            </a:extLst>
          </p:cNvPr>
          <p:cNvSpPr/>
          <p:nvPr/>
        </p:nvSpPr>
        <p:spPr>
          <a:xfrm>
            <a:off x="8404177" y="4129621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F98F9C8-C150-1748-A03D-1022557AE724}"/>
              </a:ext>
            </a:extLst>
          </p:cNvPr>
          <p:cNvSpPr/>
          <p:nvPr/>
        </p:nvSpPr>
        <p:spPr>
          <a:xfrm>
            <a:off x="6931536" y="3097738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F371423-4451-F345-A5AB-A2206FA61CC4}"/>
              </a:ext>
            </a:extLst>
          </p:cNvPr>
          <p:cNvSpPr/>
          <p:nvPr/>
        </p:nvSpPr>
        <p:spPr>
          <a:xfrm>
            <a:off x="1940007" y="3636463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D0EBF12-7397-8C4D-9B52-4FF87AF3E7A6}"/>
              </a:ext>
            </a:extLst>
          </p:cNvPr>
          <p:cNvSpPr/>
          <p:nvPr/>
        </p:nvSpPr>
        <p:spPr>
          <a:xfrm>
            <a:off x="7457764" y="1350635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4B4C75-2042-4146-9991-EF7C489C842D}"/>
              </a:ext>
            </a:extLst>
          </p:cNvPr>
          <p:cNvSpPr/>
          <p:nvPr/>
        </p:nvSpPr>
        <p:spPr>
          <a:xfrm>
            <a:off x="9719653" y="1764676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4DB6246-7EDE-6944-BFDF-BDCD27AB23DB}"/>
              </a:ext>
            </a:extLst>
          </p:cNvPr>
          <p:cNvSpPr/>
          <p:nvPr/>
        </p:nvSpPr>
        <p:spPr>
          <a:xfrm>
            <a:off x="6745885" y="1692303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B43C6CE-E09E-C147-BC85-F4CBF8F09B6A}"/>
              </a:ext>
            </a:extLst>
          </p:cNvPr>
          <p:cNvSpPr/>
          <p:nvPr/>
        </p:nvSpPr>
        <p:spPr>
          <a:xfrm>
            <a:off x="8201499" y="3417338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500" dirty="0"/>
              <a:t>10</a:t>
            </a:r>
            <a:endParaRPr kumimoji="1" lang="ko-KR" altLang="en-US" sz="1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4C5396-5E3F-094A-8D48-7ADB7FCAD215}"/>
              </a:ext>
            </a:extLst>
          </p:cNvPr>
          <p:cNvSpPr/>
          <p:nvPr/>
        </p:nvSpPr>
        <p:spPr>
          <a:xfrm>
            <a:off x="9110197" y="1619257"/>
            <a:ext cx="335592" cy="335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F01CF-B1E2-6B40-B4F6-02FF498718F3}"/>
              </a:ext>
            </a:extLst>
          </p:cNvPr>
          <p:cNvSpPr txBox="1"/>
          <p:nvPr/>
        </p:nvSpPr>
        <p:spPr>
          <a:xfrm>
            <a:off x="93784" y="93784"/>
            <a:ext cx="1193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 err="1"/>
              <a:t>개발설명</a:t>
            </a:r>
            <a:endParaRPr kumimoji="1" lang="en-US" altLang="ko-K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57F3B5-DBFF-7348-AFD6-167D0921F11A}"/>
              </a:ext>
            </a:extLst>
          </p:cNvPr>
          <p:cNvSpPr txBox="1"/>
          <p:nvPr/>
        </p:nvSpPr>
        <p:spPr>
          <a:xfrm>
            <a:off x="211015" y="926122"/>
            <a:ext cx="11664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대상 웹사이트에서 </a:t>
            </a:r>
            <a:r>
              <a:rPr kumimoji="1" lang="en-US" altLang="ko-KR" dirty="0"/>
              <a:t>Web Scraping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process</a:t>
            </a:r>
            <a:r>
              <a:rPr kumimoji="1" lang="ko-KR" altLang="en-US" dirty="0"/>
              <a:t> 개발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웹사이트에서 추출한 정보를 기본으로 </a:t>
            </a:r>
            <a:r>
              <a:rPr kumimoji="1" lang="en-US" altLang="ko-KR" dirty="0"/>
              <a:t>Table </a:t>
            </a:r>
            <a:r>
              <a:rPr kumimoji="1" lang="ko-KR" altLang="en-US" dirty="0"/>
              <a:t>설계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일시적으로 </a:t>
            </a:r>
            <a:r>
              <a:rPr kumimoji="1" lang="en-US" altLang="ko-KR" dirty="0"/>
              <a:t>Web Scraping</a:t>
            </a:r>
            <a:r>
              <a:rPr kumimoji="1" lang="ko-KR" altLang="en-US" dirty="0"/>
              <a:t>한 데이터를 </a:t>
            </a:r>
            <a:r>
              <a:rPr kumimoji="1" lang="en-US" altLang="ko-KR" dirty="0"/>
              <a:t>RDBMS</a:t>
            </a:r>
            <a:r>
              <a:rPr kumimoji="1" lang="ko-KR" altLang="en-US" dirty="0"/>
              <a:t>에 저장</a:t>
            </a:r>
            <a:r>
              <a:rPr kumimoji="1" lang="en-US" altLang="ko-KR" dirty="0"/>
              <a:t>. (10</a:t>
            </a:r>
            <a:r>
              <a:rPr kumimoji="1" lang="ko-KR" altLang="en-US" dirty="0"/>
              <a:t>번까지 개발하면 제거됨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주기적으로 </a:t>
            </a:r>
            <a:r>
              <a:rPr kumimoji="1" lang="en-US" altLang="ko-KR" dirty="0"/>
              <a:t>Web Scraping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Batch</a:t>
            </a:r>
            <a:r>
              <a:rPr kumimoji="1" lang="ko-KR" altLang="en-US" dirty="0"/>
              <a:t> 개발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저장한 정보를 확인 할 수 있는 웹사이트 개발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Message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Web Scraping</a:t>
            </a:r>
            <a:r>
              <a:rPr kumimoji="1" lang="ko-KR" altLang="en-US" dirty="0"/>
              <a:t> 데이터를 </a:t>
            </a:r>
            <a:r>
              <a:rPr kumimoji="1" lang="en-US" altLang="ko-KR" dirty="0"/>
              <a:t>Message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에 저장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Message Queue</a:t>
            </a:r>
            <a:r>
              <a:rPr kumimoji="1" lang="ko-KR" altLang="en-US" dirty="0"/>
              <a:t>는 분류 프로세스 실행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NoSQL </a:t>
            </a:r>
            <a:r>
              <a:rPr kumimoji="1" lang="ko-KR" altLang="en-US" dirty="0"/>
              <a:t>추가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Message Queue</a:t>
            </a:r>
            <a:r>
              <a:rPr kumimoji="1" lang="ko-KR" altLang="en-US" dirty="0"/>
              <a:t>에서 분류 프로세스 실행 시 실패 여부 및 모든 데이터 저장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 Web Scraping</a:t>
            </a:r>
            <a:r>
              <a:rPr kumimoji="1" lang="ko-KR" altLang="en-US" dirty="0"/>
              <a:t>을 기반으로 생성한 정보를 </a:t>
            </a:r>
            <a:r>
              <a:rPr kumimoji="1" lang="en-US" altLang="ko-KR" dirty="0"/>
              <a:t>RDBMS</a:t>
            </a:r>
            <a:r>
              <a:rPr kumimoji="1" lang="ko-KR" altLang="en-US"/>
              <a:t>에 저장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146</Words>
  <Application>Microsoft Macintosh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woonam</dc:creator>
  <cp:lastModifiedBy>kim woonam</cp:lastModifiedBy>
  <cp:revision>10</cp:revision>
  <dcterms:created xsi:type="dcterms:W3CDTF">2019-07-25T12:10:25Z</dcterms:created>
  <dcterms:modified xsi:type="dcterms:W3CDTF">2019-07-25T13:29:10Z</dcterms:modified>
</cp:coreProperties>
</file>