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5"/>
  </p:notesMasterIdLst>
  <p:handoutMasterIdLst>
    <p:handoutMasterId r:id="rId6"/>
  </p:handoutMasterIdLst>
  <p:sldIdLst>
    <p:sldId id="297" r:id="rId2"/>
    <p:sldId id="257" r:id="rId3"/>
    <p:sldId id="298" r:id="rId4"/>
  </p:sldIdLst>
  <p:sldSz cx="9144000" cy="5143500" type="screen16x9"/>
  <p:notesSz cx="6858000" cy="9144000"/>
  <p:embeddedFontLst>
    <p:embeddedFont>
      <p:font typeface="Abel" panose="020B0604020202020204" charset="0"/>
      <p:regular r:id="rId7"/>
    </p:embeddedFon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Josefin Sans" pitchFamily="2" charset="0"/>
      <p:regular r:id="rId12"/>
      <p:bold r:id="rId13"/>
      <p:italic r:id="rId14"/>
      <p:boldItalic r:id="rId15"/>
    </p:embeddedFont>
    <p:embeddedFont>
      <p:font typeface="Roboto Slab Regular" pitchFamily="2" charset="0"/>
      <p:regular r:id="rId16"/>
      <p:bold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0DD"/>
    <a:srgbClr val="694C84"/>
    <a:srgbClr val="337BB6"/>
    <a:srgbClr val="7D91BA"/>
    <a:srgbClr val="0081A9"/>
    <a:srgbClr val="716291"/>
    <a:srgbClr val="8B40CF"/>
    <a:srgbClr val="8AD194"/>
    <a:srgbClr val="79B881"/>
    <a:srgbClr val="428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2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Charriere" userId="01c31a1cfc8e0b17" providerId="LiveId" clId="{8BB3BE36-2EE0-4B4C-A5D5-D48E9DAD7F21}"/>
    <pc:docChg chg="undo custSel addSld delSld modSld sldOrd modMainMaster">
      <pc:chgData name="Maxime Charriere" userId="01c31a1cfc8e0b17" providerId="LiveId" clId="{8BB3BE36-2EE0-4B4C-A5D5-D48E9DAD7F21}" dt="2020-06-12T12:54:12.348" v="1148" actId="20577"/>
      <pc:docMkLst>
        <pc:docMk/>
      </pc:docMkLst>
      <pc:sldChg chg="modSp">
        <pc:chgData name="Maxime Charriere" userId="01c31a1cfc8e0b17" providerId="LiveId" clId="{8BB3BE36-2EE0-4B4C-A5D5-D48E9DAD7F21}" dt="2020-06-12T12:54:12.348" v="1148" actId="20577"/>
        <pc:sldMkLst>
          <pc:docMk/>
          <pc:sldMk cId="0" sldId="257"/>
        </pc:sldMkLst>
        <pc:spChg chg="mod">
          <ac:chgData name="Maxime Charriere" userId="01c31a1cfc8e0b17" providerId="LiveId" clId="{8BB3BE36-2EE0-4B4C-A5D5-D48E9DAD7F21}" dt="2020-06-12T09:51:20.291" v="445" actId="20577"/>
          <ac:spMkLst>
            <pc:docMk/>
            <pc:sldMk cId="0" sldId="257"/>
            <ac:spMk id="143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09:55:10.460" v="594" actId="20577"/>
          <ac:spMkLst>
            <pc:docMk/>
            <pc:sldMk cId="0" sldId="257"/>
            <ac:spMk id="144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09:52:11.144" v="523" actId="20577"/>
          <ac:spMkLst>
            <pc:docMk/>
            <pc:sldMk cId="0" sldId="257"/>
            <ac:spMk id="145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09:52:24.302" v="535" actId="20577"/>
          <ac:spMkLst>
            <pc:docMk/>
            <pc:sldMk cId="0" sldId="257"/>
            <ac:spMk id="146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09:53:21.218" v="574" actId="255"/>
          <ac:spMkLst>
            <pc:docMk/>
            <pc:sldMk cId="0" sldId="257"/>
            <ac:spMk id="147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09:54:24.357" v="587" actId="20577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09:51:28.001" v="460" actId="20577"/>
          <ac:spMkLst>
            <pc:docMk/>
            <pc:sldMk cId="0" sldId="257"/>
            <ac:spMk id="149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09:55:43.737" v="617" actId="20577"/>
          <ac:spMkLst>
            <pc:docMk/>
            <pc:sldMk cId="0" sldId="257"/>
            <ac:spMk id="150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12:54:12.348" v="1148" actId="20577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09:56:38.186" v="651" actId="20577"/>
          <ac:spMkLst>
            <pc:docMk/>
            <pc:sldMk cId="0" sldId="257"/>
            <ac:spMk id="152" creationId="{00000000-0000-0000-0000-000000000000}"/>
          </ac:spMkLst>
        </pc:spChg>
      </pc:sldChg>
      <pc:sldChg chg="del">
        <pc:chgData name="Maxime Charriere" userId="01c31a1cfc8e0b17" providerId="LiveId" clId="{8BB3BE36-2EE0-4B4C-A5D5-D48E9DAD7F21}" dt="2020-06-12T11:14:11.985" v="1079" actId="2696"/>
        <pc:sldMkLst>
          <pc:docMk/>
          <pc:sldMk cId="0" sldId="258"/>
        </pc:sldMkLst>
      </pc:sldChg>
      <pc:sldChg chg="del">
        <pc:chgData name="Maxime Charriere" userId="01c31a1cfc8e0b17" providerId="LiveId" clId="{8BB3BE36-2EE0-4B4C-A5D5-D48E9DAD7F21}" dt="2020-06-12T11:14:12.010" v="1080" actId="2696"/>
        <pc:sldMkLst>
          <pc:docMk/>
          <pc:sldMk cId="0" sldId="259"/>
        </pc:sldMkLst>
      </pc:sldChg>
      <pc:sldChg chg="del">
        <pc:chgData name="Maxime Charriere" userId="01c31a1cfc8e0b17" providerId="LiveId" clId="{8BB3BE36-2EE0-4B4C-A5D5-D48E9DAD7F21}" dt="2020-06-12T11:14:12.031" v="1082" actId="2696"/>
        <pc:sldMkLst>
          <pc:docMk/>
          <pc:sldMk cId="0" sldId="260"/>
        </pc:sldMkLst>
      </pc:sldChg>
      <pc:sldChg chg="del">
        <pc:chgData name="Maxime Charriere" userId="01c31a1cfc8e0b17" providerId="LiveId" clId="{8BB3BE36-2EE0-4B4C-A5D5-D48E9DAD7F21}" dt="2020-06-12T11:14:12.049" v="1083" actId="2696"/>
        <pc:sldMkLst>
          <pc:docMk/>
          <pc:sldMk cId="0" sldId="261"/>
        </pc:sldMkLst>
      </pc:sldChg>
      <pc:sldChg chg="del">
        <pc:chgData name="Maxime Charriere" userId="01c31a1cfc8e0b17" providerId="LiveId" clId="{8BB3BE36-2EE0-4B4C-A5D5-D48E9DAD7F21}" dt="2020-06-12T11:14:12.073" v="1085" actId="2696"/>
        <pc:sldMkLst>
          <pc:docMk/>
          <pc:sldMk cId="0" sldId="262"/>
        </pc:sldMkLst>
      </pc:sldChg>
      <pc:sldChg chg="del">
        <pc:chgData name="Maxime Charriere" userId="01c31a1cfc8e0b17" providerId="LiveId" clId="{8BB3BE36-2EE0-4B4C-A5D5-D48E9DAD7F21}" dt="2020-06-12T11:14:12.088" v="1086" actId="2696"/>
        <pc:sldMkLst>
          <pc:docMk/>
          <pc:sldMk cId="0" sldId="263"/>
        </pc:sldMkLst>
      </pc:sldChg>
      <pc:sldChg chg="del">
        <pc:chgData name="Maxime Charriere" userId="01c31a1cfc8e0b17" providerId="LiveId" clId="{8BB3BE36-2EE0-4B4C-A5D5-D48E9DAD7F21}" dt="2020-06-12T11:14:12.116" v="1088" actId="2696"/>
        <pc:sldMkLst>
          <pc:docMk/>
          <pc:sldMk cId="0" sldId="264"/>
        </pc:sldMkLst>
      </pc:sldChg>
      <pc:sldChg chg="del">
        <pc:chgData name="Maxime Charriere" userId="01c31a1cfc8e0b17" providerId="LiveId" clId="{8BB3BE36-2EE0-4B4C-A5D5-D48E9DAD7F21}" dt="2020-06-12T11:14:12.135" v="1089" actId="2696"/>
        <pc:sldMkLst>
          <pc:docMk/>
          <pc:sldMk cId="0" sldId="265"/>
        </pc:sldMkLst>
      </pc:sldChg>
      <pc:sldChg chg="del">
        <pc:chgData name="Maxime Charriere" userId="01c31a1cfc8e0b17" providerId="LiveId" clId="{8BB3BE36-2EE0-4B4C-A5D5-D48E9DAD7F21}" dt="2020-06-12T11:14:12.156" v="1091" actId="2696"/>
        <pc:sldMkLst>
          <pc:docMk/>
          <pc:sldMk cId="0" sldId="266"/>
        </pc:sldMkLst>
      </pc:sldChg>
      <pc:sldChg chg="del">
        <pc:chgData name="Maxime Charriere" userId="01c31a1cfc8e0b17" providerId="LiveId" clId="{8BB3BE36-2EE0-4B4C-A5D5-D48E9DAD7F21}" dt="2020-06-12T11:14:12.191" v="1093" actId="2696"/>
        <pc:sldMkLst>
          <pc:docMk/>
          <pc:sldMk cId="0" sldId="267"/>
        </pc:sldMkLst>
      </pc:sldChg>
      <pc:sldChg chg="del">
        <pc:chgData name="Maxime Charriere" userId="01c31a1cfc8e0b17" providerId="LiveId" clId="{8BB3BE36-2EE0-4B4C-A5D5-D48E9DAD7F21}" dt="2020-06-12T11:14:12.214" v="1094" actId="2696"/>
        <pc:sldMkLst>
          <pc:docMk/>
          <pc:sldMk cId="0" sldId="268"/>
        </pc:sldMkLst>
      </pc:sldChg>
      <pc:sldChg chg="del">
        <pc:chgData name="Maxime Charriere" userId="01c31a1cfc8e0b17" providerId="LiveId" clId="{8BB3BE36-2EE0-4B4C-A5D5-D48E9DAD7F21}" dt="2020-06-12T11:14:12.241" v="1096" actId="2696"/>
        <pc:sldMkLst>
          <pc:docMk/>
          <pc:sldMk cId="0" sldId="269"/>
        </pc:sldMkLst>
      </pc:sldChg>
      <pc:sldChg chg="modSp del">
        <pc:chgData name="Maxime Charriere" userId="01c31a1cfc8e0b17" providerId="LiveId" clId="{8BB3BE36-2EE0-4B4C-A5D5-D48E9DAD7F21}" dt="2020-06-12T11:14:12.276" v="1098" actId="2696"/>
        <pc:sldMkLst>
          <pc:docMk/>
          <pc:sldMk cId="0" sldId="270"/>
        </pc:sldMkLst>
        <pc:spChg chg="mod">
          <ac:chgData name="Maxime Charriere" userId="01c31a1cfc8e0b17" providerId="LiveId" clId="{8BB3BE36-2EE0-4B4C-A5D5-D48E9DAD7F21}" dt="2020-06-12T10:03:56.664" v="655" actId="1076"/>
          <ac:spMkLst>
            <pc:docMk/>
            <pc:sldMk cId="0" sldId="270"/>
            <ac:spMk id="561" creationId="{00000000-0000-0000-0000-000000000000}"/>
          </ac:spMkLst>
        </pc:spChg>
      </pc:sldChg>
      <pc:sldChg chg="del">
        <pc:chgData name="Maxime Charriere" userId="01c31a1cfc8e0b17" providerId="LiveId" clId="{8BB3BE36-2EE0-4B4C-A5D5-D48E9DAD7F21}" dt="2020-06-12T11:14:12.297" v="1099" actId="2696"/>
        <pc:sldMkLst>
          <pc:docMk/>
          <pc:sldMk cId="0" sldId="271"/>
        </pc:sldMkLst>
      </pc:sldChg>
      <pc:sldChg chg="del">
        <pc:chgData name="Maxime Charriere" userId="01c31a1cfc8e0b17" providerId="LiveId" clId="{8BB3BE36-2EE0-4B4C-A5D5-D48E9DAD7F21}" dt="2020-06-12T11:14:12.316" v="1101" actId="2696"/>
        <pc:sldMkLst>
          <pc:docMk/>
          <pc:sldMk cId="0" sldId="272"/>
        </pc:sldMkLst>
      </pc:sldChg>
      <pc:sldChg chg="del">
        <pc:chgData name="Maxime Charriere" userId="01c31a1cfc8e0b17" providerId="LiveId" clId="{8BB3BE36-2EE0-4B4C-A5D5-D48E9DAD7F21}" dt="2020-06-12T11:14:12.339" v="1102" actId="2696"/>
        <pc:sldMkLst>
          <pc:docMk/>
          <pc:sldMk cId="0" sldId="273"/>
        </pc:sldMkLst>
      </pc:sldChg>
      <pc:sldChg chg="del">
        <pc:chgData name="Maxime Charriere" userId="01c31a1cfc8e0b17" providerId="LiveId" clId="{8BB3BE36-2EE0-4B4C-A5D5-D48E9DAD7F21}" dt="2020-06-12T11:14:12.363" v="1103" actId="2696"/>
        <pc:sldMkLst>
          <pc:docMk/>
          <pc:sldMk cId="0" sldId="274"/>
        </pc:sldMkLst>
      </pc:sldChg>
      <pc:sldChg chg="del">
        <pc:chgData name="Maxime Charriere" userId="01c31a1cfc8e0b17" providerId="LiveId" clId="{8BB3BE36-2EE0-4B4C-A5D5-D48E9DAD7F21}" dt="2020-06-12T11:14:12.385" v="1105" actId="2696"/>
        <pc:sldMkLst>
          <pc:docMk/>
          <pc:sldMk cId="0" sldId="275"/>
        </pc:sldMkLst>
      </pc:sldChg>
      <pc:sldChg chg="del">
        <pc:chgData name="Maxime Charriere" userId="01c31a1cfc8e0b17" providerId="LiveId" clId="{8BB3BE36-2EE0-4B4C-A5D5-D48E9DAD7F21}" dt="2020-06-12T11:14:12.403" v="1106" actId="2696"/>
        <pc:sldMkLst>
          <pc:docMk/>
          <pc:sldMk cId="0" sldId="276"/>
        </pc:sldMkLst>
      </pc:sldChg>
      <pc:sldChg chg="del">
        <pc:chgData name="Maxime Charriere" userId="01c31a1cfc8e0b17" providerId="LiveId" clId="{8BB3BE36-2EE0-4B4C-A5D5-D48E9DAD7F21}" dt="2020-06-12T11:14:12.419" v="1107" actId="2696"/>
        <pc:sldMkLst>
          <pc:docMk/>
          <pc:sldMk cId="0" sldId="277"/>
        </pc:sldMkLst>
      </pc:sldChg>
      <pc:sldChg chg="del">
        <pc:chgData name="Maxime Charriere" userId="01c31a1cfc8e0b17" providerId="LiveId" clId="{8BB3BE36-2EE0-4B4C-A5D5-D48E9DAD7F21}" dt="2020-06-12T11:14:12.439" v="1109" actId="2696"/>
        <pc:sldMkLst>
          <pc:docMk/>
          <pc:sldMk cId="0" sldId="278"/>
        </pc:sldMkLst>
      </pc:sldChg>
      <pc:sldChg chg="del">
        <pc:chgData name="Maxime Charriere" userId="01c31a1cfc8e0b17" providerId="LiveId" clId="{8BB3BE36-2EE0-4B4C-A5D5-D48E9DAD7F21}" dt="2020-06-12T11:14:12.462" v="1110" actId="2696"/>
        <pc:sldMkLst>
          <pc:docMk/>
          <pc:sldMk cId="0" sldId="279"/>
        </pc:sldMkLst>
      </pc:sldChg>
      <pc:sldChg chg="del">
        <pc:chgData name="Maxime Charriere" userId="01c31a1cfc8e0b17" providerId="LiveId" clId="{8BB3BE36-2EE0-4B4C-A5D5-D48E9DAD7F21}" dt="2020-06-12T11:14:12.523" v="1112" actId="2696"/>
        <pc:sldMkLst>
          <pc:docMk/>
          <pc:sldMk cId="0" sldId="280"/>
        </pc:sldMkLst>
      </pc:sldChg>
      <pc:sldChg chg="del">
        <pc:chgData name="Maxime Charriere" userId="01c31a1cfc8e0b17" providerId="LiveId" clId="{8BB3BE36-2EE0-4B4C-A5D5-D48E9DAD7F21}" dt="2020-06-12T11:14:12.548" v="1113" actId="2696"/>
        <pc:sldMkLst>
          <pc:docMk/>
          <pc:sldMk cId="0" sldId="281"/>
        </pc:sldMkLst>
      </pc:sldChg>
      <pc:sldChg chg="del">
        <pc:chgData name="Maxime Charriere" userId="01c31a1cfc8e0b17" providerId="LiveId" clId="{8BB3BE36-2EE0-4B4C-A5D5-D48E9DAD7F21}" dt="2020-06-12T11:14:12.626" v="1114" actId="2696"/>
        <pc:sldMkLst>
          <pc:docMk/>
          <pc:sldMk cId="0" sldId="282"/>
        </pc:sldMkLst>
      </pc:sldChg>
      <pc:sldChg chg="del">
        <pc:chgData name="Maxime Charriere" userId="01c31a1cfc8e0b17" providerId="LiveId" clId="{8BB3BE36-2EE0-4B4C-A5D5-D48E9DAD7F21}" dt="2020-06-12T11:14:13.024" v="1115" actId="2696"/>
        <pc:sldMkLst>
          <pc:docMk/>
          <pc:sldMk cId="0" sldId="283"/>
        </pc:sldMkLst>
      </pc:sldChg>
      <pc:sldChg chg="del">
        <pc:chgData name="Maxime Charriere" userId="01c31a1cfc8e0b17" providerId="LiveId" clId="{8BB3BE36-2EE0-4B4C-A5D5-D48E9DAD7F21}" dt="2020-06-12T11:14:13.134" v="1116" actId="2696"/>
        <pc:sldMkLst>
          <pc:docMk/>
          <pc:sldMk cId="0" sldId="284"/>
        </pc:sldMkLst>
      </pc:sldChg>
      <pc:sldChg chg="del">
        <pc:chgData name="Maxime Charriere" userId="01c31a1cfc8e0b17" providerId="LiveId" clId="{8BB3BE36-2EE0-4B4C-A5D5-D48E9DAD7F21}" dt="2020-06-12T11:14:13.192" v="1117" actId="2696"/>
        <pc:sldMkLst>
          <pc:docMk/>
          <pc:sldMk cId="0" sldId="285"/>
        </pc:sldMkLst>
      </pc:sldChg>
      <pc:sldChg chg="del">
        <pc:chgData name="Maxime Charriere" userId="01c31a1cfc8e0b17" providerId="LiveId" clId="{8BB3BE36-2EE0-4B4C-A5D5-D48E9DAD7F21}" dt="2020-06-12T11:14:13.269" v="1118" actId="2696"/>
        <pc:sldMkLst>
          <pc:docMk/>
          <pc:sldMk cId="0" sldId="286"/>
        </pc:sldMkLst>
      </pc:sldChg>
      <pc:sldChg chg="del">
        <pc:chgData name="Maxime Charriere" userId="01c31a1cfc8e0b17" providerId="LiveId" clId="{8BB3BE36-2EE0-4B4C-A5D5-D48E9DAD7F21}" dt="2020-06-12T11:14:13.337" v="1119" actId="2696"/>
        <pc:sldMkLst>
          <pc:docMk/>
          <pc:sldMk cId="0" sldId="287"/>
        </pc:sldMkLst>
      </pc:sldChg>
      <pc:sldChg chg="del">
        <pc:chgData name="Maxime Charriere" userId="01c31a1cfc8e0b17" providerId="LiveId" clId="{8BB3BE36-2EE0-4B4C-A5D5-D48E9DAD7F21}" dt="2020-06-12T11:14:13.382" v="1120" actId="2696"/>
        <pc:sldMkLst>
          <pc:docMk/>
          <pc:sldMk cId="0" sldId="288"/>
        </pc:sldMkLst>
      </pc:sldChg>
      <pc:sldChg chg="del">
        <pc:chgData name="Maxime Charriere" userId="01c31a1cfc8e0b17" providerId="LiveId" clId="{8BB3BE36-2EE0-4B4C-A5D5-D48E9DAD7F21}" dt="2020-06-12T11:14:13.453" v="1121" actId="2696"/>
        <pc:sldMkLst>
          <pc:docMk/>
          <pc:sldMk cId="0" sldId="289"/>
        </pc:sldMkLst>
      </pc:sldChg>
      <pc:sldChg chg="del">
        <pc:chgData name="Maxime Charriere" userId="01c31a1cfc8e0b17" providerId="LiveId" clId="{8BB3BE36-2EE0-4B4C-A5D5-D48E9DAD7F21}" dt="2020-06-12T11:14:13.519" v="1122" actId="2696"/>
        <pc:sldMkLst>
          <pc:docMk/>
          <pc:sldMk cId="0" sldId="290"/>
        </pc:sldMkLst>
      </pc:sldChg>
      <pc:sldChg chg="del">
        <pc:chgData name="Maxime Charriere" userId="01c31a1cfc8e0b17" providerId="LiveId" clId="{8BB3BE36-2EE0-4B4C-A5D5-D48E9DAD7F21}" dt="2020-06-12T11:14:13.621" v="1123" actId="2696"/>
        <pc:sldMkLst>
          <pc:docMk/>
          <pc:sldMk cId="0" sldId="291"/>
        </pc:sldMkLst>
      </pc:sldChg>
      <pc:sldChg chg="del">
        <pc:chgData name="Maxime Charriere" userId="01c31a1cfc8e0b17" providerId="LiveId" clId="{8BB3BE36-2EE0-4B4C-A5D5-D48E9DAD7F21}" dt="2020-06-12T11:14:13.675" v="1124" actId="2696"/>
        <pc:sldMkLst>
          <pc:docMk/>
          <pc:sldMk cId="0" sldId="292"/>
        </pc:sldMkLst>
      </pc:sldChg>
      <pc:sldChg chg="del">
        <pc:chgData name="Maxime Charriere" userId="01c31a1cfc8e0b17" providerId="LiveId" clId="{8BB3BE36-2EE0-4B4C-A5D5-D48E9DAD7F21}" dt="2020-06-12T11:14:13.733" v="1125" actId="2696"/>
        <pc:sldMkLst>
          <pc:docMk/>
          <pc:sldMk cId="0" sldId="293"/>
        </pc:sldMkLst>
      </pc:sldChg>
      <pc:sldChg chg="del">
        <pc:chgData name="Maxime Charriere" userId="01c31a1cfc8e0b17" providerId="LiveId" clId="{8BB3BE36-2EE0-4B4C-A5D5-D48E9DAD7F21}" dt="2020-06-12T11:14:13.799" v="1126" actId="2696"/>
        <pc:sldMkLst>
          <pc:docMk/>
          <pc:sldMk cId="0" sldId="294"/>
        </pc:sldMkLst>
      </pc:sldChg>
      <pc:sldChg chg="modSp">
        <pc:chgData name="Maxime Charriere" userId="01c31a1cfc8e0b17" providerId="LiveId" clId="{8BB3BE36-2EE0-4B4C-A5D5-D48E9DAD7F21}" dt="2020-06-12T12:16:02.860" v="1142" actId="1076"/>
        <pc:sldMkLst>
          <pc:docMk/>
          <pc:sldMk cId="0" sldId="297"/>
        </pc:sldMkLst>
        <pc:spChg chg="mod">
          <ac:chgData name="Maxime Charriere" userId="01c31a1cfc8e0b17" providerId="LiveId" clId="{8BB3BE36-2EE0-4B4C-A5D5-D48E9DAD7F21}" dt="2020-06-12T12:15:45.056" v="1140" actId="1076"/>
          <ac:spMkLst>
            <pc:docMk/>
            <pc:sldMk cId="0" sldId="297"/>
            <ac:spMk id="7" creationId="{65FD7C70-4F8C-4DB5-9FA4-D1118FEBBC7B}"/>
          </ac:spMkLst>
        </pc:spChg>
        <pc:spChg chg="mod">
          <ac:chgData name="Maxime Charriere" userId="01c31a1cfc8e0b17" providerId="LiveId" clId="{8BB3BE36-2EE0-4B4C-A5D5-D48E9DAD7F21}" dt="2020-06-12T12:16:02.860" v="1142" actId="1076"/>
          <ac:spMkLst>
            <pc:docMk/>
            <pc:sldMk cId="0" sldId="297"/>
            <ac:spMk id="130" creationId="{00000000-0000-0000-0000-000000000000}"/>
          </ac:spMkLst>
        </pc:spChg>
        <pc:spChg chg="mod">
          <ac:chgData name="Maxime Charriere" userId="01c31a1cfc8e0b17" providerId="LiveId" clId="{8BB3BE36-2EE0-4B4C-A5D5-D48E9DAD7F21}" dt="2020-06-12T12:15:42.096" v="1139" actId="207"/>
          <ac:spMkLst>
            <pc:docMk/>
            <pc:sldMk cId="0" sldId="297"/>
            <ac:spMk id="131" creationId="{00000000-0000-0000-0000-000000000000}"/>
          </ac:spMkLst>
        </pc:spChg>
      </pc:sldChg>
      <pc:sldChg chg="addSp delSp modSp add modAnim">
        <pc:chgData name="Maxime Charriere" userId="01c31a1cfc8e0b17" providerId="LiveId" clId="{8BB3BE36-2EE0-4B4C-A5D5-D48E9DAD7F21}" dt="2020-06-12T09:39:21.471" v="370"/>
        <pc:sldMkLst>
          <pc:docMk/>
          <pc:sldMk cId="1963305231" sldId="298"/>
        </pc:sldMkLst>
        <pc:spChg chg="mod">
          <ac:chgData name="Maxime Charriere" userId="01c31a1cfc8e0b17" providerId="LiveId" clId="{8BB3BE36-2EE0-4B4C-A5D5-D48E9DAD7F21}" dt="2020-06-12T08:16:29.050" v="11" actId="20577"/>
          <ac:spMkLst>
            <pc:docMk/>
            <pc:sldMk cId="1963305231" sldId="298"/>
            <ac:spMk id="2" creationId="{1D0D37CB-468E-4820-8F2E-2C162DF6AAAC}"/>
          </ac:spMkLst>
        </pc:spChg>
        <pc:grpChg chg="add mod">
          <ac:chgData name="Maxime Charriere" userId="01c31a1cfc8e0b17" providerId="LiveId" clId="{8BB3BE36-2EE0-4B4C-A5D5-D48E9DAD7F21}" dt="2020-06-12T09:25:55.681" v="263" actId="164"/>
          <ac:grpSpMkLst>
            <pc:docMk/>
            <pc:sldMk cId="1963305231" sldId="298"/>
            <ac:grpSpMk id="45" creationId="{6FDC256D-847B-44F5-9754-51FAEBF2E810}"/>
          </ac:grpSpMkLst>
        </pc:grpChg>
        <pc:grpChg chg="add mod">
          <ac:chgData name="Maxime Charriere" userId="01c31a1cfc8e0b17" providerId="LiveId" clId="{8BB3BE36-2EE0-4B4C-A5D5-D48E9DAD7F21}" dt="2020-06-12T09:26:00.115" v="264" actId="164"/>
          <ac:grpSpMkLst>
            <pc:docMk/>
            <pc:sldMk cId="1963305231" sldId="298"/>
            <ac:grpSpMk id="46" creationId="{1E9BDF37-B290-49B7-9D53-268E6EEAA624}"/>
          </ac:grpSpMkLst>
        </pc:grpChg>
        <pc:grpChg chg="add mod">
          <ac:chgData name="Maxime Charriere" userId="01c31a1cfc8e0b17" providerId="LiveId" clId="{8BB3BE36-2EE0-4B4C-A5D5-D48E9DAD7F21}" dt="2020-06-12T09:26:04.184" v="265" actId="164"/>
          <ac:grpSpMkLst>
            <pc:docMk/>
            <pc:sldMk cId="1963305231" sldId="298"/>
            <ac:grpSpMk id="47" creationId="{7BE5760D-0949-40E9-8895-5A9D67F21692}"/>
          </ac:grpSpMkLst>
        </pc:grpChg>
        <pc:grpChg chg="add mod">
          <ac:chgData name="Maxime Charriere" userId="01c31a1cfc8e0b17" providerId="LiveId" clId="{8BB3BE36-2EE0-4B4C-A5D5-D48E9DAD7F21}" dt="2020-06-12T09:29:50.793" v="300" actId="14826"/>
          <ac:grpSpMkLst>
            <pc:docMk/>
            <pc:sldMk cId="1963305231" sldId="298"/>
            <ac:grpSpMk id="48" creationId="{D635A97A-3328-4883-B631-15BAA79FFDA1}"/>
          </ac:grpSpMkLst>
        </pc:grpChg>
        <pc:grpChg chg="add mod">
          <ac:chgData name="Maxime Charriere" userId="01c31a1cfc8e0b17" providerId="LiveId" clId="{8BB3BE36-2EE0-4B4C-A5D5-D48E9DAD7F21}" dt="2020-06-12T09:26:11.903" v="267" actId="164"/>
          <ac:grpSpMkLst>
            <pc:docMk/>
            <pc:sldMk cId="1963305231" sldId="298"/>
            <ac:grpSpMk id="49" creationId="{7953B33F-C7CC-4494-B3AA-376F1218B52D}"/>
          </ac:grpSpMkLst>
        </pc:grpChg>
        <pc:grpChg chg="add mod">
          <ac:chgData name="Maxime Charriere" userId="01c31a1cfc8e0b17" providerId="LiveId" clId="{8BB3BE36-2EE0-4B4C-A5D5-D48E9DAD7F21}" dt="2020-06-12T09:29:50.590" v="299" actId="14826"/>
          <ac:grpSpMkLst>
            <pc:docMk/>
            <pc:sldMk cId="1963305231" sldId="298"/>
            <ac:grpSpMk id="50" creationId="{F090A4AD-5686-40C1-BEDE-2AC2623810E1}"/>
          </ac:grpSpMkLst>
        </pc:grpChg>
        <pc:grpChg chg="add mod">
          <ac:chgData name="Maxime Charriere" userId="01c31a1cfc8e0b17" providerId="LiveId" clId="{8BB3BE36-2EE0-4B4C-A5D5-D48E9DAD7F21}" dt="2020-06-12T09:26:19.222" v="269" actId="164"/>
          <ac:grpSpMkLst>
            <pc:docMk/>
            <pc:sldMk cId="1963305231" sldId="298"/>
            <ac:grpSpMk id="51" creationId="{D1E24A0E-56D2-421A-A1F6-75E1CA85A83E}"/>
          </ac:grpSpMkLst>
        </pc:grpChg>
        <pc:grpChg chg="add mod">
          <ac:chgData name="Maxime Charriere" userId="01c31a1cfc8e0b17" providerId="LiveId" clId="{8BB3BE36-2EE0-4B4C-A5D5-D48E9DAD7F21}" dt="2020-06-12T09:26:23.328" v="270" actId="164"/>
          <ac:grpSpMkLst>
            <pc:docMk/>
            <pc:sldMk cId="1963305231" sldId="298"/>
            <ac:grpSpMk id="52" creationId="{C41439A0-91B4-4D58-986C-578E655DB9C1}"/>
          </ac:grpSpMkLst>
        </pc:grpChg>
        <pc:grpChg chg="add mod">
          <ac:chgData name="Maxime Charriere" userId="01c31a1cfc8e0b17" providerId="LiveId" clId="{8BB3BE36-2EE0-4B4C-A5D5-D48E9DAD7F21}" dt="2020-06-12T09:26:26.936" v="271" actId="164"/>
          <ac:grpSpMkLst>
            <pc:docMk/>
            <pc:sldMk cId="1963305231" sldId="298"/>
            <ac:grpSpMk id="53" creationId="{D0314452-0518-46A3-AB4F-DB207B1DC602}"/>
          </ac:grpSpMkLst>
        </pc:grpChg>
        <pc:grpChg chg="add">
          <ac:chgData name="Maxime Charriere" userId="01c31a1cfc8e0b17" providerId="LiveId" clId="{8BB3BE36-2EE0-4B4C-A5D5-D48E9DAD7F21}" dt="2020-06-12T09:38:53.033" v="366"/>
          <ac:grpSpMkLst>
            <pc:docMk/>
            <pc:sldMk cId="1963305231" sldId="298"/>
            <ac:grpSpMk id="55" creationId="{D91D1B9F-9FA2-4A25-9FF7-C8E6596BF644}"/>
          </ac:grpSpMkLst>
        </pc:grpChg>
        <pc:picChg chg="add mod">
          <ac:chgData name="Maxime Charriere" userId="01c31a1cfc8e0b17" providerId="LiveId" clId="{8BB3BE36-2EE0-4B4C-A5D5-D48E9DAD7F21}" dt="2020-06-12T09:10:57.006" v="89" actId="14100"/>
          <ac:picMkLst>
            <pc:docMk/>
            <pc:sldMk cId="1963305231" sldId="298"/>
            <ac:picMk id="4" creationId="{6879B8AB-B092-450B-AAE7-164F0B52C461}"/>
          </ac:picMkLst>
        </pc:picChg>
        <pc:picChg chg="add del mod">
          <ac:chgData name="Maxime Charriere" userId="01c31a1cfc8e0b17" providerId="LiveId" clId="{8BB3BE36-2EE0-4B4C-A5D5-D48E9DAD7F21}" dt="2020-06-12T09:08:20.631" v="34" actId="478"/>
          <ac:picMkLst>
            <pc:docMk/>
            <pc:sldMk cId="1963305231" sldId="298"/>
            <ac:picMk id="6" creationId="{D503056A-1F11-4EB0-84EF-A37C3AC33C4D}"/>
          </ac:picMkLst>
        </pc:picChg>
        <pc:picChg chg="add mod">
          <ac:chgData name="Maxime Charriere" userId="01c31a1cfc8e0b17" providerId="LiveId" clId="{8BB3BE36-2EE0-4B4C-A5D5-D48E9DAD7F21}" dt="2020-06-12T09:26:11.903" v="267" actId="164"/>
          <ac:picMkLst>
            <pc:docMk/>
            <pc:sldMk cId="1963305231" sldId="298"/>
            <ac:picMk id="8" creationId="{4AE4F28E-5CF7-4C70-8EB9-9916884458B3}"/>
          </ac:picMkLst>
        </pc:picChg>
        <pc:picChg chg="add mod">
          <ac:chgData name="Maxime Charriere" userId="01c31a1cfc8e0b17" providerId="LiveId" clId="{8BB3BE36-2EE0-4B4C-A5D5-D48E9DAD7F21}" dt="2020-06-12T09:26:23.328" v="270" actId="164"/>
          <ac:picMkLst>
            <pc:docMk/>
            <pc:sldMk cId="1963305231" sldId="298"/>
            <ac:picMk id="10" creationId="{3433B978-D30C-43F7-B6EA-38B124ADDB66}"/>
          </ac:picMkLst>
        </pc:picChg>
        <pc:picChg chg="add mod">
          <ac:chgData name="Maxime Charriere" userId="01c31a1cfc8e0b17" providerId="LiveId" clId="{8BB3BE36-2EE0-4B4C-A5D5-D48E9DAD7F21}" dt="2020-06-12T09:26:19.222" v="269" actId="164"/>
          <ac:picMkLst>
            <pc:docMk/>
            <pc:sldMk cId="1963305231" sldId="298"/>
            <ac:picMk id="12" creationId="{DE9ABEE8-E85C-40F8-AF47-26279CFD6FCC}"/>
          </ac:picMkLst>
        </pc:picChg>
        <pc:picChg chg="add mod">
          <ac:chgData name="Maxime Charriere" userId="01c31a1cfc8e0b17" providerId="LiveId" clId="{8BB3BE36-2EE0-4B4C-A5D5-D48E9DAD7F21}" dt="2020-06-12T09:29:50.590" v="299" actId="14826"/>
          <ac:picMkLst>
            <pc:docMk/>
            <pc:sldMk cId="1963305231" sldId="298"/>
            <ac:picMk id="14" creationId="{EEF1EB98-C5CB-4C54-BC71-0714A43F10DA}"/>
          </ac:picMkLst>
        </pc:picChg>
        <pc:picChg chg="add mod">
          <ac:chgData name="Maxime Charriere" userId="01c31a1cfc8e0b17" providerId="LiveId" clId="{8BB3BE36-2EE0-4B4C-A5D5-D48E9DAD7F21}" dt="2020-06-12T09:29:50.793" v="300" actId="14826"/>
          <ac:picMkLst>
            <pc:docMk/>
            <pc:sldMk cId="1963305231" sldId="298"/>
            <ac:picMk id="16" creationId="{D3E91292-6708-441D-AF50-2ADF9AB7A5C2}"/>
          </ac:picMkLst>
        </pc:picChg>
        <pc:picChg chg="add mod">
          <ac:chgData name="Maxime Charriere" userId="01c31a1cfc8e0b17" providerId="LiveId" clId="{8BB3BE36-2EE0-4B4C-A5D5-D48E9DAD7F21}" dt="2020-06-12T09:25:55.681" v="263" actId="164"/>
          <ac:picMkLst>
            <pc:docMk/>
            <pc:sldMk cId="1963305231" sldId="298"/>
            <ac:picMk id="18" creationId="{C2D23394-2336-466A-B6D4-726B3ABF20BA}"/>
          </ac:picMkLst>
        </pc:picChg>
        <pc:picChg chg="add mod">
          <ac:chgData name="Maxime Charriere" userId="01c31a1cfc8e0b17" providerId="LiveId" clId="{8BB3BE36-2EE0-4B4C-A5D5-D48E9DAD7F21}" dt="2020-06-12T09:26:26.936" v="271" actId="164"/>
          <ac:picMkLst>
            <pc:docMk/>
            <pc:sldMk cId="1963305231" sldId="298"/>
            <ac:picMk id="20" creationId="{43576ADD-2ACA-4500-B5C5-B303FCB4CBE8}"/>
          </ac:picMkLst>
        </pc:picChg>
        <pc:picChg chg="add mod">
          <ac:chgData name="Maxime Charriere" userId="01c31a1cfc8e0b17" providerId="LiveId" clId="{8BB3BE36-2EE0-4B4C-A5D5-D48E9DAD7F21}" dt="2020-06-12T09:26:04.184" v="265" actId="164"/>
          <ac:picMkLst>
            <pc:docMk/>
            <pc:sldMk cId="1963305231" sldId="298"/>
            <ac:picMk id="22" creationId="{FA835115-1976-42C1-AB57-2D71598FBF81}"/>
          </ac:picMkLst>
        </pc:picChg>
        <pc:picChg chg="add mod">
          <ac:chgData name="Maxime Charriere" userId="01c31a1cfc8e0b17" providerId="LiveId" clId="{8BB3BE36-2EE0-4B4C-A5D5-D48E9DAD7F21}" dt="2020-06-12T09:26:00.115" v="264" actId="164"/>
          <ac:picMkLst>
            <pc:docMk/>
            <pc:sldMk cId="1963305231" sldId="298"/>
            <ac:picMk id="24" creationId="{D85EB159-6C0B-4067-9CEC-1F300D846F17}"/>
          </ac:picMkLst>
        </pc:picChg>
        <pc:picChg chg="mod">
          <ac:chgData name="Maxime Charriere" userId="01c31a1cfc8e0b17" providerId="LiveId" clId="{8BB3BE36-2EE0-4B4C-A5D5-D48E9DAD7F21}" dt="2020-06-12T09:38:57.300" v="367" actId="29295"/>
          <ac:picMkLst>
            <pc:docMk/>
            <pc:sldMk cId="1963305231" sldId="298"/>
            <ac:picMk id="56" creationId="{854C3151-661C-4C66-A3A1-EDAA5F7DB674}"/>
          </ac:picMkLst>
        </pc:picChg>
        <pc:picChg chg="add del mod">
          <ac:chgData name="Maxime Charriere" userId="01c31a1cfc8e0b17" providerId="LiveId" clId="{8BB3BE36-2EE0-4B4C-A5D5-D48E9DAD7F21}" dt="2020-06-12T08:23:52.176" v="16" actId="478"/>
          <ac:picMkLst>
            <pc:docMk/>
            <pc:sldMk cId="1963305231" sldId="298"/>
            <ac:picMk id="1026" creationId="{8E0AFF0E-2CC9-43C1-898B-A9CD7B15E465}"/>
          </ac:picMkLst>
        </pc:picChg>
        <pc:cxnChg chg="add mod">
          <ac:chgData name="Maxime Charriere" userId="01c31a1cfc8e0b17" providerId="LiveId" clId="{8BB3BE36-2EE0-4B4C-A5D5-D48E9DAD7F21}" dt="2020-06-12T09:25:55.681" v="263" actId="164"/>
          <ac:cxnSpMkLst>
            <pc:docMk/>
            <pc:sldMk cId="1963305231" sldId="298"/>
            <ac:cxnSpMk id="26" creationId="{4502A14B-5B8D-4F0F-A788-7E77204FEC2C}"/>
          </ac:cxnSpMkLst>
        </pc:cxnChg>
        <pc:cxnChg chg="add mod">
          <ac:chgData name="Maxime Charriere" userId="01c31a1cfc8e0b17" providerId="LiveId" clId="{8BB3BE36-2EE0-4B4C-A5D5-D48E9DAD7F21}" dt="2020-06-12T09:26:00.115" v="264" actId="164"/>
          <ac:cxnSpMkLst>
            <pc:docMk/>
            <pc:sldMk cId="1963305231" sldId="298"/>
            <ac:cxnSpMk id="28" creationId="{4B7BE0B1-11ED-41C5-89F6-C5BEE31CA7EC}"/>
          </ac:cxnSpMkLst>
        </pc:cxnChg>
        <pc:cxnChg chg="add mod">
          <ac:chgData name="Maxime Charriere" userId="01c31a1cfc8e0b17" providerId="LiveId" clId="{8BB3BE36-2EE0-4B4C-A5D5-D48E9DAD7F21}" dt="2020-06-12T09:26:04.184" v="265" actId="164"/>
          <ac:cxnSpMkLst>
            <pc:docMk/>
            <pc:sldMk cId="1963305231" sldId="298"/>
            <ac:cxnSpMk id="30" creationId="{00C7198A-DA7E-43F6-AB9D-42C136F1CAC4}"/>
          </ac:cxnSpMkLst>
        </pc:cxnChg>
        <pc:cxnChg chg="add mod">
          <ac:chgData name="Maxime Charriere" userId="01c31a1cfc8e0b17" providerId="LiveId" clId="{8BB3BE36-2EE0-4B4C-A5D5-D48E9DAD7F21}" dt="2020-06-12T09:26:08.358" v="266" actId="164"/>
          <ac:cxnSpMkLst>
            <pc:docMk/>
            <pc:sldMk cId="1963305231" sldId="298"/>
            <ac:cxnSpMk id="31" creationId="{1BB5BF73-A98B-4067-8BB0-B042A0FCD2C6}"/>
          </ac:cxnSpMkLst>
        </pc:cxnChg>
        <pc:cxnChg chg="add mod">
          <ac:chgData name="Maxime Charriere" userId="01c31a1cfc8e0b17" providerId="LiveId" clId="{8BB3BE36-2EE0-4B4C-A5D5-D48E9DAD7F21}" dt="2020-06-12T09:26:11.903" v="267" actId="164"/>
          <ac:cxnSpMkLst>
            <pc:docMk/>
            <pc:sldMk cId="1963305231" sldId="298"/>
            <ac:cxnSpMk id="33" creationId="{E24639ED-5819-4A1E-8BE8-71973B45029E}"/>
          </ac:cxnSpMkLst>
        </pc:cxnChg>
        <pc:cxnChg chg="add mod">
          <ac:chgData name="Maxime Charriere" userId="01c31a1cfc8e0b17" providerId="LiveId" clId="{8BB3BE36-2EE0-4B4C-A5D5-D48E9DAD7F21}" dt="2020-06-12T09:26:15.562" v="268" actId="164"/>
          <ac:cxnSpMkLst>
            <pc:docMk/>
            <pc:sldMk cId="1963305231" sldId="298"/>
            <ac:cxnSpMk id="36" creationId="{B3210771-A560-4747-AA6C-7CEEF918E79A}"/>
          </ac:cxnSpMkLst>
        </pc:cxnChg>
        <pc:cxnChg chg="add mod">
          <ac:chgData name="Maxime Charriere" userId="01c31a1cfc8e0b17" providerId="LiveId" clId="{8BB3BE36-2EE0-4B4C-A5D5-D48E9DAD7F21}" dt="2020-06-12T09:26:19.222" v="269" actId="164"/>
          <ac:cxnSpMkLst>
            <pc:docMk/>
            <pc:sldMk cId="1963305231" sldId="298"/>
            <ac:cxnSpMk id="40" creationId="{CD1A875E-DBA7-4549-94BA-81B522509160}"/>
          </ac:cxnSpMkLst>
        </pc:cxnChg>
        <pc:cxnChg chg="add mod">
          <ac:chgData name="Maxime Charriere" userId="01c31a1cfc8e0b17" providerId="LiveId" clId="{8BB3BE36-2EE0-4B4C-A5D5-D48E9DAD7F21}" dt="2020-06-12T09:26:23.328" v="270" actId="164"/>
          <ac:cxnSpMkLst>
            <pc:docMk/>
            <pc:sldMk cId="1963305231" sldId="298"/>
            <ac:cxnSpMk id="42" creationId="{6780FEAE-EAFE-4548-B545-BBA25FA55A12}"/>
          </ac:cxnSpMkLst>
        </pc:cxnChg>
        <pc:cxnChg chg="add mod">
          <ac:chgData name="Maxime Charriere" userId="01c31a1cfc8e0b17" providerId="LiveId" clId="{8BB3BE36-2EE0-4B4C-A5D5-D48E9DAD7F21}" dt="2020-06-12T09:26:26.936" v="271" actId="164"/>
          <ac:cxnSpMkLst>
            <pc:docMk/>
            <pc:sldMk cId="1963305231" sldId="298"/>
            <ac:cxnSpMk id="44" creationId="{E2EB5490-6092-4396-B371-97E512337BBF}"/>
          </ac:cxnSpMkLst>
        </pc:cxnChg>
      </pc:sldChg>
      <pc:sldChg chg="addSp delSp modSp add">
        <pc:chgData name="Maxime Charriere" userId="01c31a1cfc8e0b17" providerId="LiveId" clId="{8BB3BE36-2EE0-4B4C-A5D5-D48E9DAD7F21}" dt="2020-06-12T09:50:55.935" v="433" actId="20577"/>
        <pc:sldMkLst>
          <pc:docMk/>
          <pc:sldMk cId="2041324036" sldId="299"/>
        </pc:sldMkLst>
        <pc:spChg chg="mod">
          <ac:chgData name="Maxime Charriere" userId="01c31a1cfc8e0b17" providerId="LiveId" clId="{8BB3BE36-2EE0-4B4C-A5D5-D48E9DAD7F21}" dt="2020-06-12T09:50:55.935" v="433" actId="20577"/>
          <ac:spMkLst>
            <pc:docMk/>
            <pc:sldMk cId="2041324036" sldId="299"/>
            <ac:spMk id="2" creationId="{1D0D37CB-468E-4820-8F2E-2C162DF6AAAC}"/>
          </ac:spMkLst>
        </pc:spChg>
        <pc:spChg chg="add mod">
          <ac:chgData name="Maxime Charriere" userId="01c31a1cfc8e0b17" providerId="LiveId" clId="{8BB3BE36-2EE0-4B4C-A5D5-D48E9DAD7F21}" dt="2020-06-12T09:22:54.920" v="240" actId="1076"/>
          <ac:spMkLst>
            <pc:docMk/>
            <pc:sldMk cId="2041324036" sldId="299"/>
            <ac:spMk id="6" creationId="{FE447CD7-45C9-4969-B5A9-B80ED47B62F6}"/>
          </ac:spMkLst>
        </pc:spChg>
        <pc:grpChg chg="add">
          <ac:chgData name="Maxime Charriere" userId="01c31a1cfc8e0b17" providerId="LiveId" clId="{8BB3BE36-2EE0-4B4C-A5D5-D48E9DAD7F21}" dt="2020-06-12T09:38:49.643" v="365"/>
          <ac:grpSpMkLst>
            <pc:docMk/>
            <pc:sldMk cId="2041324036" sldId="299"/>
            <ac:grpSpMk id="25" creationId="{7B9D5796-17C6-4B67-800B-BE6F10B4DBA2}"/>
          </ac:grpSpMkLst>
        </pc:grpChg>
        <pc:picChg chg="del">
          <ac:chgData name="Maxime Charriere" userId="01c31a1cfc8e0b17" providerId="LiveId" clId="{8BB3BE36-2EE0-4B4C-A5D5-D48E9DAD7F21}" dt="2020-06-12T09:18:51.440" v="219" actId="478"/>
          <ac:picMkLst>
            <pc:docMk/>
            <pc:sldMk cId="2041324036" sldId="299"/>
            <ac:picMk id="4" creationId="{6879B8AB-B092-450B-AAE7-164F0B52C461}"/>
          </ac:picMkLst>
        </pc:picChg>
        <pc:picChg chg="add del mod ord">
          <ac:chgData name="Maxime Charriere" userId="01c31a1cfc8e0b17" providerId="LiveId" clId="{8BB3BE36-2EE0-4B4C-A5D5-D48E9DAD7F21}" dt="2020-06-12T09:20:20.718" v="225" actId="167"/>
          <ac:picMkLst>
            <pc:docMk/>
            <pc:sldMk cId="2041324036" sldId="299"/>
            <ac:picMk id="5" creationId="{3F5CD9B9-D9EC-446B-B3E4-E8EFCA7C311E}"/>
          </ac:picMkLst>
        </pc:picChg>
        <pc:picChg chg="mod">
          <ac:chgData name="Maxime Charriere" userId="01c31a1cfc8e0b17" providerId="LiveId" clId="{8BB3BE36-2EE0-4B4C-A5D5-D48E9DAD7F21}" dt="2020-06-12T09:21:42.576" v="231" actId="29295"/>
          <ac:picMkLst>
            <pc:docMk/>
            <pc:sldMk cId="2041324036" sldId="299"/>
            <ac:picMk id="8" creationId="{4AE4F28E-5CF7-4C70-8EB9-9916884458B3}"/>
          </ac:picMkLst>
        </pc:picChg>
        <pc:picChg chg="mod">
          <ac:chgData name="Maxime Charriere" userId="01c31a1cfc8e0b17" providerId="LiveId" clId="{8BB3BE36-2EE0-4B4C-A5D5-D48E9DAD7F21}" dt="2020-06-12T09:21:52.003" v="234" actId="29295"/>
          <ac:picMkLst>
            <pc:docMk/>
            <pc:sldMk cId="2041324036" sldId="299"/>
            <ac:picMk id="10" creationId="{3433B978-D30C-43F7-B6EA-38B124ADDB66}"/>
          </ac:picMkLst>
        </pc:picChg>
        <pc:picChg chg="mod">
          <ac:chgData name="Maxime Charriere" userId="01c31a1cfc8e0b17" providerId="LiveId" clId="{8BB3BE36-2EE0-4B4C-A5D5-D48E9DAD7F21}" dt="2020-06-12T09:21:48.454" v="233" actId="29295"/>
          <ac:picMkLst>
            <pc:docMk/>
            <pc:sldMk cId="2041324036" sldId="299"/>
            <ac:picMk id="12" creationId="{DE9ABEE8-E85C-40F8-AF47-26279CFD6FCC}"/>
          </ac:picMkLst>
        </pc:picChg>
        <pc:picChg chg="mod">
          <ac:chgData name="Maxime Charriere" userId="01c31a1cfc8e0b17" providerId="LiveId" clId="{8BB3BE36-2EE0-4B4C-A5D5-D48E9DAD7F21}" dt="2020-06-12T09:29:47.753" v="297" actId="14826"/>
          <ac:picMkLst>
            <pc:docMk/>
            <pc:sldMk cId="2041324036" sldId="299"/>
            <ac:picMk id="14" creationId="{EEF1EB98-C5CB-4C54-BC71-0714A43F10DA}"/>
          </ac:picMkLst>
        </pc:picChg>
        <pc:picChg chg="mod">
          <ac:chgData name="Maxime Charriere" userId="01c31a1cfc8e0b17" providerId="LiveId" clId="{8BB3BE36-2EE0-4B4C-A5D5-D48E9DAD7F21}" dt="2020-06-12T09:29:47.921" v="298" actId="14826"/>
          <ac:picMkLst>
            <pc:docMk/>
            <pc:sldMk cId="2041324036" sldId="299"/>
            <ac:picMk id="16" creationId="{D3E91292-6708-441D-AF50-2ADF9AB7A5C2}"/>
          </ac:picMkLst>
        </pc:picChg>
        <pc:picChg chg="mod">
          <ac:chgData name="Maxime Charriere" userId="01c31a1cfc8e0b17" providerId="LiveId" clId="{8BB3BE36-2EE0-4B4C-A5D5-D48E9DAD7F21}" dt="2020-06-12T09:21:36.958" v="229" actId="29295"/>
          <ac:picMkLst>
            <pc:docMk/>
            <pc:sldMk cId="2041324036" sldId="299"/>
            <ac:picMk id="18" creationId="{C2D23394-2336-466A-B6D4-726B3ABF20BA}"/>
          </ac:picMkLst>
        </pc:picChg>
        <pc:picChg chg="mod">
          <ac:chgData name="Maxime Charriere" userId="01c31a1cfc8e0b17" providerId="LiveId" clId="{8BB3BE36-2EE0-4B4C-A5D5-D48E9DAD7F21}" dt="2020-06-12T09:21:54.856" v="235" actId="29295"/>
          <ac:picMkLst>
            <pc:docMk/>
            <pc:sldMk cId="2041324036" sldId="299"/>
            <ac:picMk id="20" creationId="{43576ADD-2ACA-4500-B5C5-B303FCB4CBE8}"/>
          </ac:picMkLst>
        </pc:picChg>
        <pc:picChg chg="mod">
          <ac:chgData name="Maxime Charriere" userId="01c31a1cfc8e0b17" providerId="LiveId" clId="{8BB3BE36-2EE0-4B4C-A5D5-D48E9DAD7F21}" dt="2020-06-12T09:21:39.400" v="230" actId="29295"/>
          <ac:picMkLst>
            <pc:docMk/>
            <pc:sldMk cId="2041324036" sldId="299"/>
            <ac:picMk id="22" creationId="{FA835115-1976-42C1-AB57-2D71598FBF81}"/>
          </ac:picMkLst>
        </pc:picChg>
        <pc:picChg chg="mod">
          <ac:chgData name="Maxime Charriere" userId="01c31a1cfc8e0b17" providerId="LiveId" clId="{8BB3BE36-2EE0-4B4C-A5D5-D48E9DAD7F21}" dt="2020-06-12T09:21:24.922" v="227" actId="29295"/>
          <ac:picMkLst>
            <pc:docMk/>
            <pc:sldMk cId="2041324036" sldId="299"/>
            <ac:picMk id="24" creationId="{D85EB159-6C0B-4067-9CEC-1F300D846F17}"/>
          </ac:picMkLst>
        </pc:picChg>
      </pc:sldChg>
      <pc:sldChg chg="addSp delSp modSp add">
        <pc:chgData name="Maxime Charriere" userId="01c31a1cfc8e0b17" providerId="LiveId" clId="{8BB3BE36-2EE0-4B4C-A5D5-D48E9DAD7F21}" dt="2020-06-12T09:51:06.720" v="434"/>
        <pc:sldMkLst>
          <pc:docMk/>
          <pc:sldMk cId="2417464845" sldId="300"/>
        </pc:sldMkLst>
        <pc:spChg chg="mod">
          <ac:chgData name="Maxime Charriere" userId="01c31a1cfc8e0b17" providerId="LiveId" clId="{8BB3BE36-2EE0-4B4C-A5D5-D48E9DAD7F21}" dt="2020-06-12T09:51:06.720" v="434"/>
          <ac:spMkLst>
            <pc:docMk/>
            <pc:sldMk cId="2417464845" sldId="300"/>
            <ac:spMk id="2" creationId="{1D0D37CB-468E-4820-8F2E-2C162DF6AAAC}"/>
          </ac:spMkLst>
        </pc:spChg>
        <pc:spChg chg="mod">
          <ac:chgData name="Maxime Charriere" userId="01c31a1cfc8e0b17" providerId="LiveId" clId="{8BB3BE36-2EE0-4B4C-A5D5-D48E9DAD7F21}" dt="2020-06-12T09:23:50.093" v="254" actId="1076"/>
          <ac:spMkLst>
            <pc:docMk/>
            <pc:sldMk cId="2417464845" sldId="300"/>
            <ac:spMk id="6" creationId="{FE447CD7-45C9-4969-B5A9-B80ED47B62F6}"/>
          </ac:spMkLst>
        </pc:spChg>
        <pc:spChg chg="add mod">
          <ac:chgData name="Maxime Charriere" userId="01c31a1cfc8e0b17" providerId="LiveId" clId="{8BB3BE36-2EE0-4B4C-A5D5-D48E9DAD7F21}" dt="2020-06-12T09:24:41.365" v="262" actId="1076"/>
          <ac:spMkLst>
            <pc:docMk/>
            <pc:sldMk cId="2417464845" sldId="300"/>
            <ac:spMk id="25" creationId="{5A167360-98C5-47A5-8080-F94699AB5410}"/>
          </ac:spMkLst>
        </pc:spChg>
        <pc:grpChg chg="add mod">
          <ac:chgData name="Maxime Charriere" userId="01c31a1cfc8e0b17" providerId="LiveId" clId="{8BB3BE36-2EE0-4B4C-A5D5-D48E9DAD7F21}" dt="2020-06-12T09:38:46.367" v="364" actId="164"/>
          <ac:grpSpMkLst>
            <pc:docMk/>
            <pc:sldMk cId="2417464845" sldId="300"/>
            <ac:grpSpMk id="17" creationId="{4FF14894-029D-4EE4-96C9-F68D80D40A3E}"/>
          </ac:grpSpMkLst>
        </pc:grpChg>
        <pc:picChg chg="add del mod ord">
          <ac:chgData name="Maxime Charriere" userId="01c31a1cfc8e0b17" providerId="LiveId" clId="{8BB3BE36-2EE0-4B4C-A5D5-D48E9DAD7F21}" dt="2020-06-12T09:23:23.905" v="249" actId="167"/>
          <ac:picMkLst>
            <pc:docMk/>
            <pc:sldMk cId="2417464845" sldId="300"/>
            <ac:picMk id="4" creationId="{331C7D4E-DE0B-4D6B-8BFD-229962DFF5D2}"/>
          </ac:picMkLst>
        </pc:picChg>
        <pc:picChg chg="del">
          <ac:chgData name="Maxime Charriere" userId="01c31a1cfc8e0b17" providerId="LiveId" clId="{8BB3BE36-2EE0-4B4C-A5D5-D48E9DAD7F21}" dt="2020-06-12T09:23:27.032" v="250" actId="478"/>
          <ac:picMkLst>
            <pc:docMk/>
            <pc:sldMk cId="2417464845" sldId="300"/>
            <ac:picMk id="5" creationId="{3F5CD9B9-D9EC-446B-B3E4-E8EFCA7C311E}"/>
          </ac:picMkLst>
        </pc:picChg>
        <pc:picChg chg="add del mod">
          <ac:chgData name="Maxime Charriere" userId="01c31a1cfc8e0b17" providerId="LiveId" clId="{8BB3BE36-2EE0-4B4C-A5D5-D48E9DAD7F21}" dt="2020-06-12T09:38:01.835" v="356" actId="478"/>
          <ac:picMkLst>
            <pc:docMk/>
            <pc:sldMk cId="2417464845" sldId="300"/>
            <ac:picMk id="9" creationId="{F93F6CFD-BBCA-4EA1-848C-14B4E95D6E2E}"/>
          </ac:picMkLst>
        </pc:picChg>
        <pc:picChg chg="add mod">
          <ac:chgData name="Maxime Charriere" userId="01c31a1cfc8e0b17" providerId="LiveId" clId="{8BB3BE36-2EE0-4B4C-A5D5-D48E9DAD7F21}" dt="2020-06-12T09:38:46.367" v="364" actId="164"/>
          <ac:picMkLst>
            <pc:docMk/>
            <pc:sldMk cId="2417464845" sldId="300"/>
            <ac:picMk id="13" creationId="{606F6C1B-F0F5-4475-8C7B-F0BB4DD24302}"/>
          </ac:picMkLst>
        </pc:picChg>
        <pc:picChg chg="mod">
          <ac:chgData name="Maxime Charriere" userId="01c31a1cfc8e0b17" providerId="LiveId" clId="{8BB3BE36-2EE0-4B4C-A5D5-D48E9DAD7F21}" dt="2020-06-12T09:29:44.051" v="295" actId="14826"/>
          <ac:picMkLst>
            <pc:docMk/>
            <pc:sldMk cId="2417464845" sldId="300"/>
            <ac:picMk id="14" creationId="{EEF1EB98-C5CB-4C54-BC71-0714A43F10DA}"/>
          </ac:picMkLst>
        </pc:picChg>
        <pc:picChg chg="mod">
          <ac:chgData name="Maxime Charriere" userId="01c31a1cfc8e0b17" providerId="LiveId" clId="{8BB3BE36-2EE0-4B4C-A5D5-D48E9DAD7F21}" dt="2020-06-12T09:29:44.443" v="296" actId="14826"/>
          <ac:picMkLst>
            <pc:docMk/>
            <pc:sldMk cId="2417464845" sldId="300"/>
            <ac:picMk id="16" creationId="{D3E91292-6708-441D-AF50-2ADF9AB7A5C2}"/>
          </ac:picMkLst>
        </pc:picChg>
        <pc:cxnChg chg="add mod">
          <ac:chgData name="Maxime Charriere" userId="01c31a1cfc8e0b17" providerId="LiveId" clId="{8BB3BE36-2EE0-4B4C-A5D5-D48E9DAD7F21}" dt="2020-06-12T09:38:46.367" v="364" actId="164"/>
          <ac:cxnSpMkLst>
            <pc:docMk/>
            <pc:sldMk cId="2417464845" sldId="300"/>
            <ac:cxnSpMk id="32" creationId="{CC1F0CBF-A279-4B77-BCA8-2161762F17BE}"/>
          </ac:cxnSpMkLst>
        </pc:cxnChg>
      </pc:sldChg>
      <pc:sldChg chg="addSp delSp modSp add ord modAnim">
        <pc:chgData name="Maxime Charriere" userId="01c31a1cfc8e0b17" providerId="LiveId" clId="{8BB3BE36-2EE0-4B4C-A5D5-D48E9DAD7F21}" dt="2020-06-12T09:49:57.377" v="422"/>
        <pc:sldMkLst>
          <pc:docMk/>
          <pc:sldMk cId="2313282891" sldId="301"/>
        </pc:sldMkLst>
        <pc:spChg chg="del">
          <ac:chgData name="Maxime Charriere" userId="01c31a1cfc8e0b17" providerId="LiveId" clId="{8BB3BE36-2EE0-4B4C-A5D5-D48E9DAD7F21}" dt="2020-06-12T09:32:20.784" v="310" actId="478"/>
          <ac:spMkLst>
            <pc:docMk/>
            <pc:sldMk cId="2313282891" sldId="301"/>
            <ac:spMk id="6" creationId="{FE447CD7-45C9-4969-B5A9-B80ED47B62F6}"/>
          </ac:spMkLst>
        </pc:spChg>
        <pc:spChg chg="del mod">
          <ac:chgData name="Maxime Charriere" userId="01c31a1cfc8e0b17" providerId="LiveId" clId="{8BB3BE36-2EE0-4B4C-A5D5-D48E9DAD7F21}" dt="2020-06-12T09:32:19.356" v="308" actId="478"/>
          <ac:spMkLst>
            <pc:docMk/>
            <pc:sldMk cId="2313282891" sldId="301"/>
            <ac:spMk id="25" creationId="{5A167360-98C5-47A5-8080-F94699AB5410}"/>
          </ac:spMkLst>
        </pc:spChg>
        <pc:spChg chg="add mod">
          <ac:chgData name="Maxime Charriere" userId="01c31a1cfc8e0b17" providerId="LiveId" clId="{8BB3BE36-2EE0-4B4C-A5D5-D48E9DAD7F21}" dt="2020-06-12T09:46:24.367" v="391" actId="14100"/>
          <ac:spMkLst>
            <pc:docMk/>
            <pc:sldMk cId="2313282891" sldId="301"/>
            <ac:spMk id="29" creationId="{2D2C755B-872C-42DE-B194-9F5B85C1C3F0}"/>
          </ac:spMkLst>
        </pc:spChg>
        <pc:spChg chg="add mod">
          <ac:chgData name="Maxime Charriere" userId="01c31a1cfc8e0b17" providerId="LiveId" clId="{8BB3BE36-2EE0-4B4C-A5D5-D48E9DAD7F21}" dt="2020-06-12T09:48:33.290" v="413" actId="1076"/>
          <ac:spMkLst>
            <pc:docMk/>
            <pc:sldMk cId="2313282891" sldId="301"/>
            <ac:spMk id="34" creationId="{391ADEC4-6698-4C4B-BD88-5B1ACA3EE15B}"/>
          </ac:spMkLst>
        </pc:spChg>
        <pc:picChg chg="del">
          <ac:chgData name="Maxime Charriere" userId="01c31a1cfc8e0b17" providerId="LiveId" clId="{8BB3BE36-2EE0-4B4C-A5D5-D48E9DAD7F21}" dt="2020-06-12T09:32:11.800" v="302" actId="478"/>
          <ac:picMkLst>
            <pc:docMk/>
            <pc:sldMk cId="2313282891" sldId="301"/>
            <ac:picMk id="4" creationId="{331C7D4E-DE0B-4D6B-8BFD-229962DFF5D2}"/>
          </ac:picMkLst>
        </pc:picChg>
        <pc:picChg chg="add mod">
          <ac:chgData name="Maxime Charriere" userId="01c31a1cfc8e0b17" providerId="LiveId" clId="{8BB3BE36-2EE0-4B4C-A5D5-D48E9DAD7F21}" dt="2020-06-12T09:47:48.744" v="407"/>
          <ac:picMkLst>
            <pc:docMk/>
            <pc:sldMk cId="2313282891" sldId="301"/>
            <ac:picMk id="5" creationId="{557F160B-3BA8-4AEE-B2CE-09B0BD8DCC7C}"/>
          </ac:picMkLst>
        </pc:picChg>
        <pc:picChg chg="del">
          <ac:chgData name="Maxime Charriere" userId="01c31a1cfc8e0b17" providerId="LiveId" clId="{8BB3BE36-2EE0-4B4C-A5D5-D48E9DAD7F21}" dt="2020-06-12T09:32:18.108" v="306" actId="478"/>
          <ac:picMkLst>
            <pc:docMk/>
            <pc:sldMk cId="2313282891" sldId="301"/>
            <ac:picMk id="8" creationId="{4AE4F28E-5CF7-4C70-8EB9-9916884458B3}"/>
          </ac:picMkLst>
        </pc:picChg>
        <pc:picChg chg="add mod">
          <ac:chgData name="Maxime Charriere" userId="01c31a1cfc8e0b17" providerId="LiveId" clId="{8BB3BE36-2EE0-4B4C-A5D5-D48E9DAD7F21}" dt="2020-06-12T09:42:58.773" v="388" actId="1076"/>
          <ac:picMkLst>
            <pc:docMk/>
            <pc:sldMk cId="2313282891" sldId="301"/>
            <ac:picMk id="9" creationId="{5F93634A-2665-4B50-939B-B105871F5323}"/>
          </ac:picMkLst>
        </pc:picChg>
        <pc:picChg chg="del">
          <ac:chgData name="Maxime Charriere" userId="01c31a1cfc8e0b17" providerId="LiveId" clId="{8BB3BE36-2EE0-4B4C-A5D5-D48E9DAD7F21}" dt="2020-06-12T09:32:16.755" v="304" actId="478"/>
          <ac:picMkLst>
            <pc:docMk/>
            <pc:sldMk cId="2313282891" sldId="301"/>
            <ac:picMk id="10" creationId="{3433B978-D30C-43F7-B6EA-38B124ADDB66}"/>
          </ac:picMkLst>
        </pc:picChg>
        <pc:picChg chg="del">
          <ac:chgData name="Maxime Charriere" userId="01c31a1cfc8e0b17" providerId="LiveId" clId="{8BB3BE36-2EE0-4B4C-A5D5-D48E9DAD7F21}" dt="2020-06-12T09:32:16.755" v="304" actId="478"/>
          <ac:picMkLst>
            <pc:docMk/>
            <pc:sldMk cId="2313282891" sldId="301"/>
            <ac:picMk id="12" creationId="{DE9ABEE8-E85C-40F8-AF47-26279CFD6FCC}"/>
          </ac:picMkLst>
        </pc:picChg>
        <pc:picChg chg="del">
          <ac:chgData name="Maxime Charriere" userId="01c31a1cfc8e0b17" providerId="LiveId" clId="{8BB3BE36-2EE0-4B4C-A5D5-D48E9DAD7F21}" dt="2020-06-12T09:32:17.468" v="305" actId="478"/>
          <ac:picMkLst>
            <pc:docMk/>
            <pc:sldMk cId="2313282891" sldId="301"/>
            <ac:picMk id="14" creationId="{EEF1EB98-C5CB-4C54-BC71-0714A43F10DA}"/>
          </ac:picMkLst>
        </pc:picChg>
        <pc:picChg chg="del">
          <ac:chgData name="Maxime Charriere" userId="01c31a1cfc8e0b17" providerId="LiveId" clId="{8BB3BE36-2EE0-4B4C-A5D5-D48E9DAD7F21}" dt="2020-06-12T09:32:21.741" v="311" actId="478"/>
          <ac:picMkLst>
            <pc:docMk/>
            <pc:sldMk cId="2313282891" sldId="301"/>
            <ac:picMk id="16" creationId="{D3E91292-6708-441D-AF50-2ADF9AB7A5C2}"/>
          </ac:picMkLst>
        </pc:picChg>
        <pc:picChg chg="del">
          <ac:chgData name="Maxime Charriere" userId="01c31a1cfc8e0b17" providerId="LiveId" clId="{8BB3BE36-2EE0-4B4C-A5D5-D48E9DAD7F21}" dt="2020-06-12T09:32:24.060" v="313" actId="478"/>
          <ac:picMkLst>
            <pc:docMk/>
            <pc:sldMk cId="2313282891" sldId="301"/>
            <ac:picMk id="18" creationId="{C2D23394-2336-466A-B6D4-726B3ABF20BA}"/>
          </ac:picMkLst>
        </pc:picChg>
        <pc:picChg chg="del">
          <ac:chgData name="Maxime Charriere" userId="01c31a1cfc8e0b17" providerId="LiveId" clId="{8BB3BE36-2EE0-4B4C-A5D5-D48E9DAD7F21}" dt="2020-06-12T09:32:14.311" v="303" actId="478"/>
          <ac:picMkLst>
            <pc:docMk/>
            <pc:sldMk cId="2313282891" sldId="301"/>
            <ac:picMk id="20" creationId="{43576ADD-2ACA-4500-B5C5-B303FCB4CBE8}"/>
          </ac:picMkLst>
        </pc:picChg>
        <pc:picChg chg="add mod">
          <ac:chgData name="Maxime Charriere" userId="01c31a1cfc8e0b17" providerId="LiveId" clId="{8BB3BE36-2EE0-4B4C-A5D5-D48E9DAD7F21}" dt="2020-06-12T09:49:39.346" v="420" actId="1076"/>
          <ac:picMkLst>
            <pc:docMk/>
            <pc:sldMk cId="2313282891" sldId="301"/>
            <ac:picMk id="21" creationId="{4BDB5310-400E-4D65-BAF4-A919DA4E0AB8}"/>
          </ac:picMkLst>
        </pc:picChg>
        <pc:picChg chg="del">
          <ac:chgData name="Maxime Charriere" userId="01c31a1cfc8e0b17" providerId="LiveId" clId="{8BB3BE36-2EE0-4B4C-A5D5-D48E9DAD7F21}" dt="2020-06-12T09:32:22.595" v="312" actId="478"/>
          <ac:picMkLst>
            <pc:docMk/>
            <pc:sldMk cId="2313282891" sldId="301"/>
            <ac:picMk id="22" creationId="{FA835115-1976-42C1-AB57-2D71598FBF81}"/>
          </ac:picMkLst>
        </pc:picChg>
        <pc:picChg chg="del">
          <ac:chgData name="Maxime Charriere" userId="01c31a1cfc8e0b17" providerId="LiveId" clId="{8BB3BE36-2EE0-4B4C-A5D5-D48E9DAD7F21}" dt="2020-06-12T09:32:24.060" v="313" actId="478"/>
          <ac:picMkLst>
            <pc:docMk/>
            <pc:sldMk cId="2313282891" sldId="301"/>
            <ac:picMk id="24" creationId="{D85EB159-6C0B-4067-9CEC-1F300D846F17}"/>
          </ac:picMkLst>
        </pc:picChg>
        <pc:picChg chg="add mod">
          <ac:chgData name="Maxime Charriere" userId="01c31a1cfc8e0b17" providerId="LiveId" clId="{8BB3BE36-2EE0-4B4C-A5D5-D48E9DAD7F21}" dt="2020-06-12T09:46:21.426" v="390" actId="1076"/>
          <ac:picMkLst>
            <pc:docMk/>
            <pc:sldMk cId="2313282891" sldId="301"/>
            <ac:picMk id="2050" creationId="{C5866696-34C4-4B8E-9CA7-678403B4342C}"/>
          </ac:picMkLst>
        </pc:picChg>
        <pc:cxnChg chg="add mod ord">
          <ac:chgData name="Maxime Charriere" userId="01c31a1cfc8e0b17" providerId="LiveId" clId="{8BB3BE36-2EE0-4B4C-A5D5-D48E9DAD7F21}" dt="2020-06-12T09:47:23.784" v="406" actId="208"/>
          <ac:cxnSpMkLst>
            <pc:docMk/>
            <pc:sldMk cId="2313282891" sldId="301"/>
            <ac:cxnSpMk id="13" creationId="{0805599E-9B83-4912-AD4F-A14272C5E5FF}"/>
          </ac:cxnSpMkLst>
        </pc:cxnChg>
        <pc:cxnChg chg="del mod">
          <ac:chgData name="Maxime Charriere" userId="01c31a1cfc8e0b17" providerId="LiveId" clId="{8BB3BE36-2EE0-4B4C-A5D5-D48E9DAD7F21}" dt="2020-06-12T09:32:24.060" v="313" actId="478"/>
          <ac:cxnSpMkLst>
            <pc:docMk/>
            <pc:sldMk cId="2313282891" sldId="301"/>
            <ac:cxnSpMk id="26" creationId="{4502A14B-5B8D-4F0F-A788-7E77204FEC2C}"/>
          </ac:cxnSpMkLst>
        </pc:cxnChg>
        <pc:cxnChg chg="del mod">
          <ac:chgData name="Maxime Charriere" userId="01c31a1cfc8e0b17" providerId="LiveId" clId="{8BB3BE36-2EE0-4B4C-A5D5-D48E9DAD7F21}" dt="2020-06-12T09:32:24.060" v="313" actId="478"/>
          <ac:cxnSpMkLst>
            <pc:docMk/>
            <pc:sldMk cId="2313282891" sldId="301"/>
            <ac:cxnSpMk id="28" creationId="{4B7BE0B1-11ED-41C5-89F6-C5BEE31CA7EC}"/>
          </ac:cxnSpMkLst>
        </pc:cxnChg>
        <pc:cxnChg chg="del">
          <ac:chgData name="Maxime Charriere" userId="01c31a1cfc8e0b17" providerId="LiveId" clId="{8BB3BE36-2EE0-4B4C-A5D5-D48E9DAD7F21}" dt="2020-06-12T09:32:22.595" v="312" actId="478"/>
          <ac:cxnSpMkLst>
            <pc:docMk/>
            <pc:sldMk cId="2313282891" sldId="301"/>
            <ac:cxnSpMk id="30" creationId="{00C7198A-DA7E-43F6-AB9D-42C136F1CAC4}"/>
          </ac:cxnSpMkLst>
        </pc:cxnChg>
        <pc:cxnChg chg="del">
          <ac:chgData name="Maxime Charriere" userId="01c31a1cfc8e0b17" providerId="LiveId" clId="{8BB3BE36-2EE0-4B4C-A5D5-D48E9DAD7F21}" dt="2020-06-12T09:32:21.741" v="311" actId="478"/>
          <ac:cxnSpMkLst>
            <pc:docMk/>
            <pc:sldMk cId="2313282891" sldId="301"/>
            <ac:cxnSpMk id="31" creationId="{1BB5BF73-A98B-4067-8BB0-B042A0FCD2C6}"/>
          </ac:cxnSpMkLst>
        </pc:cxnChg>
        <pc:cxnChg chg="del">
          <ac:chgData name="Maxime Charriere" userId="01c31a1cfc8e0b17" providerId="LiveId" clId="{8BB3BE36-2EE0-4B4C-A5D5-D48E9DAD7F21}" dt="2020-06-12T09:32:20.048" v="309" actId="478"/>
          <ac:cxnSpMkLst>
            <pc:docMk/>
            <pc:sldMk cId="2313282891" sldId="301"/>
            <ac:cxnSpMk id="33" creationId="{E24639ED-5819-4A1E-8BE8-71973B45029E}"/>
          </ac:cxnSpMkLst>
        </pc:cxnChg>
        <pc:cxnChg chg="del mod">
          <ac:chgData name="Maxime Charriere" userId="01c31a1cfc8e0b17" providerId="LiveId" clId="{8BB3BE36-2EE0-4B4C-A5D5-D48E9DAD7F21}" dt="2020-06-12T09:32:16.755" v="304" actId="478"/>
          <ac:cxnSpMkLst>
            <pc:docMk/>
            <pc:sldMk cId="2313282891" sldId="301"/>
            <ac:cxnSpMk id="36" creationId="{B3210771-A560-4747-AA6C-7CEEF918E79A}"/>
          </ac:cxnSpMkLst>
        </pc:cxnChg>
        <pc:cxnChg chg="del">
          <ac:chgData name="Maxime Charriere" userId="01c31a1cfc8e0b17" providerId="LiveId" clId="{8BB3BE36-2EE0-4B4C-A5D5-D48E9DAD7F21}" dt="2020-06-12T09:32:14.311" v="303" actId="478"/>
          <ac:cxnSpMkLst>
            <pc:docMk/>
            <pc:sldMk cId="2313282891" sldId="301"/>
            <ac:cxnSpMk id="40" creationId="{CD1A875E-DBA7-4549-94BA-81B522509160}"/>
          </ac:cxnSpMkLst>
        </pc:cxnChg>
        <pc:cxnChg chg="del">
          <ac:chgData name="Maxime Charriere" userId="01c31a1cfc8e0b17" providerId="LiveId" clId="{8BB3BE36-2EE0-4B4C-A5D5-D48E9DAD7F21}" dt="2020-06-12T09:32:14.311" v="303" actId="478"/>
          <ac:cxnSpMkLst>
            <pc:docMk/>
            <pc:sldMk cId="2313282891" sldId="301"/>
            <ac:cxnSpMk id="42" creationId="{6780FEAE-EAFE-4548-B545-BBA25FA55A12}"/>
          </ac:cxnSpMkLst>
        </pc:cxnChg>
        <pc:cxnChg chg="del">
          <ac:chgData name="Maxime Charriere" userId="01c31a1cfc8e0b17" providerId="LiveId" clId="{8BB3BE36-2EE0-4B4C-A5D5-D48E9DAD7F21}" dt="2020-06-12T09:32:14.311" v="303" actId="478"/>
          <ac:cxnSpMkLst>
            <pc:docMk/>
            <pc:sldMk cId="2313282891" sldId="301"/>
            <ac:cxnSpMk id="44" creationId="{E2EB5490-6092-4396-B371-97E512337BBF}"/>
          </ac:cxnSpMkLst>
        </pc:cxnChg>
      </pc:sldChg>
      <pc:sldChg chg="addSp modSp add">
        <pc:chgData name="Maxime Charriere" userId="01c31a1cfc8e0b17" providerId="LiveId" clId="{8BB3BE36-2EE0-4B4C-A5D5-D48E9DAD7F21}" dt="2020-06-12T10:16:21.681" v="735" actId="20577"/>
        <pc:sldMkLst>
          <pc:docMk/>
          <pc:sldMk cId="2557543545" sldId="302"/>
        </pc:sldMkLst>
        <pc:spChg chg="mod">
          <ac:chgData name="Maxime Charriere" userId="01c31a1cfc8e0b17" providerId="LiveId" clId="{8BB3BE36-2EE0-4B4C-A5D5-D48E9DAD7F21}" dt="2020-06-12T10:05:21.632" v="657"/>
          <ac:spMkLst>
            <pc:docMk/>
            <pc:sldMk cId="2557543545" sldId="302"/>
            <ac:spMk id="2" creationId="{A970B625-855D-494B-9909-D13B2650093F}"/>
          </ac:spMkLst>
        </pc:spChg>
        <pc:spChg chg="add mod">
          <ac:chgData name="Maxime Charriere" userId="01c31a1cfc8e0b17" providerId="LiveId" clId="{8BB3BE36-2EE0-4B4C-A5D5-D48E9DAD7F21}" dt="2020-06-12T10:16:21.681" v="735" actId="20577"/>
          <ac:spMkLst>
            <pc:docMk/>
            <pc:sldMk cId="2557543545" sldId="302"/>
            <ac:spMk id="3" creationId="{ED3779AD-8F6C-4361-8B01-E2D9F160F557}"/>
          </ac:spMkLst>
        </pc:spChg>
      </pc:sldChg>
      <pc:sldChg chg="add del">
        <pc:chgData name="Maxime Charriere" userId="01c31a1cfc8e0b17" providerId="LiveId" clId="{8BB3BE36-2EE0-4B4C-A5D5-D48E9DAD7F21}" dt="2020-06-12T10:03:26.758" v="653" actId="2696"/>
        <pc:sldMkLst>
          <pc:docMk/>
          <pc:sldMk cId="2938208888" sldId="302"/>
        </pc:sldMkLst>
      </pc:sldChg>
      <pc:sldChg chg="addSp delSp modSp add delAnim modAnim">
        <pc:chgData name="Maxime Charriere" userId="01c31a1cfc8e0b17" providerId="LiveId" clId="{8BB3BE36-2EE0-4B4C-A5D5-D48E9DAD7F21}" dt="2020-06-12T10:38:39.226" v="877" actId="1076"/>
        <pc:sldMkLst>
          <pc:docMk/>
          <pc:sldMk cId="149469812" sldId="303"/>
        </pc:sldMkLst>
        <pc:spChg chg="mod">
          <ac:chgData name="Maxime Charriere" userId="01c31a1cfc8e0b17" providerId="LiveId" clId="{8BB3BE36-2EE0-4B4C-A5D5-D48E9DAD7F21}" dt="2020-06-12T10:38:22.204" v="873" actId="1076"/>
          <ac:spMkLst>
            <pc:docMk/>
            <pc:sldMk cId="149469812" sldId="303"/>
            <ac:spMk id="2" creationId="{543A2BBE-BD99-4A76-9AD2-BF0C6FA58D1C}"/>
          </ac:spMkLst>
        </pc:spChg>
        <pc:spChg chg="add mod">
          <ac:chgData name="Maxime Charriere" userId="01c31a1cfc8e0b17" providerId="LiveId" clId="{8BB3BE36-2EE0-4B4C-A5D5-D48E9DAD7F21}" dt="2020-06-12T10:38:36.220" v="876" actId="1076"/>
          <ac:spMkLst>
            <pc:docMk/>
            <pc:sldMk cId="149469812" sldId="303"/>
            <ac:spMk id="7" creationId="{DCA9715C-1A1E-419E-8015-A0842A137F59}"/>
          </ac:spMkLst>
        </pc:spChg>
        <pc:spChg chg="add mod">
          <ac:chgData name="Maxime Charriere" userId="01c31a1cfc8e0b17" providerId="LiveId" clId="{8BB3BE36-2EE0-4B4C-A5D5-D48E9DAD7F21}" dt="2020-06-12T10:38:36.220" v="876" actId="1076"/>
          <ac:spMkLst>
            <pc:docMk/>
            <pc:sldMk cId="149469812" sldId="303"/>
            <ac:spMk id="8" creationId="{B8D7172E-28E2-4BB4-B696-5999E4EC368F}"/>
          </ac:spMkLst>
        </pc:spChg>
        <pc:spChg chg="add del mod ord">
          <ac:chgData name="Maxime Charriere" userId="01c31a1cfc8e0b17" providerId="LiveId" clId="{8BB3BE36-2EE0-4B4C-A5D5-D48E9DAD7F21}" dt="2020-06-12T10:30:06.434" v="806" actId="478"/>
          <ac:spMkLst>
            <pc:docMk/>
            <pc:sldMk cId="149469812" sldId="303"/>
            <ac:spMk id="9" creationId="{AE0BCCBB-8F14-4E1D-8B96-BDBD6A586DE3}"/>
          </ac:spMkLst>
        </pc:spChg>
        <pc:spChg chg="add mod ord">
          <ac:chgData name="Maxime Charriere" userId="01c31a1cfc8e0b17" providerId="LiveId" clId="{8BB3BE36-2EE0-4B4C-A5D5-D48E9DAD7F21}" dt="2020-06-12T10:38:36.220" v="876" actId="1076"/>
          <ac:spMkLst>
            <pc:docMk/>
            <pc:sldMk cId="149469812" sldId="303"/>
            <ac:spMk id="10" creationId="{77A8D5A6-3BD0-4BF7-AE09-DD45B3FF2237}"/>
          </ac:spMkLst>
        </pc:spChg>
        <pc:grpChg chg="add del mod">
          <ac:chgData name="Maxime Charriere" userId="01c31a1cfc8e0b17" providerId="LiveId" clId="{8BB3BE36-2EE0-4B4C-A5D5-D48E9DAD7F21}" dt="2020-06-12T10:35:31.510" v="851" actId="478"/>
          <ac:grpSpMkLst>
            <pc:docMk/>
            <pc:sldMk cId="149469812" sldId="303"/>
            <ac:grpSpMk id="11" creationId="{046B45CA-DE67-4A24-8885-B67D573271EE}"/>
          </ac:grpSpMkLst>
        </pc:grpChg>
        <pc:grpChg chg="add mod">
          <ac:chgData name="Maxime Charriere" userId="01c31a1cfc8e0b17" providerId="LiveId" clId="{8BB3BE36-2EE0-4B4C-A5D5-D48E9DAD7F21}" dt="2020-06-12T10:38:36.220" v="876" actId="1076"/>
          <ac:grpSpMkLst>
            <pc:docMk/>
            <pc:sldMk cId="149469812" sldId="303"/>
            <ac:grpSpMk id="34" creationId="{A3AECF95-7192-423F-BDDF-153DA4B2FFDC}"/>
          </ac:grpSpMkLst>
        </pc:grpChg>
        <pc:grpChg chg="add mod">
          <ac:chgData name="Maxime Charriere" userId="01c31a1cfc8e0b17" providerId="LiveId" clId="{8BB3BE36-2EE0-4B4C-A5D5-D48E9DAD7F21}" dt="2020-06-12T10:38:32.838" v="875" actId="164"/>
          <ac:grpSpMkLst>
            <pc:docMk/>
            <pc:sldMk cId="149469812" sldId="303"/>
            <ac:grpSpMk id="37" creationId="{73FA6D5F-FE62-48E3-AC1A-BDD7FFE9F9B7}"/>
          </ac:grpSpMkLst>
        </pc:grpChg>
        <pc:picChg chg="add del mod">
          <ac:chgData name="Maxime Charriere" userId="01c31a1cfc8e0b17" providerId="LiveId" clId="{8BB3BE36-2EE0-4B4C-A5D5-D48E9DAD7F21}" dt="2020-06-12T10:26:23.007" v="760" actId="478"/>
          <ac:picMkLst>
            <pc:docMk/>
            <pc:sldMk cId="149469812" sldId="303"/>
            <ac:picMk id="4" creationId="{E009B811-55A9-4F60-819C-D97406AB65C0}"/>
          </ac:picMkLst>
        </pc:picChg>
        <pc:picChg chg="add mod">
          <ac:chgData name="Maxime Charriere" userId="01c31a1cfc8e0b17" providerId="LiveId" clId="{8BB3BE36-2EE0-4B4C-A5D5-D48E9DAD7F21}" dt="2020-06-12T10:38:39.226" v="877" actId="1076"/>
          <ac:picMkLst>
            <pc:docMk/>
            <pc:sldMk cId="149469812" sldId="303"/>
            <ac:picMk id="6" creationId="{E1A9C8B8-8489-4EB8-BBBE-231473B55B3E}"/>
          </ac:picMkLst>
        </pc:picChg>
      </pc:sldChg>
      <pc:sldChg chg="addSp delSp modSp add delAnim modAnim">
        <pc:chgData name="Maxime Charriere" userId="01c31a1cfc8e0b17" providerId="LiveId" clId="{8BB3BE36-2EE0-4B4C-A5D5-D48E9DAD7F21}" dt="2020-06-12T11:06:52.716" v="1028"/>
        <pc:sldMkLst>
          <pc:docMk/>
          <pc:sldMk cId="1848804975" sldId="304"/>
        </pc:sldMkLst>
        <pc:spChg chg="mod">
          <ac:chgData name="Maxime Charriere" userId="01c31a1cfc8e0b17" providerId="LiveId" clId="{8BB3BE36-2EE0-4B4C-A5D5-D48E9DAD7F21}" dt="2020-06-12T10:40:44.972" v="893" actId="20577"/>
          <ac:spMkLst>
            <pc:docMk/>
            <pc:sldMk cId="1848804975" sldId="304"/>
            <ac:spMk id="2" creationId="{543A2BBE-BD99-4A76-9AD2-BF0C6FA58D1C}"/>
          </ac:spMkLst>
        </pc:spChg>
        <pc:spChg chg="del">
          <ac:chgData name="Maxime Charriere" userId="01c31a1cfc8e0b17" providerId="LiveId" clId="{8BB3BE36-2EE0-4B4C-A5D5-D48E9DAD7F21}" dt="2020-06-12T10:40:37.776" v="879" actId="478"/>
          <ac:spMkLst>
            <pc:docMk/>
            <pc:sldMk cId="1848804975" sldId="304"/>
            <ac:spMk id="7" creationId="{DCA9715C-1A1E-419E-8015-A0842A137F59}"/>
          </ac:spMkLst>
        </pc:spChg>
        <pc:spChg chg="del">
          <ac:chgData name="Maxime Charriere" userId="01c31a1cfc8e0b17" providerId="LiveId" clId="{8BB3BE36-2EE0-4B4C-A5D5-D48E9DAD7F21}" dt="2020-06-12T10:40:37.776" v="879" actId="478"/>
          <ac:spMkLst>
            <pc:docMk/>
            <pc:sldMk cId="1848804975" sldId="304"/>
            <ac:spMk id="8" creationId="{B8D7172E-28E2-4BB4-B696-5999E4EC368F}"/>
          </ac:spMkLst>
        </pc:spChg>
        <pc:spChg chg="del">
          <ac:chgData name="Maxime Charriere" userId="01c31a1cfc8e0b17" providerId="LiveId" clId="{8BB3BE36-2EE0-4B4C-A5D5-D48E9DAD7F21}" dt="2020-06-12T10:40:37.776" v="879" actId="478"/>
          <ac:spMkLst>
            <pc:docMk/>
            <pc:sldMk cId="1848804975" sldId="304"/>
            <ac:spMk id="10" creationId="{77A8D5A6-3BD0-4BF7-AE09-DD45B3FF2237}"/>
          </ac:spMkLst>
        </pc:spChg>
        <pc:grpChg chg="add mod">
          <ac:chgData name="Maxime Charriere" userId="01c31a1cfc8e0b17" providerId="LiveId" clId="{8BB3BE36-2EE0-4B4C-A5D5-D48E9DAD7F21}" dt="2020-06-12T11:04:04.734" v="1003" actId="1076"/>
          <ac:grpSpMkLst>
            <pc:docMk/>
            <pc:sldMk cId="1848804975" sldId="304"/>
            <ac:grpSpMk id="3" creationId="{C258B1F1-8F82-4A3C-9334-E4111C72C652}"/>
          </ac:grpSpMkLst>
        </pc:grpChg>
        <pc:grpChg chg="add mod">
          <ac:chgData name="Maxime Charriere" userId="01c31a1cfc8e0b17" providerId="LiveId" clId="{8BB3BE36-2EE0-4B4C-A5D5-D48E9DAD7F21}" dt="2020-06-12T11:04:02.042" v="1002" actId="164"/>
          <ac:grpSpMkLst>
            <pc:docMk/>
            <pc:sldMk cId="1848804975" sldId="304"/>
            <ac:grpSpMk id="11" creationId="{A039F90E-29D4-41EC-9C89-398347713143}"/>
          </ac:grpSpMkLst>
        </pc:grpChg>
        <pc:grpChg chg="add mod">
          <ac:chgData name="Maxime Charriere" userId="01c31a1cfc8e0b17" providerId="LiveId" clId="{8BB3BE36-2EE0-4B4C-A5D5-D48E9DAD7F21}" dt="2020-06-12T11:04:02.042" v="1002" actId="164"/>
          <ac:grpSpMkLst>
            <pc:docMk/>
            <pc:sldMk cId="1848804975" sldId="304"/>
            <ac:grpSpMk id="15" creationId="{C6EFFA64-F89A-449C-8FC4-67295B25931D}"/>
          </ac:grpSpMkLst>
        </pc:grpChg>
        <pc:grpChg chg="add mod ord">
          <ac:chgData name="Maxime Charriere" userId="01c31a1cfc8e0b17" providerId="LiveId" clId="{8BB3BE36-2EE0-4B4C-A5D5-D48E9DAD7F21}" dt="2020-06-12T11:06:05.453" v="1026" actId="171"/>
          <ac:grpSpMkLst>
            <pc:docMk/>
            <pc:sldMk cId="1848804975" sldId="304"/>
            <ac:grpSpMk id="23" creationId="{A0BA3E47-E866-4B1B-ADB4-A210C89C22A0}"/>
          </ac:grpSpMkLst>
        </pc:grpChg>
        <pc:grpChg chg="mod">
          <ac:chgData name="Maxime Charriere" userId="01c31a1cfc8e0b17" providerId="LiveId" clId="{8BB3BE36-2EE0-4B4C-A5D5-D48E9DAD7F21}" dt="2020-06-12T11:05:24.143" v="1018"/>
          <ac:grpSpMkLst>
            <pc:docMk/>
            <pc:sldMk cId="1848804975" sldId="304"/>
            <ac:grpSpMk id="24" creationId="{E87E1EF2-2950-4CB1-8EF4-5532B2B79F83}"/>
          </ac:grpSpMkLst>
        </pc:grpChg>
        <pc:grpChg chg="mod">
          <ac:chgData name="Maxime Charriere" userId="01c31a1cfc8e0b17" providerId="LiveId" clId="{8BB3BE36-2EE0-4B4C-A5D5-D48E9DAD7F21}" dt="2020-06-12T11:05:24.143" v="1018"/>
          <ac:grpSpMkLst>
            <pc:docMk/>
            <pc:sldMk cId="1848804975" sldId="304"/>
            <ac:grpSpMk id="25" creationId="{032A1676-7C5D-4C85-9CDB-A18609641E30}"/>
          </ac:grpSpMkLst>
        </pc:grpChg>
        <pc:grpChg chg="add del mod">
          <ac:chgData name="Maxime Charriere" userId="01c31a1cfc8e0b17" providerId="LiveId" clId="{8BB3BE36-2EE0-4B4C-A5D5-D48E9DAD7F21}" dt="2020-06-12T11:06:52.716" v="1028"/>
          <ac:grpSpMkLst>
            <pc:docMk/>
            <pc:sldMk cId="1848804975" sldId="304"/>
            <ac:grpSpMk id="32" creationId="{1F1760DC-89D2-4BFC-84F4-A29DD9F5B513}"/>
          </ac:grpSpMkLst>
        </pc:grpChg>
        <pc:grpChg chg="mod">
          <ac:chgData name="Maxime Charriere" userId="01c31a1cfc8e0b17" providerId="LiveId" clId="{8BB3BE36-2EE0-4B4C-A5D5-D48E9DAD7F21}" dt="2020-06-12T11:06:51.154" v="1027"/>
          <ac:grpSpMkLst>
            <pc:docMk/>
            <pc:sldMk cId="1848804975" sldId="304"/>
            <ac:grpSpMk id="33" creationId="{9B5CD039-054D-4DED-BC1A-6B19FEEAEF9C}"/>
          </ac:grpSpMkLst>
        </pc:grpChg>
        <pc:grpChg chg="del">
          <ac:chgData name="Maxime Charriere" userId="01c31a1cfc8e0b17" providerId="LiveId" clId="{8BB3BE36-2EE0-4B4C-A5D5-D48E9DAD7F21}" dt="2020-06-12T10:40:37.776" v="879" actId="478"/>
          <ac:grpSpMkLst>
            <pc:docMk/>
            <pc:sldMk cId="1848804975" sldId="304"/>
            <ac:grpSpMk id="34" creationId="{A3AECF95-7192-423F-BDDF-153DA4B2FFDC}"/>
          </ac:grpSpMkLst>
        </pc:grpChg>
        <pc:grpChg chg="mod">
          <ac:chgData name="Maxime Charriere" userId="01c31a1cfc8e0b17" providerId="LiveId" clId="{8BB3BE36-2EE0-4B4C-A5D5-D48E9DAD7F21}" dt="2020-06-12T11:06:51.154" v="1027"/>
          <ac:grpSpMkLst>
            <pc:docMk/>
            <pc:sldMk cId="1848804975" sldId="304"/>
            <ac:grpSpMk id="37" creationId="{2F8680AB-105D-4AF1-B686-39832B77D129}"/>
          </ac:grpSpMkLst>
        </pc:grpChg>
        <pc:picChg chg="add mod">
          <ac:chgData name="Maxime Charriere" userId="01c31a1cfc8e0b17" providerId="LiveId" clId="{8BB3BE36-2EE0-4B4C-A5D5-D48E9DAD7F21}" dt="2020-06-12T11:05:10.630" v="1016" actId="1076"/>
          <ac:picMkLst>
            <pc:docMk/>
            <pc:sldMk cId="1848804975" sldId="304"/>
            <ac:picMk id="5" creationId="{B08A40E7-FF0E-4D38-8908-4C0E34DEFA27}"/>
          </ac:picMkLst>
        </pc:picChg>
        <pc:picChg chg="del">
          <ac:chgData name="Maxime Charriere" userId="01c31a1cfc8e0b17" providerId="LiveId" clId="{8BB3BE36-2EE0-4B4C-A5D5-D48E9DAD7F21}" dt="2020-06-12T10:40:37.776" v="879" actId="478"/>
          <ac:picMkLst>
            <pc:docMk/>
            <pc:sldMk cId="1848804975" sldId="304"/>
            <ac:picMk id="6" creationId="{E1A9C8B8-8489-4EB8-BBBE-231473B55B3E}"/>
          </ac:picMkLst>
        </pc:picChg>
        <pc:picChg chg="add mod">
          <ac:chgData name="Maxime Charriere" userId="01c31a1cfc8e0b17" providerId="LiveId" clId="{8BB3BE36-2EE0-4B4C-A5D5-D48E9DAD7F21}" dt="2020-06-12T11:05:05.106" v="1014" actId="1076"/>
          <ac:picMkLst>
            <pc:docMk/>
            <pc:sldMk cId="1848804975" sldId="304"/>
            <ac:picMk id="20" creationId="{A8C700D6-9FDF-4E0A-9A2A-28009243BE03}"/>
          </ac:picMkLst>
        </pc:picChg>
        <pc:picChg chg="add mod">
          <ac:chgData name="Maxime Charriere" userId="01c31a1cfc8e0b17" providerId="LiveId" clId="{8BB3BE36-2EE0-4B4C-A5D5-D48E9DAD7F21}" dt="2020-06-12T10:40:56.579" v="898" actId="1076"/>
          <ac:picMkLst>
            <pc:docMk/>
            <pc:sldMk cId="1848804975" sldId="304"/>
            <ac:picMk id="5122" creationId="{348046BD-70CD-4237-A3E2-6D87ED757FFF}"/>
          </ac:picMkLst>
        </pc:picChg>
      </pc:sldChg>
      <pc:sldChg chg="addSp delSp modSp add">
        <pc:chgData name="Maxime Charriere" userId="01c31a1cfc8e0b17" providerId="LiveId" clId="{8BB3BE36-2EE0-4B4C-A5D5-D48E9DAD7F21}" dt="2020-06-12T11:01:53.979" v="999" actId="14826"/>
        <pc:sldMkLst>
          <pc:docMk/>
          <pc:sldMk cId="3202250316" sldId="305"/>
        </pc:sldMkLst>
        <pc:spChg chg="mod">
          <ac:chgData name="Maxime Charriere" userId="01c31a1cfc8e0b17" providerId="LiveId" clId="{8BB3BE36-2EE0-4B4C-A5D5-D48E9DAD7F21}" dt="2020-06-12T10:51:50.223" v="932" actId="1076"/>
          <ac:spMkLst>
            <pc:docMk/>
            <pc:sldMk cId="3202250316" sldId="305"/>
            <ac:spMk id="2" creationId="{86C3F611-6328-4D76-AE63-6A24C7D835EF}"/>
          </ac:spMkLst>
        </pc:spChg>
        <pc:spChg chg="add del mod">
          <ac:chgData name="Maxime Charriere" userId="01c31a1cfc8e0b17" providerId="LiveId" clId="{8BB3BE36-2EE0-4B4C-A5D5-D48E9DAD7F21}" dt="2020-06-12T10:49:07.902" v="913" actId="478"/>
          <ac:spMkLst>
            <pc:docMk/>
            <pc:sldMk cId="3202250316" sldId="305"/>
            <ac:spMk id="3" creationId="{A354C45C-99BB-4694-BC14-6464D41F13A5}"/>
          </ac:spMkLst>
        </pc:spChg>
        <pc:spChg chg="add del mod">
          <ac:chgData name="Maxime Charriere" userId="01c31a1cfc8e0b17" providerId="LiveId" clId="{8BB3BE36-2EE0-4B4C-A5D5-D48E9DAD7F21}" dt="2020-06-12T10:51:43.359" v="931" actId="478"/>
          <ac:spMkLst>
            <pc:docMk/>
            <pc:sldMk cId="3202250316" sldId="305"/>
            <ac:spMk id="8" creationId="{EB71D6C6-26F8-471E-8A3F-CEC71F1DBD0A}"/>
          </ac:spMkLst>
        </pc:spChg>
        <pc:spChg chg="add del mod">
          <ac:chgData name="Maxime Charriere" userId="01c31a1cfc8e0b17" providerId="LiveId" clId="{8BB3BE36-2EE0-4B4C-A5D5-D48E9DAD7F21}" dt="2020-06-12T10:57:44.452" v="965" actId="478"/>
          <ac:spMkLst>
            <pc:docMk/>
            <pc:sldMk cId="3202250316" sldId="305"/>
            <ac:spMk id="95" creationId="{544E14B9-0B0A-4452-8C95-0267436A53E8}"/>
          </ac:spMkLst>
        </pc:spChg>
        <pc:spChg chg="add del mod">
          <ac:chgData name="Maxime Charriere" userId="01c31a1cfc8e0b17" providerId="LiveId" clId="{8BB3BE36-2EE0-4B4C-A5D5-D48E9DAD7F21}" dt="2020-06-12T10:58:30.675" v="970" actId="478"/>
          <ac:spMkLst>
            <pc:docMk/>
            <pc:sldMk cId="3202250316" sldId="305"/>
            <ac:spMk id="97" creationId="{E4F975AA-3D1C-4E4A-AF59-87994E25F28B}"/>
          </ac:spMkLst>
        </pc:spChg>
        <pc:grpChg chg="add del mod">
          <ac:chgData name="Maxime Charriere" userId="01c31a1cfc8e0b17" providerId="LiveId" clId="{8BB3BE36-2EE0-4B4C-A5D5-D48E9DAD7F21}" dt="2020-06-12T10:56:27.500" v="954" actId="478"/>
          <ac:grpSpMkLst>
            <pc:docMk/>
            <pc:sldMk cId="3202250316" sldId="305"/>
            <ac:grpSpMk id="12" creationId="{AB5EE346-7BE4-439F-946A-52CAC653DCB5}"/>
          </ac:grpSpMkLst>
        </pc:grpChg>
        <pc:grpChg chg="add del mod">
          <ac:chgData name="Maxime Charriere" userId="01c31a1cfc8e0b17" providerId="LiveId" clId="{8BB3BE36-2EE0-4B4C-A5D5-D48E9DAD7F21}" dt="2020-06-12T10:57:37.787" v="960" actId="478"/>
          <ac:grpSpMkLst>
            <pc:docMk/>
            <pc:sldMk cId="3202250316" sldId="305"/>
            <ac:grpSpMk id="16" creationId="{E72241D9-9C93-4ACB-8AC6-6B1544D732E9}"/>
          </ac:grpSpMkLst>
        </pc:grpChg>
        <pc:grpChg chg="add mod">
          <ac:chgData name="Maxime Charriere" userId="01c31a1cfc8e0b17" providerId="LiveId" clId="{8BB3BE36-2EE0-4B4C-A5D5-D48E9DAD7F21}" dt="2020-06-12T11:00:17.532" v="986" actId="1076"/>
          <ac:grpSpMkLst>
            <pc:docMk/>
            <pc:sldMk cId="3202250316" sldId="305"/>
            <ac:grpSpMk id="99" creationId="{8B7B4728-18E2-4DEA-9385-942C104895A4}"/>
          </ac:grpSpMkLst>
        </pc:grpChg>
        <pc:grpChg chg="add mod">
          <ac:chgData name="Maxime Charriere" userId="01c31a1cfc8e0b17" providerId="LiveId" clId="{8BB3BE36-2EE0-4B4C-A5D5-D48E9DAD7F21}" dt="2020-06-12T11:00:17.532" v="986" actId="1076"/>
          <ac:grpSpMkLst>
            <pc:docMk/>
            <pc:sldMk cId="3202250316" sldId="305"/>
            <ac:grpSpMk id="103" creationId="{1C3AEAB9-8785-4E24-AAA3-9227B5A6CDDA}"/>
          </ac:grpSpMkLst>
        </pc:grpChg>
        <pc:picChg chg="add mod">
          <ac:chgData name="Maxime Charriere" userId="01c31a1cfc8e0b17" providerId="LiveId" clId="{8BB3BE36-2EE0-4B4C-A5D5-D48E9DAD7F21}" dt="2020-06-12T10:50:15.513" v="922" actId="1076"/>
          <ac:picMkLst>
            <pc:docMk/>
            <pc:sldMk cId="3202250316" sldId="305"/>
            <ac:picMk id="4" creationId="{952887EE-32BB-4177-AC21-64E2A8A7103F}"/>
          </ac:picMkLst>
        </pc:picChg>
        <pc:picChg chg="add mod">
          <ac:chgData name="Maxime Charriere" userId="01c31a1cfc8e0b17" providerId="LiveId" clId="{8BB3BE36-2EE0-4B4C-A5D5-D48E9DAD7F21}" dt="2020-06-12T11:01:48.531" v="998" actId="14826"/>
          <ac:picMkLst>
            <pc:docMk/>
            <pc:sldMk cId="3202250316" sldId="305"/>
            <ac:picMk id="6" creationId="{24F6F573-C759-415E-83E9-9F51AA8E1D89}"/>
          </ac:picMkLst>
        </pc:picChg>
        <pc:picChg chg="add mod">
          <ac:chgData name="Maxime Charriere" userId="01c31a1cfc8e0b17" providerId="LiveId" clId="{8BB3BE36-2EE0-4B4C-A5D5-D48E9DAD7F21}" dt="2020-06-12T11:01:53.979" v="999" actId="14826"/>
          <ac:picMkLst>
            <pc:docMk/>
            <pc:sldMk cId="3202250316" sldId="305"/>
            <ac:picMk id="7" creationId="{2F2277E3-4D20-48B3-ADB9-CAA2055C1305}"/>
          </ac:picMkLst>
        </pc:picChg>
        <pc:picChg chg="add mod">
          <ac:chgData name="Maxime Charriere" userId="01c31a1cfc8e0b17" providerId="LiveId" clId="{8BB3BE36-2EE0-4B4C-A5D5-D48E9DAD7F21}" dt="2020-06-12T10:54:46.455" v="948" actId="1076"/>
          <ac:picMkLst>
            <pc:docMk/>
            <pc:sldMk cId="3202250316" sldId="305"/>
            <ac:picMk id="10" creationId="{549F7204-A7FB-48F5-AD72-DE1CF3532BEA}"/>
          </ac:picMkLst>
        </pc:picChg>
        <pc:picChg chg="add mod">
          <ac:chgData name="Maxime Charriere" userId="01c31a1cfc8e0b17" providerId="LiveId" clId="{8BB3BE36-2EE0-4B4C-A5D5-D48E9DAD7F21}" dt="2020-06-12T11:00:43.440" v="991" actId="1076"/>
          <ac:picMkLst>
            <pc:docMk/>
            <pc:sldMk cId="3202250316" sldId="305"/>
            <ac:picMk id="107" creationId="{45758AC5-64AE-451A-B45D-DD43A0534CEC}"/>
          </ac:picMkLst>
        </pc:picChg>
        <pc:picChg chg="add del mod">
          <ac:chgData name="Maxime Charriere" userId="01c31a1cfc8e0b17" providerId="LiveId" clId="{8BB3BE36-2EE0-4B4C-A5D5-D48E9DAD7F21}" dt="2020-06-12T11:01:42.440" v="997" actId="478"/>
          <ac:picMkLst>
            <pc:docMk/>
            <pc:sldMk cId="3202250316" sldId="305"/>
            <ac:picMk id="108" creationId="{6983892B-25DC-4232-B871-9CC78B80E7AD}"/>
          </ac:picMkLst>
        </pc:picChg>
        <pc:picChg chg="add del mod">
          <ac:chgData name="Maxime Charriere" userId="01c31a1cfc8e0b17" providerId="LiveId" clId="{8BB3BE36-2EE0-4B4C-A5D5-D48E9DAD7F21}" dt="2020-06-12T11:00:33.546" v="987" actId="478"/>
          <ac:picMkLst>
            <pc:docMk/>
            <pc:sldMk cId="3202250316" sldId="305"/>
            <ac:picMk id="6146" creationId="{1041FB73-5363-4C49-8028-B41EE22D380C}"/>
          </ac:picMkLst>
        </pc:picChg>
        <pc:cxnChg chg="add del mod">
          <ac:chgData name="Maxime Charriere" userId="01c31a1cfc8e0b17" providerId="LiveId" clId="{8BB3BE36-2EE0-4B4C-A5D5-D48E9DAD7F21}" dt="2020-06-12T10:58:31.480" v="971" actId="478"/>
          <ac:cxnSpMkLst>
            <pc:docMk/>
            <pc:sldMk cId="3202250316" sldId="305"/>
            <ac:cxnSpMk id="96" creationId="{B34DE2A1-96CA-4744-9DC8-BA743DEAB474}"/>
          </ac:cxnSpMkLst>
        </pc:cxnChg>
      </pc:sldChg>
      <pc:sldChg chg="addSp modSp add">
        <pc:chgData name="Maxime Charriere" userId="01c31a1cfc8e0b17" providerId="LiveId" clId="{8BB3BE36-2EE0-4B4C-A5D5-D48E9DAD7F21}" dt="2020-06-12T11:13:58.158" v="1078" actId="1076"/>
        <pc:sldMkLst>
          <pc:docMk/>
          <pc:sldMk cId="4074203878" sldId="306"/>
        </pc:sldMkLst>
        <pc:spChg chg="mod">
          <ac:chgData name="Maxime Charriere" userId="01c31a1cfc8e0b17" providerId="LiveId" clId="{8BB3BE36-2EE0-4B4C-A5D5-D48E9DAD7F21}" dt="2020-06-12T11:07:00.888" v="1041" actId="20577"/>
          <ac:spMkLst>
            <pc:docMk/>
            <pc:sldMk cId="4074203878" sldId="306"/>
            <ac:spMk id="2" creationId="{14D621C3-552F-4CCF-9283-E3C490D4796B}"/>
          </ac:spMkLst>
        </pc:spChg>
        <pc:spChg chg="add mod">
          <ac:chgData name="Maxime Charriere" userId="01c31a1cfc8e0b17" providerId="LiveId" clId="{8BB3BE36-2EE0-4B4C-A5D5-D48E9DAD7F21}" dt="2020-06-12T11:13:42.221" v="1063" actId="1076"/>
          <ac:spMkLst>
            <pc:docMk/>
            <pc:sldMk cId="4074203878" sldId="306"/>
            <ac:spMk id="7" creationId="{CE12F07E-BE53-47D8-84A7-1884FBED6912}"/>
          </ac:spMkLst>
        </pc:spChg>
        <pc:spChg chg="add mod">
          <ac:chgData name="Maxime Charriere" userId="01c31a1cfc8e0b17" providerId="LiveId" clId="{8BB3BE36-2EE0-4B4C-A5D5-D48E9DAD7F21}" dt="2020-06-12T11:13:58.158" v="1078" actId="1076"/>
          <ac:spMkLst>
            <pc:docMk/>
            <pc:sldMk cId="4074203878" sldId="306"/>
            <ac:spMk id="8" creationId="{6458FB28-4F0A-4E04-B535-51AED2D51296}"/>
          </ac:spMkLst>
        </pc:spChg>
        <pc:picChg chg="add mod">
          <ac:chgData name="Maxime Charriere" userId="01c31a1cfc8e0b17" providerId="LiveId" clId="{8BB3BE36-2EE0-4B4C-A5D5-D48E9DAD7F21}" dt="2020-06-12T11:12:33.208" v="1048" actId="1076"/>
          <ac:picMkLst>
            <pc:docMk/>
            <pc:sldMk cId="4074203878" sldId="306"/>
            <ac:picMk id="4" creationId="{0A8F2770-C47F-423F-AB73-9BD8CB1CC8E9}"/>
          </ac:picMkLst>
        </pc:picChg>
        <pc:picChg chg="add mod">
          <ac:chgData name="Maxime Charriere" userId="01c31a1cfc8e0b17" providerId="LiveId" clId="{8BB3BE36-2EE0-4B4C-A5D5-D48E9DAD7F21}" dt="2020-06-12T11:12:59.197" v="1051" actId="1076"/>
          <ac:picMkLst>
            <pc:docMk/>
            <pc:sldMk cId="4074203878" sldId="306"/>
            <ac:picMk id="6" creationId="{6D5BC1F3-C185-4469-9C78-2C7B37A27E5B}"/>
          </ac:picMkLst>
        </pc:picChg>
      </pc:sldChg>
      <pc:sldMasterChg chg="addSp delSp modSp delSldLayout modSldLayout">
        <pc:chgData name="Maxime Charriere" userId="01c31a1cfc8e0b17" providerId="LiveId" clId="{8BB3BE36-2EE0-4B4C-A5D5-D48E9DAD7F21}" dt="2020-06-12T11:14:13.805" v="1127" actId="2696"/>
        <pc:sldMasterMkLst>
          <pc:docMk/>
          <pc:sldMasterMk cId="750271594" sldId="2147483666"/>
        </pc:sldMasterMkLst>
        <pc:picChg chg="add del mod">
          <ac:chgData name="Maxime Charriere" userId="01c31a1cfc8e0b17" providerId="LiveId" clId="{8BB3BE36-2EE0-4B4C-A5D5-D48E9DAD7F21}" dt="2020-06-12T08:48:06.274" v="23"/>
          <ac:picMkLst>
            <pc:docMk/>
            <pc:sldMasterMk cId="750271594" sldId="2147483666"/>
            <ac:picMk id="5" creationId="{34B9B12A-C255-4501-8A4B-C23576436BDD}"/>
          </ac:picMkLst>
        </pc:picChg>
        <pc:sldLayoutChg chg="del">
          <pc:chgData name="Maxime Charriere" userId="01c31a1cfc8e0b17" providerId="LiveId" clId="{8BB3BE36-2EE0-4B4C-A5D5-D48E9DAD7F21}" dt="2020-06-12T11:14:12.373" v="1104" actId="2696"/>
          <pc:sldLayoutMkLst>
            <pc:docMk/>
            <pc:sldMasterMk cId="750271594" sldId="2147483666"/>
            <pc:sldLayoutMk cId="2335332220" sldId="2147483669"/>
          </pc:sldLayoutMkLst>
        </pc:sldLayoutChg>
        <pc:sldLayoutChg chg="del">
          <pc:chgData name="Maxime Charriere" userId="01c31a1cfc8e0b17" providerId="LiveId" clId="{8BB3BE36-2EE0-4B4C-A5D5-D48E9DAD7F21}" dt="2020-06-12T11:14:12.018" v="1081" actId="2696"/>
          <pc:sldLayoutMkLst>
            <pc:docMk/>
            <pc:sldMasterMk cId="750271594" sldId="2147483666"/>
            <pc:sldLayoutMk cId="2143653757" sldId="2147483670"/>
          </pc:sldLayoutMkLst>
        </pc:sldLayoutChg>
        <pc:sldLayoutChg chg="del">
          <pc:chgData name="Maxime Charriere" userId="01c31a1cfc8e0b17" providerId="LiveId" clId="{8BB3BE36-2EE0-4B4C-A5D5-D48E9DAD7F21}" dt="2020-06-12T11:14:12.055" v="1084" actId="2696"/>
          <pc:sldLayoutMkLst>
            <pc:docMk/>
            <pc:sldMasterMk cId="750271594" sldId="2147483666"/>
            <pc:sldLayoutMk cId="1611272867" sldId="2147483672"/>
          </pc:sldLayoutMkLst>
        </pc:sldLayoutChg>
        <pc:sldLayoutChg chg="del">
          <pc:chgData name="Maxime Charriere" userId="01c31a1cfc8e0b17" providerId="LiveId" clId="{8BB3BE36-2EE0-4B4C-A5D5-D48E9DAD7F21}" dt="2020-06-12T11:14:12.098" v="1087" actId="2696"/>
          <pc:sldLayoutMkLst>
            <pc:docMk/>
            <pc:sldMasterMk cId="750271594" sldId="2147483666"/>
            <pc:sldLayoutMk cId="2566265036" sldId="2147483673"/>
          </pc:sldLayoutMkLst>
        </pc:sldLayoutChg>
        <pc:sldLayoutChg chg="del">
          <pc:chgData name="Maxime Charriere" userId="01c31a1cfc8e0b17" providerId="LiveId" clId="{8BB3BE36-2EE0-4B4C-A5D5-D48E9DAD7F21}" dt="2020-06-12T11:14:12.142" v="1090" actId="2696"/>
          <pc:sldLayoutMkLst>
            <pc:docMk/>
            <pc:sldMasterMk cId="750271594" sldId="2147483666"/>
            <pc:sldLayoutMk cId="1450364753" sldId="2147483674"/>
          </pc:sldLayoutMkLst>
        </pc:sldLayoutChg>
        <pc:sldLayoutChg chg="del">
          <pc:chgData name="Maxime Charriere" userId="01c31a1cfc8e0b17" providerId="LiveId" clId="{8BB3BE36-2EE0-4B4C-A5D5-D48E9DAD7F21}" dt="2020-06-12T11:14:12.171" v="1092" actId="2696"/>
          <pc:sldLayoutMkLst>
            <pc:docMk/>
            <pc:sldMasterMk cId="750271594" sldId="2147483666"/>
            <pc:sldLayoutMk cId="4216801337" sldId="2147483675"/>
          </pc:sldLayoutMkLst>
        </pc:sldLayoutChg>
        <pc:sldLayoutChg chg="del">
          <pc:chgData name="Maxime Charriere" userId="01c31a1cfc8e0b17" providerId="LiveId" clId="{8BB3BE36-2EE0-4B4C-A5D5-D48E9DAD7F21}" dt="2020-06-12T11:14:12.229" v="1095" actId="2696"/>
          <pc:sldLayoutMkLst>
            <pc:docMk/>
            <pc:sldMasterMk cId="750271594" sldId="2147483666"/>
            <pc:sldLayoutMk cId="2240378707" sldId="2147483676"/>
          </pc:sldLayoutMkLst>
        </pc:sldLayoutChg>
        <pc:sldLayoutChg chg="del">
          <pc:chgData name="Maxime Charriere" userId="01c31a1cfc8e0b17" providerId="LiveId" clId="{8BB3BE36-2EE0-4B4C-A5D5-D48E9DAD7F21}" dt="2020-06-12T11:14:12.258" v="1097" actId="2696"/>
          <pc:sldLayoutMkLst>
            <pc:docMk/>
            <pc:sldMasterMk cId="750271594" sldId="2147483666"/>
            <pc:sldLayoutMk cId="1252586416" sldId="2147483677"/>
          </pc:sldLayoutMkLst>
        </pc:sldLayoutChg>
        <pc:sldLayoutChg chg="del">
          <pc:chgData name="Maxime Charriere" userId="01c31a1cfc8e0b17" providerId="LiveId" clId="{8BB3BE36-2EE0-4B4C-A5D5-D48E9DAD7F21}" dt="2020-06-12T11:14:12.303" v="1100" actId="2696"/>
          <pc:sldLayoutMkLst>
            <pc:docMk/>
            <pc:sldMasterMk cId="750271594" sldId="2147483666"/>
            <pc:sldLayoutMk cId="445410545" sldId="2147483678"/>
          </pc:sldLayoutMkLst>
        </pc:sldLayoutChg>
        <pc:sldLayoutChg chg="del">
          <pc:chgData name="Maxime Charriere" userId="01c31a1cfc8e0b17" providerId="LiveId" clId="{8BB3BE36-2EE0-4B4C-A5D5-D48E9DAD7F21}" dt="2020-06-12T11:14:12.430" v="1108" actId="2696"/>
          <pc:sldLayoutMkLst>
            <pc:docMk/>
            <pc:sldMasterMk cId="750271594" sldId="2147483666"/>
            <pc:sldLayoutMk cId="1899119758" sldId="2147483680"/>
          </pc:sldLayoutMkLst>
        </pc:sldLayoutChg>
        <pc:sldLayoutChg chg="del">
          <pc:chgData name="Maxime Charriere" userId="01c31a1cfc8e0b17" providerId="LiveId" clId="{8BB3BE36-2EE0-4B4C-A5D5-D48E9DAD7F21}" dt="2020-06-12T11:14:12.513" v="1111" actId="2696"/>
          <pc:sldLayoutMkLst>
            <pc:docMk/>
            <pc:sldMasterMk cId="750271594" sldId="2147483666"/>
            <pc:sldLayoutMk cId="3657596952" sldId="2147483681"/>
          </pc:sldLayoutMkLst>
        </pc:sldLayoutChg>
        <pc:sldLayoutChg chg="delSp del">
          <pc:chgData name="Maxime Charriere" userId="01c31a1cfc8e0b17" providerId="LiveId" clId="{8BB3BE36-2EE0-4B4C-A5D5-D48E9DAD7F21}" dt="2020-06-12T11:14:13.805" v="1127" actId="2696"/>
          <pc:sldLayoutMkLst>
            <pc:docMk/>
            <pc:sldMasterMk cId="750271594" sldId="2147483666"/>
            <pc:sldLayoutMk cId="4068134683" sldId="2147483686"/>
          </pc:sldLayoutMkLst>
          <pc:spChg chg="del">
            <ac:chgData name="Maxime Charriere" userId="01c31a1cfc8e0b17" providerId="LiveId" clId="{8BB3BE36-2EE0-4B4C-A5D5-D48E9DAD7F21}" dt="2020-06-12T08:17:18.973" v="15" actId="478"/>
            <ac:spMkLst>
              <pc:docMk/>
              <pc:sldMasterMk cId="750271594" sldId="2147483666"/>
              <pc:sldLayoutMk cId="4068134683" sldId="2147483686"/>
              <ac:spMk id="4" creationId="{55CF8CDC-14A3-4555-8543-09060058FE5D}"/>
            </ac:spMkLst>
          </pc:spChg>
        </pc:sldLayoutChg>
      </pc:sldMasterChg>
    </pc:docChg>
  </pc:docChgLst>
  <pc:docChgLst>
    <pc:chgData name="Maxime Charriere" userId="01c31a1cfc8e0b17" providerId="LiveId" clId="{D41C1FDA-5ACE-4F9D-B2D3-5FE62A1A358E}"/>
    <pc:docChg chg="undo custSel addSld delSld modSld modMainMaster">
      <pc:chgData name="Maxime Charriere" userId="01c31a1cfc8e0b17" providerId="LiveId" clId="{D41C1FDA-5ACE-4F9D-B2D3-5FE62A1A358E}" dt="2020-06-16T19:18:39.854" v="330" actId="207"/>
      <pc:docMkLst>
        <pc:docMk/>
      </pc:docMkLst>
      <pc:sldChg chg="delSp modSp mod">
        <pc:chgData name="Maxime Charriere" userId="01c31a1cfc8e0b17" providerId="LiveId" clId="{D41C1FDA-5ACE-4F9D-B2D3-5FE62A1A358E}" dt="2020-06-16T19:18:39.854" v="330" actId="207"/>
        <pc:sldMkLst>
          <pc:docMk/>
          <pc:sldMk cId="0" sldId="257"/>
        </pc:sldMkLst>
        <pc:spChg chg="del">
          <ac:chgData name="Maxime Charriere" userId="01c31a1cfc8e0b17" providerId="LiveId" clId="{D41C1FDA-5ACE-4F9D-B2D3-5FE62A1A358E}" dt="2020-06-16T18:39:35.419" v="261"/>
          <ac:spMkLst>
            <pc:docMk/>
            <pc:sldMk cId="0" sldId="257"/>
            <ac:spMk id="2" creationId="{135D96C7-450B-48D4-A078-40CF6CFF531C}"/>
          </ac:spMkLst>
        </pc:spChg>
        <pc:spChg chg="mod">
          <ac:chgData name="Maxime Charriere" userId="01c31a1cfc8e0b17" providerId="LiveId" clId="{D41C1FDA-5ACE-4F9D-B2D3-5FE62A1A358E}" dt="2020-06-16T18:38:13.546" v="257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9:18:39.854" v="330" actId="207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8:38:13.762" v="258"/>
          <ac:spMkLst>
            <pc:docMk/>
            <pc:sldMk cId="0" sldId="257"/>
            <ac:spMk id="139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8:38:13.332" v="256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8:39:44.420" v="264"/>
          <ac:spMkLst>
            <pc:docMk/>
            <pc:sldMk cId="0" sldId="257"/>
            <ac:spMk id="141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8:38:13.132" v="255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8:32:37.485" v="199" actId="20577"/>
          <ac:spMkLst>
            <pc:docMk/>
            <pc:sldMk cId="0" sldId="257"/>
            <ac:spMk id="143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8:41:45.916" v="297" actId="20577"/>
          <ac:spMkLst>
            <pc:docMk/>
            <pc:sldMk cId="0" sldId="257"/>
            <ac:spMk id="144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8:46:19.331" v="321" actId="20577"/>
          <ac:spMkLst>
            <pc:docMk/>
            <pc:sldMk cId="0" sldId="257"/>
            <ac:spMk id="145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8:41:38.516" v="295" actId="20577"/>
          <ac:spMkLst>
            <pc:docMk/>
            <pc:sldMk cId="0" sldId="257"/>
            <ac:spMk id="149" creationId="{00000000-0000-0000-0000-000000000000}"/>
          </ac:spMkLst>
        </pc:spChg>
      </pc:sldChg>
      <pc:sldChg chg="addSp delSp modSp mod">
        <pc:chgData name="Maxime Charriere" userId="01c31a1cfc8e0b17" providerId="LiveId" clId="{D41C1FDA-5ACE-4F9D-B2D3-5FE62A1A358E}" dt="2020-06-16T18:40:54.812" v="266" actId="478"/>
        <pc:sldMkLst>
          <pc:docMk/>
          <pc:sldMk cId="0" sldId="297"/>
        </pc:sldMkLst>
        <pc:spChg chg="add del mod">
          <ac:chgData name="Maxime Charriere" userId="01c31a1cfc8e0b17" providerId="LiveId" clId="{D41C1FDA-5ACE-4F9D-B2D3-5FE62A1A358E}" dt="2020-06-16T18:18:04.572" v="63" actId="478"/>
          <ac:spMkLst>
            <pc:docMk/>
            <pc:sldMk cId="0" sldId="297"/>
            <ac:spMk id="4" creationId="{47EE77F4-2D07-4B66-9164-D2E4EDB4CF43}"/>
          </ac:spMkLst>
        </pc:spChg>
        <pc:spChg chg="del">
          <ac:chgData name="Maxime Charriere" userId="01c31a1cfc8e0b17" providerId="LiveId" clId="{D41C1FDA-5ACE-4F9D-B2D3-5FE62A1A358E}" dt="2020-06-16T18:40:54.812" v="266" actId="478"/>
          <ac:spMkLst>
            <pc:docMk/>
            <pc:sldMk cId="0" sldId="297"/>
            <ac:spMk id="5" creationId="{1246ED4B-AEB4-4E06-9888-C37978BD15E3}"/>
          </ac:spMkLst>
        </pc:spChg>
        <pc:spChg chg="mod">
          <ac:chgData name="Maxime Charriere" userId="01c31a1cfc8e0b17" providerId="LiveId" clId="{D41C1FDA-5ACE-4F9D-B2D3-5FE62A1A358E}" dt="2020-06-16T18:23:55.818" v="132" actId="404"/>
          <ac:spMkLst>
            <pc:docMk/>
            <pc:sldMk cId="0" sldId="297"/>
            <ac:spMk id="7" creationId="{65FD7C70-4F8C-4DB5-9FA4-D1118FEBBC7B}"/>
          </ac:spMkLst>
        </pc:spChg>
        <pc:spChg chg="del">
          <ac:chgData name="Maxime Charriere" userId="01c31a1cfc8e0b17" providerId="LiveId" clId="{D41C1FDA-5ACE-4F9D-B2D3-5FE62A1A358E}" dt="2020-06-16T18:18:00.915" v="62" actId="478"/>
          <ac:spMkLst>
            <pc:docMk/>
            <pc:sldMk cId="0" sldId="297"/>
            <ac:spMk id="130" creationId="{00000000-0000-0000-0000-000000000000}"/>
          </ac:spMkLst>
        </pc:spChg>
        <pc:spChg chg="mod">
          <ac:chgData name="Maxime Charriere" userId="01c31a1cfc8e0b17" providerId="LiveId" clId="{D41C1FDA-5ACE-4F9D-B2D3-5FE62A1A358E}" dt="2020-06-16T18:23:25.126" v="128" actId="20577"/>
          <ac:spMkLst>
            <pc:docMk/>
            <pc:sldMk cId="0" sldId="297"/>
            <ac:spMk id="131" creationId="{00000000-0000-0000-0000-000000000000}"/>
          </ac:spMkLst>
        </pc:spChg>
        <pc:picChg chg="del">
          <ac:chgData name="Maxime Charriere" userId="01c31a1cfc8e0b17" providerId="LiveId" clId="{D41C1FDA-5ACE-4F9D-B2D3-5FE62A1A358E}" dt="2020-06-16T16:50:25.399" v="3" actId="478"/>
          <ac:picMkLst>
            <pc:docMk/>
            <pc:sldMk cId="0" sldId="297"/>
            <ac:picMk id="3" creationId="{1EED7652-1BEF-4EF8-AB62-E01E952B6E4F}"/>
          </ac:picMkLst>
        </pc:picChg>
        <pc:picChg chg="add mod">
          <ac:chgData name="Maxime Charriere" userId="01c31a1cfc8e0b17" providerId="LiveId" clId="{D41C1FDA-5ACE-4F9D-B2D3-5FE62A1A358E}" dt="2020-06-16T18:22:01.820" v="97" actId="1076"/>
          <ac:picMkLst>
            <pc:docMk/>
            <pc:sldMk cId="0" sldId="297"/>
            <ac:picMk id="1026" creationId="{3DC41F90-1243-4970-9293-F470D99646BC}"/>
          </ac:picMkLst>
        </pc:picChg>
      </pc:sldChg>
      <pc:sldChg chg="del">
        <pc:chgData name="Maxime Charriere" userId="01c31a1cfc8e0b17" providerId="LiveId" clId="{D41C1FDA-5ACE-4F9D-B2D3-5FE62A1A358E}" dt="2020-06-16T18:25:16.219" v="133" actId="47"/>
        <pc:sldMkLst>
          <pc:docMk/>
          <pc:sldMk cId="1963305231" sldId="298"/>
        </pc:sldMkLst>
      </pc:sldChg>
      <pc:sldChg chg="addSp delSp modSp new mod modAnim">
        <pc:chgData name="Maxime Charriere" userId="01c31a1cfc8e0b17" providerId="LiveId" clId="{D41C1FDA-5ACE-4F9D-B2D3-5FE62A1A358E}" dt="2020-06-16T18:30:59.938" v="175" actId="1076"/>
        <pc:sldMkLst>
          <pc:docMk/>
          <pc:sldMk cId="2359080710" sldId="298"/>
        </pc:sldMkLst>
        <pc:spChg chg="mod">
          <ac:chgData name="Maxime Charriere" userId="01c31a1cfc8e0b17" providerId="LiveId" clId="{D41C1FDA-5ACE-4F9D-B2D3-5FE62A1A358E}" dt="2020-06-16T18:26:28.585" v="138" actId="14100"/>
          <ac:spMkLst>
            <pc:docMk/>
            <pc:sldMk cId="2359080710" sldId="298"/>
            <ac:spMk id="3" creationId="{428DB07F-475C-483D-A8CB-9A615B3F0D42}"/>
          </ac:spMkLst>
        </pc:spChg>
        <pc:spChg chg="mod">
          <ac:chgData name="Maxime Charriere" userId="01c31a1cfc8e0b17" providerId="LiveId" clId="{D41C1FDA-5ACE-4F9D-B2D3-5FE62A1A358E}" dt="2020-06-16T18:26:28.585" v="138" actId="14100"/>
          <ac:spMkLst>
            <pc:docMk/>
            <pc:sldMk cId="2359080710" sldId="298"/>
            <ac:spMk id="5" creationId="{D2F7CD02-02B3-4C0A-B074-A0F505EB23D7}"/>
          </ac:spMkLst>
        </pc:spChg>
        <pc:spChg chg="mod">
          <ac:chgData name="Maxime Charriere" userId="01c31a1cfc8e0b17" providerId="LiveId" clId="{D41C1FDA-5ACE-4F9D-B2D3-5FE62A1A358E}" dt="2020-06-16T18:30:05.678" v="171" actId="1076"/>
          <ac:spMkLst>
            <pc:docMk/>
            <pc:sldMk cId="2359080710" sldId="298"/>
            <ac:spMk id="8" creationId="{9B245586-EBA3-4387-B000-4D7FEE669D41}"/>
          </ac:spMkLst>
        </pc:spChg>
        <pc:grpChg chg="add del mod">
          <ac:chgData name="Maxime Charriere" userId="01c31a1cfc8e0b17" providerId="LiveId" clId="{D41C1FDA-5ACE-4F9D-B2D3-5FE62A1A358E}" dt="2020-06-16T18:27:35.853" v="144" actId="478"/>
          <ac:grpSpMkLst>
            <pc:docMk/>
            <pc:sldMk cId="2359080710" sldId="298"/>
            <ac:grpSpMk id="2" creationId="{52AA43DC-2141-445E-90D5-ED37A348BD1F}"/>
          </ac:grpSpMkLst>
        </pc:grpChg>
        <pc:grpChg chg="add del mod">
          <ac:chgData name="Maxime Charriere" userId="01c31a1cfc8e0b17" providerId="LiveId" clId="{D41C1FDA-5ACE-4F9D-B2D3-5FE62A1A358E}" dt="2020-06-16T18:29:18.507" v="159" actId="478"/>
          <ac:grpSpMkLst>
            <pc:docMk/>
            <pc:sldMk cId="2359080710" sldId="298"/>
            <ac:grpSpMk id="6" creationId="{2A181A89-B66D-4451-8906-836702959BED}"/>
          </ac:grpSpMkLst>
        </pc:grpChg>
        <pc:picChg chg="mod">
          <ac:chgData name="Maxime Charriere" userId="01c31a1cfc8e0b17" providerId="LiveId" clId="{D41C1FDA-5ACE-4F9D-B2D3-5FE62A1A358E}" dt="2020-06-16T18:26:28.585" v="138" actId="14100"/>
          <ac:picMkLst>
            <pc:docMk/>
            <pc:sldMk cId="2359080710" sldId="298"/>
            <ac:picMk id="4" creationId="{F13B5A37-C5A8-4BB0-A322-B1FD1A5BDDE0}"/>
          </ac:picMkLst>
        </pc:picChg>
        <pc:picChg chg="del mod">
          <ac:chgData name="Maxime Charriere" userId="01c31a1cfc8e0b17" providerId="LiveId" clId="{D41C1FDA-5ACE-4F9D-B2D3-5FE62A1A358E}" dt="2020-06-16T18:29:18.507" v="159" actId="478"/>
          <ac:picMkLst>
            <pc:docMk/>
            <pc:sldMk cId="2359080710" sldId="298"/>
            <ac:picMk id="7" creationId="{EA5EE885-9382-4161-AF6D-49AE1C992F93}"/>
          </ac:picMkLst>
        </pc:picChg>
        <pc:picChg chg="add del mod">
          <ac:chgData name="Maxime Charriere" userId="01c31a1cfc8e0b17" providerId="LiveId" clId="{D41C1FDA-5ACE-4F9D-B2D3-5FE62A1A358E}" dt="2020-06-16T18:30:51.796" v="173" actId="478"/>
          <ac:picMkLst>
            <pc:docMk/>
            <pc:sldMk cId="2359080710" sldId="298"/>
            <ac:picMk id="10" creationId="{060518CB-D11A-4ADA-9A48-EE50C4CE024E}"/>
          </ac:picMkLst>
        </pc:picChg>
        <pc:picChg chg="add mod">
          <ac:chgData name="Maxime Charriere" userId="01c31a1cfc8e0b17" providerId="LiveId" clId="{D41C1FDA-5ACE-4F9D-B2D3-5FE62A1A358E}" dt="2020-06-16T18:30:59.938" v="175" actId="1076"/>
          <ac:picMkLst>
            <pc:docMk/>
            <pc:sldMk cId="2359080710" sldId="298"/>
            <ac:picMk id="12" creationId="{CEDDE213-40CA-4AC4-B160-58B569517BD1}"/>
          </ac:picMkLst>
        </pc:picChg>
      </pc:sldChg>
      <pc:sldChg chg="del">
        <pc:chgData name="Maxime Charriere" userId="01c31a1cfc8e0b17" providerId="LiveId" clId="{D41C1FDA-5ACE-4F9D-B2D3-5FE62A1A358E}" dt="2020-06-16T18:25:16.219" v="133" actId="47"/>
        <pc:sldMkLst>
          <pc:docMk/>
          <pc:sldMk cId="2041324036" sldId="299"/>
        </pc:sldMkLst>
      </pc:sldChg>
      <pc:sldChg chg="del">
        <pc:chgData name="Maxime Charriere" userId="01c31a1cfc8e0b17" providerId="LiveId" clId="{D41C1FDA-5ACE-4F9D-B2D3-5FE62A1A358E}" dt="2020-06-16T18:25:16.219" v="133" actId="47"/>
        <pc:sldMkLst>
          <pc:docMk/>
          <pc:sldMk cId="2417464845" sldId="300"/>
        </pc:sldMkLst>
      </pc:sldChg>
      <pc:sldChg chg="del">
        <pc:chgData name="Maxime Charriere" userId="01c31a1cfc8e0b17" providerId="LiveId" clId="{D41C1FDA-5ACE-4F9D-B2D3-5FE62A1A358E}" dt="2020-06-16T18:25:16.219" v="133" actId="47"/>
        <pc:sldMkLst>
          <pc:docMk/>
          <pc:sldMk cId="2313282891" sldId="301"/>
        </pc:sldMkLst>
      </pc:sldChg>
      <pc:sldChg chg="del">
        <pc:chgData name="Maxime Charriere" userId="01c31a1cfc8e0b17" providerId="LiveId" clId="{D41C1FDA-5ACE-4F9D-B2D3-5FE62A1A358E}" dt="2020-06-16T18:25:16.219" v="133" actId="47"/>
        <pc:sldMkLst>
          <pc:docMk/>
          <pc:sldMk cId="2557543545" sldId="302"/>
        </pc:sldMkLst>
      </pc:sldChg>
      <pc:sldChg chg="del">
        <pc:chgData name="Maxime Charriere" userId="01c31a1cfc8e0b17" providerId="LiveId" clId="{D41C1FDA-5ACE-4F9D-B2D3-5FE62A1A358E}" dt="2020-06-16T18:25:16.219" v="133" actId="47"/>
        <pc:sldMkLst>
          <pc:docMk/>
          <pc:sldMk cId="149469812" sldId="303"/>
        </pc:sldMkLst>
      </pc:sldChg>
      <pc:sldChg chg="del">
        <pc:chgData name="Maxime Charriere" userId="01c31a1cfc8e0b17" providerId="LiveId" clId="{D41C1FDA-5ACE-4F9D-B2D3-5FE62A1A358E}" dt="2020-06-16T18:25:16.219" v="133" actId="47"/>
        <pc:sldMkLst>
          <pc:docMk/>
          <pc:sldMk cId="1848804975" sldId="304"/>
        </pc:sldMkLst>
      </pc:sldChg>
      <pc:sldChg chg="del">
        <pc:chgData name="Maxime Charriere" userId="01c31a1cfc8e0b17" providerId="LiveId" clId="{D41C1FDA-5ACE-4F9D-B2D3-5FE62A1A358E}" dt="2020-06-16T18:25:16.219" v="133" actId="47"/>
        <pc:sldMkLst>
          <pc:docMk/>
          <pc:sldMk cId="3202250316" sldId="305"/>
        </pc:sldMkLst>
      </pc:sldChg>
      <pc:sldChg chg="del">
        <pc:chgData name="Maxime Charriere" userId="01c31a1cfc8e0b17" providerId="LiveId" clId="{D41C1FDA-5ACE-4F9D-B2D3-5FE62A1A358E}" dt="2020-06-16T18:25:16.219" v="133" actId="47"/>
        <pc:sldMkLst>
          <pc:docMk/>
          <pc:sldMk cId="4074203878" sldId="306"/>
        </pc:sldMkLst>
      </pc:sldChg>
      <pc:sldMasterChg chg="delSldLayout modSldLayout">
        <pc:chgData name="Maxime Charriere" userId="01c31a1cfc8e0b17" providerId="LiveId" clId="{D41C1FDA-5ACE-4F9D-B2D3-5FE62A1A358E}" dt="2020-06-16T18:47:44.936" v="328" actId="368"/>
        <pc:sldMasterMkLst>
          <pc:docMk/>
          <pc:sldMasterMk cId="750271594" sldId="2147483666"/>
        </pc:sldMasterMkLst>
        <pc:sldLayoutChg chg="modSp del mod">
          <pc:chgData name="Maxime Charriere" userId="01c31a1cfc8e0b17" providerId="LiveId" clId="{D41C1FDA-5ACE-4F9D-B2D3-5FE62A1A358E}" dt="2020-06-16T18:47:17.445" v="326" actId="2696"/>
          <pc:sldLayoutMkLst>
            <pc:docMk/>
            <pc:sldMasterMk cId="750271594" sldId="2147483666"/>
            <pc:sldLayoutMk cId="0" sldId="2147483648"/>
          </pc:sldLayoutMkLst>
          <pc:spChg chg="mod">
            <ac:chgData name="Maxime Charriere" userId="01c31a1cfc8e0b17" providerId="LiveId" clId="{D41C1FDA-5ACE-4F9D-B2D3-5FE62A1A358E}" dt="2020-06-16T18:47:10.903" v="325" actId="20577"/>
            <ac:spMkLst>
              <pc:docMk/>
              <pc:sldMasterMk cId="750271594" sldId="2147483666"/>
              <pc:sldLayoutMk cId="0" sldId="2147483648"/>
              <ac:spMk id="2" creationId="{CFD3B246-D1A6-493D-AD57-A757B9B70079}"/>
            </ac:spMkLst>
          </pc:spChg>
        </pc:sldLayoutChg>
        <pc:sldLayoutChg chg="modSp">
          <pc:chgData name="Maxime Charriere" userId="01c31a1cfc8e0b17" providerId="LiveId" clId="{D41C1FDA-5ACE-4F9D-B2D3-5FE62A1A358E}" dt="2020-06-16T18:47:44.936" v="328" actId="368"/>
          <pc:sldLayoutMkLst>
            <pc:docMk/>
            <pc:sldMasterMk cId="750271594" sldId="2147483666"/>
            <pc:sldLayoutMk cId="0" sldId="2147483650"/>
          </pc:sldLayoutMkLst>
          <pc:spChg chg="mod">
            <ac:chgData name="Maxime Charriere" userId="01c31a1cfc8e0b17" providerId="LiveId" clId="{D41C1FDA-5ACE-4F9D-B2D3-5FE62A1A358E}" dt="2020-06-16T18:47:44.936" v="328" actId="368"/>
            <ac:spMkLst>
              <pc:docMk/>
              <pc:sldMasterMk cId="750271594" sldId="2147483666"/>
              <pc:sldLayoutMk cId="0" sldId="2147483650"/>
              <ac:spMk id="2" creationId="{4ACB0B96-8815-4FB6-A698-3298CFE72B11}"/>
            </ac:spMkLst>
          </pc:spChg>
          <pc:spChg chg="mod">
            <ac:chgData name="Maxime Charriere" userId="01c31a1cfc8e0b17" providerId="LiveId" clId="{D41C1FDA-5ACE-4F9D-B2D3-5FE62A1A358E}" dt="2020-06-16T18:47:41.056" v="327" actId="368"/>
            <ac:spMkLst>
              <pc:docMk/>
              <pc:sldMasterMk cId="750271594" sldId="2147483666"/>
              <pc:sldLayoutMk cId="0" sldId="2147483650"/>
              <ac:spMk id="31" creationId="{00000000-0000-0000-0000-000000000000}"/>
            </ac:spMkLst>
          </pc:spChg>
        </pc:sldLayoutChg>
        <pc:sldLayoutChg chg="delSp mod">
          <pc:chgData name="Maxime Charriere" userId="01c31a1cfc8e0b17" providerId="LiveId" clId="{D41C1FDA-5ACE-4F9D-B2D3-5FE62A1A358E}" dt="2020-06-16T18:40:43.227" v="265" actId="478"/>
          <pc:sldLayoutMkLst>
            <pc:docMk/>
            <pc:sldMasterMk cId="750271594" sldId="2147483666"/>
            <pc:sldLayoutMk cId="1432960355" sldId="2147483667"/>
          </pc:sldLayoutMkLst>
          <pc:spChg chg="del">
            <ac:chgData name="Maxime Charriere" userId="01c31a1cfc8e0b17" providerId="LiveId" clId="{D41C1FDA-5ACE-4F9D-B2D3-5FE62A1A358E}" dt="2020-06-16T18:40:43.227" v="265" actId="478"/>
            <ac:spMkLst>
              <pc:docMk/>
              <pc:sldMasterMk cId="750271594" sldId="2147483666"/>
              <pc:sldLayoutMk cId="1432960355" sldId="2147483667"/>
              <ac:spMk id="3" creationId="{D379D5AE-FC47-4D98-AA23-7979E8851BBD}"/>
            </ac:spMkLst>
          </pc:spChg>
        </pc:sldLayoutChg>
        <pc:sldLayoutChg chg="del">
          <pc:chgData name="Maxime Charriere" userId="01c31a1cfc8e0b17" providerId="LiveId" clId="{D41C1FDA-5ACE-4F9D-B2D3-5FE62A1A358E}" dt="2020-06-16T18:25:16.219" v="133" actId="47"/>
          <pc:sldLayoutMkLst>
            <pc:docMk/>
            <pc:sldMasterMk cId="750271594" sldId="2147483666"/>
            <pc:sldLayoutMk cId="1970305865" sldId="2147483671"/>
          </pc:sldLayoutMkLst>
        </pc:sldLayoutChg>
        <pc:sldLayoutChg chg="del">
          <pc:chgData name="Maxime Charriere" userId="01c31a1cfc8e0b17" providerId="LiveId" clId="{D41C1FDA-5ACE-4F9D-B2D3-5FE62A1A358E}" dt="2020-06-16T18:25:16.219" v="133" actId="47"/>
          <pc:sldLayoutMkLst>
            <pc:docMk/>
            <pc:sldMasterMk cId="750271594" sldId="2147483666"/>
            <pc:sldLayoutMk cId="3250220307" sldId="2147483679"/>
          </pc:sldLayoutMkLst>
        </pc:sldLayoutChg>
        <pc:sldLayoutChg chg="modSp mod">
          <pc:chgData name="Maxime Charriere" userId="01c31a1cfc8e0b17" providerId="LiveId" clId="{D41C1FDA-5ACE-4F9D-B2D3-5FE62A1A358E}" dt="2020-06-16T18:47:06.966" v="323" actId="20577"/>
          <pc:sldLayoutMkLst>
            <pc:docMk/>
            <pc:sldMasterMk cId="750271594" sldId="2147483666"/>
            <pc:sldLayoutMk cId="3687152864" sldId="2147483683"/>
          </pc:sldLayoutMkLst>
          <pc:spChg chg="mod">
            <ac:chgData name="Maxime Charriere" userId="01c31a1cfc8e0b17" providerId="LiveId" clId="{D41C1FDA-5ACE-4F9D-B2D3-5FE62A1A358E}" dt="2020-06-16T18:47:06.966" v="323" actId="20577"/>
            <ac:spMkLst>
              <pc:docMk/>
              <pc:sldMasterMk cId="750271594" sldId="2147483666"/>
              <pc:sldLayoutMk cId="3687152864" sldId="2147483683"/>
              <ac:spMk id="2" creationId="{CFD3B246-D1A6-493D-AD57-A757B9B70079}"/>
            </ac:spMkLst>
          </pc:spChg>
          <pc:spChg chg="mod">
            <ac:chgData name="Maxime Charriere" userId="01c31a1cfc8e0b17" providerId="LiveId" clId="{D41C1FDA-5ACE-4F9D-B2D3-5FE62A1A358E}" dt="2020-06-16T18:47:05.263" v="322" actId="20577"/>
            <ac:spMkLst>
              <pc:docMk/>
              <pc:sldMasterMk cId="750271594" sldId="2147483666"/>
              <pc:sldLayoutMk cId="3687152864" sldId="2147483683"/>
              <ac:spMk id="11" creationId="{00000000-0000-0000-0000-000000000000}"/>
            </ac:spMkLst>
          </pc:spChg>
        </pc:sldLayoutChg>
        <pc:sldLayoutChg chg="del">
          <pc:chgData name="Maxime Charriere" userId="01c31a1cfc8e0b17" providerId="LiveId" clId="{D41C1FDA-5ACE-4F9D-B2D3-5FE62A1A358E}" dt="2020-06-16T18:25:16.219" v="133" actId="47"/>
          <pc:sldLayoutMkLst>
            <pc:docMk/>
            <pc:sldMasterMk cId="750271594" sldId="2147483666"/>
            <pc:sldLayoutMk cId="2411398750" sldId="2147483684"/>
          </pc:sldLayoutMkLst>
        </pc:sldLayoutChg>
        <pc:sldLayoutChg chg="addSp delSp modSp mod">
          <pc:chgData name="Maxime Charriere" userId="01c31a1cfc8e0b17" providerId="LiveId" clId="{D41C1FDA-5ACE-4F9D-B2D3-5FE62A1A358E}" dt="2020-06-16T18:39:44.420" v="264"/>
          <pc:sldLayoutMkLst>
            <pc:docMk/>
            <pc:sldMasterMk cId="750271594" sldId="2147483666"/>
            <pc:sldLayoutMk cId="742176071" sldId="2147483685"/>
          </pc:sldLayoutMkLst>
          <pc:spChg chg="add mod">
            <ac:chgData name="Maxime Charriere" userId="01c31a1cfc8e0b17" providerId="LiveId" clId="{D41C1FDA-5ACE-4F9D-B2D3-5FE62A1A358E}" dt="2020-06-16T18:39:36.227" v="262" actId="20577"/>
            <ac:spMkLst>
              <pc:docMk/>
              <pc:sldMasterMk cId="750271594" sldId="2147483666"/>
              <pc:sldLayoutMk cId="742176071" sldId="2147483685"/>
              <ac:spMk id="2" creationId="{F260216F-5F05-47E0-AB4D-EC24792DEA33}"/>
            </ac:spMkLst>
          </pc:spChg>
          <pc:spChg chg="add del mod">
            <ac:chgData name="Maxime Charriere" userId="01c31a1cfc8e0b17" providerId="LiveId" clId="{D41C1FDA-5ACE-4F9D-B2D3-5FE62A1A358E}" dt="2020-06-16T18:38:12.715" v="253"/>
            <ac:spMkLst>
              <pc:docMk/>
              <pc:sldMasterMk cId="750271594" sldId="2147483666"/>
              <pc:sldLayoutMk cId="742176071" sldId="2147483685"/>
              <ac:spMk id="3" creationId="{EEE23426-4820-43D1-8730-B7DFFADB7141}"/>
            </ac:spMkLst>
          </pc:spChg>
          <pc:spChg chg="add del mod">
            <ac:chgData name="Maxime Charriere" userId="01c31a1cfc8e0b17" providerId="LiveId" clId="{D41C1FDA-5ACE-4F9D-B2D3-5FE62A1A358E}" dt="2020-06-16T18:38:12.308" v="251"/>
            <ac:spMkLst>
              <pc:docMk/>
              <pc:sldMasterMk cId="750271594" sldId="2147483666"/>
              <pc:sldLayoutMk cId="742176071" sldId="2147483685"/>
              <ac:spMk id="4" creationId="{829526DF-3ECF-4B60-AF29-A623ACB7B3B0}"/>
            </ac:spMkLst>
          </pc:spChg>
          <pc:spChg chg="add del mod">
            <ac:chgData name="Maxime Charriere" userId="01c31a1cfc8e0b17" providerId="LiveId" clId="{D41C1FDA-5ACE-4F9D-B2D3-5FE62A1A358E}" dt="2020-06-16T18:38:11.795" v="249"/>
            <ac:spMkLst>
              <pc:docMk/>
              <pc:sldMasterMk cId="750271594" sldId="2147483666"/>
              <pc:sldLayoutMk cId="742176071" sldId="2147483685"/>
              <ac:spMk id="5" creationId="{F094BB8C-BB06-4FD2-88C5-92670BDB62A5}"/>
            </ac:spMkLst>
          </pc:spChg>
          <pc:spChg chg="add del">
            <ac:chgData name="Maxime Charriere" userId="01c31a1cfc8e0b17" providerId="LiveId" clId="{D41C1FDA-5ACE-4F9D-B2D3-5FE62A1A358E}" dt="2020-06-16T18:38:14.108" v="259"/>
            <ac:spMkLst>
              <pc:docMk/>
              <pc:sldMasterMk cId="750271594" sldId="2147483666"/>
              <pc:sldLayoutMk cId="742176071" sldId="2147483685"/>
              <ac:spMk id="13" creationId="{00000000-0000-0000-0000-000000000000}"/>
            </ac:spMkLst>
          </pc:spChg>
          <pc:spChg chg="add del">
            <ac:chgData name="Maxime Charriere" userId="01c31a1cfc8e0b17" providerId="LiveId" clId="{D41C1FDA-5ACE-4F9D-B2D3-5FE62A1A358E}" dt="2020-06-16T18:38:13.762" v="258"/>
            <ac:spMkLst>
              <pc:docMk/>
              <pc:sldMasterMk cId="750271594" sldId="2147483666"/>
              <pc:sldLayoutMk cId="742176071" sldId="2147483685"/>
              <ac:spMk id="14" creationId="{00000000-0000-0000-0000-000000000000}"/>
            </ac:spMkLst>
          </pc:spChg>
          <pc:spChg chg="add del">
            <ac:chgData name="Maxime Charriere" userId="01c31a1cfc8e0b17" providerId="LiveId" clId="{D41C1FDA-5ACE-4F9D-B2D3-5FE62A1A358E}" dt="2020-06-16T18:38:13.546" v="257"/>
            <ac:spMkLst>
              <pc:docMk/>
              <pc:sldMasterMk cId="750271594" sldId="2147483666"/>
              <pc:sldLayoutMk cId="742176071" sldId="2147483685"/>
              <ac:spMk id="17" creationId="{00000000-0000-0000-0000-000000000000}"/>
            </ac:spMkLst>
          </pc:spChg>
          <pc:spChg chg="add del">
            <ac:chgData name="Maxime Charriere" userId="01c31a1cfc8e0b17" providerId="LiveId" clId="{D41C1FDA-5ACE-4F9D-B2D3-5FE62A1A358E}" dt="2020-06-16T18:38:13.332" v="256"/>
            <ac:spMkLst>
              <pc:docMk/>
              <pc:sldMasterMk cId="750271594" sldId="2147483666"/>
              <pc:sldLayoutMk cId="742176071" sldId="2147483685"/>
              <ac:spMk id="18" creationId="{00000000-0000-0000-0000-000000000000}"/>
            </ac:spMkLst>
          </pc:spChg>
          <pc:spChg chg="add del">
            <ac:chgData name="Maxime Charriere" userId="01c31a1cfc8e0b17" providerId="LiveId" clId="{D41C1FDA-5ACE-4F9D-B2D3-5FE62A1A358E}" dt="2020-06-16T18:38:13.132" v="255"/>
            <ac:spMkLst>
              <pc:docMk/>
              <pc:sldMasterMk cId="750271594" sldId="2147483666"/>
              <pc:sldLayoutMk cId="742176071" sldId="2147483685"/>
              <ac:spMk id="19" creationId="{00000000-0000-0000-0000-000000000000}"/>
            </ac:spMkLst>
          </pc:spChg>
          <pc:spChg chg="add del">
            <ac:chgData name="Maxime Charriere" userId="01c31a1cfc8e0b17" providerId="LiveId" clId="{D41C1FDA-5ACE-4F9D-B2D3-5FE62A1A358E}" dt="2020-06-16T18:39:44.420" v="264"/>
            <ac:spMkLst>
              <pc:docMk/>
              <pc:sldMasterMk cId="750271594" sldId="2147483666"/>
              <pc:sldLayoutMk cId="742176071" sldId="2147483685"/>
              <ac:spMk id="22" creationId="{00000000-0000-0000-0000-000000000000}"/>
            </ac:spMkLst>
          </pc:spChg>
        </pc:sldLayoutChg>
      </pc:sldMasterChg>
    </pc:docChg>
  </pc:docChgLst>
  <pc:docChgLst>
    <pc:chgData name="Maxime Charriere" userId="01c31a1cfc8e0b17" providerId="LiveId" clId="{579E7740-7DC8-425A-AD1B-4D5A294D37D4}"/>
    <pc:docChg chg="undo redo custSel addSld delSld modSld delMainMaster modMainMaster">
      <pc:chgData name="Maxime Charriere" userId="01c31a1cfc8e0b17" providerId="LiveId" clId="{579E7740-7DC8-425A-AD1B-4D5A294D37D4}" dt="2020-06-11T22:19:35.772" v="480" actId="27636"/>
      <pc:docMkLst>
        <pc:docMk/>
      </pc:docMkLst>
      <pc:sldChg chg="addSp delSp modSp del setBg">
        <pc:chgData name="Maxime Charriere" userId="01c31a1cfc8e0b17" providerId="LiveId" clId="{579E7740-7DC8-425A-AD1B-4D5A294D37D4}" dt="2020-06-11T21:36:18.015" v="140" actId="2696"/>
        <pc:sldMkLst>
          <pc:docMk/>
          <pc:sldMk cId="0" sldId="256"/>
        </pc:sldMkLst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2" creationId="{ACC674BB-1E32-40EE-ADDC-C91D68DEB768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3" creationId="{B3ABE264-DA6D-4028-836F-4358B0E65ED4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4" creationId="{426E821B-25C8-4538-BFE9-40E752599A41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5" creationId="{C94A8F28-EB4A-4FC0-A7CA-928C1192B4DC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6" creationId="{4E73E019-8D70-4C30-80D3-467D93D3EA12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7" creationId="{FB88457C-E502-4A96-8357-B0DC6751E877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8" creationId="{7766C941-0024-4628-ADD1-43E78EE41597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9" creationId="{403206D7-BB42-4025-BA03-6A88B1918924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10" creationId="{EACDABF1-9753-40D7-9827-5692FBA72D77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11" creationId="{45412AD6-EDA7-480D-939D-FE43AEE5CC78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12" creationId="{16A21CCD-14D7-49B1-A8F9-5503FB46BFB9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13" creationId="{1457F934-17CA-4B62-8237-D3F51F5905B5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14" creationId="{C3FA5B24-8A36-4238-99C1-978C2BE91069}"/>
          </ac:spMkLst>
        </pc:spChg>
        <pc:spChg chg="add del mod">
          <ac:chgData name="Maxime Charriere" userId="01c31a1cfc8e0b17" providerId="LiveId" clId="{579E7740-7DC8-425A-AD1B-4D5A294D37D4}" dt="2020-06-11T21:27:58.188" v="10"/>
          <ac:spMkLst>
            <pc:docMk/>
            <pc:sldMk cId="0" sldId="256"/>
            <ac:spMk id="15" creationId="{DA401287-F9F5-459E-B448-A52B973B79A2}"/>
          </ac:spMkLst>
        </pc:spChg>
        <pc:spChg chg="add del mod">
          <ac:chgData name="Maxime Charriere" userId="01c31a1cfc8e0b17" providerId="LiveId" clId="{579E7740-7DC8-425A-AD1B-4D5A294D37D4}" dt="2020-06-11T21:28:09.016" v="11"/>
          <ac:spMkLst>
            <pc:docMk/>
            <pc:sldMk cId="0" sldId="256"/>
            <ac:spMk id="16" creationId="{A7D33C41-9CDC-49B5-A578-452874A9D6F6}"/>
          </ac:spMkLst>
        </pc:spChg>
        <pc:spChg chg="add del mod">
          <ac:chgData name="Maxime Charriere" userId="01c31a1cfc8e0b17" providerId="LiveId" clId="{579E7740-7DC8-425A-AD1B-4D5A294D37D4}" dt="2020-06-11T21:28:09.016" v="11"/>
          <ac:spMkLst>
            <pc:docMk/>
            <pc:sldMk cId="0" sldId="256"/>
            <ac:spMk id="17" creationId="{584FE0F0-CD2A-4A3F-AEC6-77DC130D6E6C}"/>
          </ac:spMkLst>
        </pc:spChg>
        <pc:spChg chg="add del mod">
          <ac:chgData name="Maxime Charriere" userId="01c31a1cfc8e0b17" providerId="LiveId" clId="{579E7740-7DC8-425A-AD1B-4D5A294D37D4}" dt="2020-06-11T21:28:09.823" v="12"/>
          <ac:spMkLst>
            <pc:docMk/>
            <pc:sldMk cId="0" sldId="256"/>
            <ac:spMk id="18" creationId="{347DD771-6B93-4E4E-B861-49620610818A}"/>
          </ac:spMkLst>
        </pc:spChg>
        <pc:spChg chg="add del mod">
          <ac:chgData name="Maxime Charriere" userId="01c31a1cfc8e0b17" providerId="LiveId" clId="{579E7740-7DC8-425A-AD1B-4D5A294D37D4}" dt="2020-06-11T21:28:09.823" v="12"/>
          <ac:spMkLst>
            <pc:docMk/>
            <pc:sldMk cId="0" sldId="256"/>
            <ac:spMk id="19" creationId="{FE0A8236-9AC4-4E4F-996B-5A859AE9A092}"/>
          </ac:spMkLst>
        </pc:spChg>
        <pc:spChg chg="add del mod">
          <ac:chgData name="Maxime Charriere" userId="01c31a1cfc8e0b17" providerId="LiveId" clId="{579E7740-7DC8-425A-AD1B-4D5A294D37D4}" dt="2020-06-11T21:28:10.092" v="13"/>
          <ac:spMkLst>
            <pc:docMk/>
            <pc:sldMk cId="0" sldId="256"/>
            <ac:spMk id="20" creationId="{76F34E71-B1A7-44AA-A071-34F971BF4FF2}"/>
          </ac:spMkLst>
        </pc:spChg>
        <pc:spChg chg="add del mod">
          <ac:chgData name="Maxime Charriere" userId="01c31a1cfc8e0b17" providerId="LiveId" clId="{579E7740-7DC8-425A-AD1B-4D5A294D37D4}" dt="2020-06-11T21:28:10.092" v="13"/>
          <ac:spMkLst>
            <pc:docMk/>
            <pc:sldMk cId="0" sldId="256"/>
            <ac:spMk id="21" creationId="{B0653111-2C44-411D-BE00-F9743397872C}"/>
          </ac:spMkLst>
        </pc:spChg>
        <pc:spChg chg="add del mod">
          <ac:chgData name="Maxime Charriere" userId="01c31a1cfc8e0b17" providerId="LiveId" clId="{579E7740-7DC8-425A-AD1B-4D5A294D37D4}" dt="2020-06-11T21:28:10.275" v="14"/>
          <ac:spMkLst>
            <pc:docMk/>
            <pc:sldMk cId="0" sldId="256"/>
            <ac:spMk id="22" creationId="{97115BD4-770F-48F2-8466-45368B8EC577}"/>
          </ac:spMkLst>
        </pc:spChg>
        <pc:spChg chg="add del mod">
          <ac:chgData name="Maxime Charriere" userId="01c31a1cfc8e0b17" providerId="LiveId" clId="{579E7740-7DC8-425A-AD1B-4D5A294D37D4}" dt="2020-06-11T21:28:10.275" v="14"/>
          <ac:spMkLst>
            <pc:docMk/>
            <pc:sldMk cId="0" sldId="256"/>
            <ac:spMk id="23" creationId="{47389879-397A-42D1-8113-A9A6CA181994}"/>
          </ac:spMkLst>
        </pc:spChg>
        <pc:spChg chg="add del mod">
          <ac:chgData name="Maxime Charriere" userId="01c31a1cfc8e0b17" providerId="LiveId" clId="{579E7740-7DC8-425A-AD1B-4D5A294D37D4}" dt="2020-06-11T21:28:20.638" v="17"/>
          <ac:spMkLst>
            <pc:docMk/>
            <pc:sldMk cId="0" sldId="256"/>
            <ac:spMk id="24" creationId="{BAD8307E-EA06-40B4-9D47-42B995867E1F}"/>
          </ac:spMkLst>
        </pc:spChg>
        <pc:spChg chg="add del mod">
          <ac:chgData name="Maxime Charriere" userId="01c31a1cfc8e0b17" providerId="LiveId" clId="{579E7740-7DC8-425A-AD1B-4D5A294D37D4}" dt="2020-06-11T21:28:20.638" v="17"/>
          <ac:spMkLst>
            <pc:docMk/>
            <pc:sldMk cId="0" sldId="256"/>
            <ac:spMk id="25" creationId="{1D6B0ED7-7D87-4269-A8EB-90CB608AB48D}"/>
          </ac:spMkLst>
        </pc:spChg>
        <pc:spChg chg="add del mod">
          <ac:chgData name="Maxime Charriere" userId="01c31a1cfc8e0b17" providerId="LiveId" clId="{579E7740-7DC8-425A-AD1B-4D5A294D37D4}" dt="2020-06-11T21:28:20.638" v="17"/>
          <ac:spMkLst>
            <pc:docMk/>
            <pc:sldMk cId="0" sldId="256"/>
            <ac:spMk id="26" creationId="{AED6ABBA-6B36-4B9A-B932-AE82EDE5D307}"/>
          </ac:spMkLst>
        </pc:spChg>
        <pc:spChg chg="add del mod">
          <ac:chgData name="Maxime Charriere" userId="01c31a1cfc8e0b17" providerId="LiveId" clId="{579E7740-7DC8-425A-AD1B-4D5A294D37D4}" dt="2020-06-11T21:28:20.638" v="17"/>
          <ac:spMkLst>
            <pc:docMk/>
            <pc:sldMk cId="0" sldId="256"/>
            <ac:spMk id="27" creationId="{ABE30D18-6DFD-4D56-9633-7FC49AF2F744}"/>
          </ac:spMkLst>
        </pc:spChg>
        <pc:spChg chg="add del mod">
          <ac:chgData name="Maxime Charriere" userId="01c31a1cfc8e0b17" providerId="LiveId" clId="{579E7740-7DC8-425A-AD1B-4D5A294D37D4}" dt="2020-06-11T21:28:20.638" v="17"/>
          <ac:spMkLst>
            <pc:docMk/>
            <pc:sldMk cId="0" sldId="256"/>
            <ac:spMk id="28" creationId="{12C97101-0DA5-4D73-85BC-FE9D5A9C1BC1}"/>
          </ac:spMkLst>
        </pc:spChg>
      </pc:sldChg>
      <pc:sldChg chg="modSp setBg">
        <pc:chgData name="Maxime Charriere" userId="01c31a1cfc8e0b17" providerId="LiveId" clId="{579E7740-7DC8-425A-AD1B-4D5A294D37D4}" dt="2020-06-11T21:35:37.162" v="136" actId="20577"/>
        <pc:sldMkLst>
          <pc:docMk/>
          <pc:sldMk cId="0" sldId="257"/>
        </pc:sldMkLst>
        <pc:spChg chg="mod">
          <ac:chgData name="Maxime Charriere" userId="01c31a1cfc8e0b17" providerId="LiveId" clId="{579E7740-7DC8-425A-AD1B-4D5A294D37D4}" dt="2020-06-11T21:35:37.162" v="136" actId="20577"/>
          <ac:spMkLst>
            <pc:docMk/>
            <pc:sldMk cId="0" sldId="257"/>
            <ac:spMk id="137" creationId="{00000000-0000-0000-0000-000000000000}"/>
          </ac:spMkLst>
        </pc:spChg>
      </pc:sldChg>
      <pc:sldChg chg="setBg">
        <pc:chgData name="Maxime Charriere" userId="01c31a1cfc8e0b17" providerId="LiveId" clId="{579E7740-7DC8-425A-AD1B-4D5A294D37D4}" dt="2020-06-11T21:33:40.266" v="73"/>
        <pc:sldMkLst>
          <pc:docMk/>
          <pc:sldMk cId="0" sldId="258"/>
        </pc:sldMkLst>
      </pc:sldChg>
      <pc:sldChg chg="setBg">
        <pc:chgData name="Maxime Charriere" userId="01c31a1cfc8e0b17" providerId="LiveId" clId="{579E7740-7DC8-425A-AD1B-4D5A294D37D4}" dt="2020-06-11T21:34:43.878" v="96"/>
        <pc:sldMkLst>
          <pc:docMk/>
          <pc:sldMk cId="0" sldId="259"/>
        </pc:sldMkLst>
      </pc:sldChg>
      <pc:sldChg chg="setBg">
        <pc:chgData name="Maxime Charriere" userId="01c31a1cfc8e0b17" providerId="LiveId" clId="{579E7740-7DC8-425A-AD1B-4D5A294D37D4}" dt="2020-06-11T21:34:44.085" v="97"/>
        <pc:sldMkLst>
          <pc:docMk/>
          <pc:sldMk cId="0" sldId="260"/>
        </pc:sldMkLst>
      </pc:sldChg>
      <pc:sldChg chg="setBg">
        <pc:chgData name="Maxime Charriere" userId="01c31a1cfc8e0b17" providerId="LiveId" clId="{579E7740-7DC8-425A-AD1B-4D5A294D37D4}" dt="2020-06-11T21:34:44.291" v="98"/>
        <pc:sldMkLst>
          <pc:docMk/>
          <pc:sldMk cId="0" sldId="261"/>
        </pc:sldMkLst>
      </pc:sldChg>
      <pc:sldChg chg="setBg">
        <pc:chgData name="Maxime Charriere" userId="01c31a1cfc8e0b17" providerId="LiveId" clId="{579E7740-7DC8-425A-AD1B-4D5A294D37D4}" dt="2020-06-11T21:33:36.990" v="69"/>
        <pc:sldMkLst>
          <pc:docMk/>
          <pc:sldMk cId="0" sldId="262"/>
        </pc:sldMkLst>
      </pc:sldChg>
      <pc:sldChg chg="setBg">
        <pc:chgData name="Maxime Charriere" userId="01c31a1cfc8e0b17" providerId="LiveId" clId="{579E7740-7DC8-425A-AD1B-4D5A294D37D4}" dt="2020-06-11T21:34:49.285" v="99"/>
        <pc:sldMkLst>
          <pc:docMk/>
          <pc:sldMk cId="0" sldId="263"/>
        </pc:sldMkLst>
      </pc:sldChg>
      <pc:sldChg chg="setBg">
        <pc:chgData name="Maxime Charriere" userId="01c31a1cfc8e0b17" providerId="LiveId" clId="{579E7740-7DC8-425A-AD1B-4D5A294D37D4}" dt="2020-06-11T21:34:49.628" v="100"/>
        <pc:sldMkLst>
          <pc:docMk/>
          <pc:sldMk cId="0" sldId="264"/>
        </pc:sldMkLst>
      </pc:sldChg>
      <pc:sldChg chg="setBg">
        <pc:chgData name="Maxime Charriere" userId="01c31a1cfc8e0b17" providerId="LiveId" clId="{579E7740-7DC8-425A-AD1B-4D5A294D37D4}" dt="2020-06-11T21:33:33.079" v="66"/>
        <pc:sldMkLst>
          <pc:docMk/>
          <pc:sldMk cId="0" sldId="265"/>
        </pc:sldMkLst>
      </pc:sldChg>
      <pc:sldChg chg="setBg">
        <pc:chgData name="Maxime Charriere" userId="01c31a1cfc8e0b17" providerId="LiveId" clId="{579E7740-7DC8-425A-AD1B-4D5A294D37D4}" dt="2020-06-11T21:33:31.930" v="65"/>
        <pc:sldMkLst>
          <pc:docMk/>
          <pc:sldMk cId="0" sldId="266"/>
        </pc:sldMkLst>
      </pc:sldChg>
      <pc:sldChg chg="setBg">
        <pc:chgData name="Maxime Charriere" userId="01c31a1cfc8e0b17" providerId="LiveId" clId="{579E7740-7DC8-425A-AD1B-4D5A294D37D4}" dt="2020-06-11T21:34:49.865" v="101"/>
        <pc:sldMkLst>
          <pc:docMk/>
          <pc:sldMk cId="0" sldId="267"/>
        </pc:sldMkLst>
      </pc:sldChg>
      <pc:sldChg chg="setBg">
        <pc:chgData name="Maxime Charriere" userId="01c31a1cfc8e0b17" providerId="LiveId" clId="{579E7740-7DC8-425A-AD1B-4D5A294D37D4}" dt="2020-06-11T21:33:30.133" v="63"/>
        <pc:sldMkLst>
          <pc:docMk/>
          <pc:sldMk cId="0" sldId="268"/>
        </pc:sldMkLst>
      </pc:sldChg>
      <pc:sldChg chg="setBg">
        <pc:chgData name="Maxime Charriere" userId="01c31a1cfc8e0b17" providerId="LiveId" clId="{579E7740-7DC8-425A-AD1B-4D5A294D37D4}" dt="2020-06-11T21:33:29.479" v="62"/>
        <pc:sldMkLst>
          <pc:docMk/>
          <pc:sldMk cId="0" sldId="269"/>
        </pc:sldMkLst>
      </pc:sldChg>
      <pc:sldChg chg="setBg">
        <pc:chgData name="Maxime Charriere" userId="01c31a1cfc8e0b17" providerId="LiveId" clId="{579E7740-7DC8-425A-AD1B-4D5A294D37D4}" dt="2020-06-11T21:33:28.404" v="61"/>
        <pc:sldMkLst>
          <pc:docMk/>
          <pc:sldMk cId="0" sldId="270"/>
        </pc:sldMkLst>
      </pc:sldChg>
      <pc:sldChg chg="setBg">
        <pc:chgData name="Maxime Charriere" userId="01c31a1cfc8e0b17" providerId="LiveId" clId="{579E7740-7DC8-425A-AD1B-4D5A294D37D4}" dt="2020-06-11T21:34:50.096" v="102"/>
        <pc:sldMkLst>
          <pc:docMk/>
          <pc:sldMk cId="0" sldId="271"/>
        </pc:sldMkLst>
      </pc:sldChg>
      <pc:sldChg chg="setBg">
        <pc:chgData name="Maxime Charriere" userId="01c31a1cfc8e0b17" providerId="LiveId" clId="{579E7740-7DC8-425A-AD1B-4D5A294D37D4}" dt="2020-06-11T21:33:23.581" v="59"/>
        <pc:sldMkLst>
          <pc:docMk/>
          <pc:sldMk cId="0" sldId="272"/>
        </pc:sldMkLst>
      </pc:sldChg>
      <pc:sldChg chg="setBg">
        <pc:chgData name="Maxime Charriere" userId="01c31a1cfc8e0b17" providerId="LiveId" clId="{579E7740-7DC8-425A-AD1B-4D5A294D37D4}" dt="2020-06-11T21:33:20.766" v="58"/>
        <pc:sldMkLst>
          <pc:docMk/>
          <pc:sldMk cId="0" sldId="273"/>
        </pc:sldMkLst>
      </pc:sldChg>
      <pc:sldChg chg="setBg">
        <pc:chgData name="Maxime Charriere" userId="01c31a1cfc8e0b17" providerId="LiveId" clId="{579E7740-7DC8-425A-AD1B-4D5A294D37D4}" dt="2020-06-11T21:34:51.571" v="103"/>
        <pc:sldMkLst>
          <pc:docMk/>
          <pc:sldMk cId="0" sldId="278"/>
        </pc:sldMkLst>
      </pc:sldChg>
      <pc:sldChg chg="setBg">
        <pc:chgData name="Maxime Charriere" userId="01c31a1cfc8e0b17" providerId="LiveId" clId="{579E7740-7DC8-425A-AD1B-4D5A294D37D4}" dt="2020-06-11T21:34:16.997" v="83"/>
        <pc:sldMkLst>
          <pc:docMk/>
          <pc:sldMk cId="0" sldId="280"/>
        </pc:sldMkLst>
      </pc:sldChg>
      <pc:sldChg chg="modSp">
        <pc:chgData name="Maxime Charriere" userId="01c31a1cfc8e0b17" providerId="LiveId" clId="{579E7740-7DC8-425A-AD1B-4D5A294D37D4}" dt="2020-06-11T21:47:10.021" v="154"/>
        <pc:sldMkLst>
          <pc:docMk/>
          <pc:sldMk cId="0" sldId="281"/>
        </pc:sldMkLst>
        <pc:spChg chg="mod">
          <ac:chgData name="Maxime Charriere" userId="01c31a1cfc8e0b17" providerId="LiveId" clId="{579E7740-7DC8-425A-AD1B-4D5A294D37D4}" dt="2020-06-11T21:46:44.934" v="150" actId="207"/>
          <ac:spMkLst>
            <pc:docMk/>
            <pc:sldMk cId="0" sldId="281"/>
            <ac:spMk id="797" creationId="{00000000-0000-0000-0000-000000000000}"/>
          </ac:spMkLst>
        </pc:spChg>
        <pc:spChg chg="mod">
          <ac:chgData name="Maxime Charriere" userId="01c31a1cfc8e0b17" providerId="LiveId" clId="{579E7740-7DC8-425A-AD1B-4D5A294D37D4}" dt="2020-06-11T21:46:58.067" v="151"/>
          <ac:spMkLst>
            <pc:docMk/>
            <pc:sldMk cId="0" sldId="281"/>
            <ac:spMk id="798" creationId="{00000000-0000-0000-0000-000000000000}"/>
          </ac:spMkLst>
        </pc:spChg>
        <pc:spChg chg="mod">
          <ac:chgData name="Maxime Charriere" userId="01c31a1cfc8e0b17" providerId="LiveId" clId="{579E7740-7DC8-425A-AD1B-4D5A294D37D4}" dt="2020-06-11T21:47:01.715" v="152" actId="207"/>
          <ac:spMkLst>
            <pc:docMk/>
            <pc:sldMk cId="0" sldId="281"/>
            <ac:spMk id="800" creationId="{00000000-0000-0000-0000-000000000000}"/>
          </ac:spMkLst>
        </pc:spChg>
        <pc:spChg chg="mod">
          <ac:chgData name="Maxime Charriere" userId="01c31a1cfc8e0b17" providerId="LiveId" clId="{579E7740-7DC8-425A-AD1B-4D5A294D37D4}" dt="2020-06-11T21:47:06.721" v="153"/>
          <ac:spMkLst>
            <pc:docMk/>
            <pc:sldMk cId="0" sldId="281"/>
            <ac:spMk id="801" creationId="{00000000-0000-0000-0000-000000000000}"/>
          </ac:spMkLst>
        </pc:spChg>
        <pc:spChg chg="mod">
          <ac:chgData name="Maxime Charriere" userId="01c31a1cfc8e0b17" providerId="LiveId" clId="{579E7740-7DC8-425A-AD1B-4D5A294D37D4}" dt="2020-06-11T21:47:10.021" v="154"/>
          <ac:spMkLst>
            <pc:docMk/>
            <pc:sldMk cId="0" sldId="281"/>
            <ac:spMk id="804" creationId="{00000000-0000-0000-0000-000000000000}"/>
          </ac:spMkLst>
        </pc:spChg>
      </pc:sldChg>
      <pc:sldChg chg="add del">
        <pc:chgData name="Maxime Charriere" userId="01c31a1cfc8e0b17" providerId="LiveId" clId="{579E7740-7DC8-425A-AD1B-4D5A294D37D4}" dt="2020-06-11T21:34:57.280" v="106" actId="2696"/>
        <pc:sldMkLst>
          <pc:docMk/>
          <pc:sldMk cId="0" sldId="295"/>
        </pc:sldMkLst>
      </pc:sldChg>
      <pc:sldChg chg="add del">
        <pc:chgData name="Maxime Charriere" userId="01c31a1cfc8e0b17" providerId="LiveId" clId="{579E7740-7DC8-425A-AD1B-4D5A294D37D4}" dt="2020-06-11T21:50:32.326" v="308" actId="2696"/>
        <pc:sldMkLst>
          <pc:docMk/>
          <pc:sldMk cId="868893577" sldId="296"/>
        </pc:sldMkLst>
      </pc:sldChg>
      <pc:sldChg chg="addSp delSp modSp add setBg">
        <pc:chgData name="Maxime Charriere" userId="01c31a1cfc8e0b17" providerId="LiveId" clId="{579E7740-7DC8-425A-AD1B-4D5A294D37D4}" dt="2020-06-11T22:19:35.772" v="480" actId="27636"/>
        <pc:sldMkLst>
          <pc:docMk/>
          <pc:sldMk cId="0" sldId="297"/>
        </pc:sldMkLst>
        <pc:spChg chg="add del mod">
          <ac:chgData name="Maxime Charriere" userId="01c31a1cfc8e0b17" providerId="LiveId" clId="{579E7740-7DC8-425A-AD1B-4D5A294D37D4}" dt="2020-06-11T21:56:08.765" v="326"/>
          <ac:spMkLst>
            <pc:docMk/>
            <pc:sldMk cId="0" sldId="297"/>
            <ac:spMk id="2" creationId="{A3F3D48A-8C5F-42D3-9E62-2729C3E73982}"/>
          </ac:spMkLst>
        </pc:spChg>
        <pc:spChg chg="add del mod">
          <ac:chgData name="Maxime Charriere" userId="01c31a1cfc8e0b17" providerId="LiveId" clId="{579E7740-7DC8-425A-AD1B-4D5A294D37D4}" dt="2020-06-11T21:56:08.765" v="326"/>
          <ac:spMkLst>
            <pc:docMk/>
            <pc:sldMk cId="0" sldId="297"/>
            <ac:spMk id="3" creationId="{39A9E4E3-A577-452C-80CF-2D2946D49DB8}"/>
          </ac:spMkLst>
        </pc:spChg>
        <pc:spChg chg="add del mod">
          <ac:chgData name="Maxime Charriere" userId="01c31a1cfc8e0b17" providerId="LiveId" clId="{579E7740-7DC8-425A-AD1B-4D5A294D37D4}" dt="2020-06-11T22:19:17.874" v="477"/>
          <ac:spMkLst>
            <pc:docMk/>
            <pc:sldMk cId="0" sldId="297"/>
            <ac:spMk id="4" creationId="{17D63F69-71CC-4369-A7B8-E81D5F1395A9}"/>
          </ac:spMkLst>
        </pc:spChg>
        <pc:spChg chg="add del mod">
          <ac:chgData name="Maxime Charriere" userId="01c31a1cfc8e0b17" providerId="LiveId" clId="{579E7740-7DC8-425A-AD1B-4D5A294D37D4}" dt="2020-06-11T22:19:17.874" v="477"/>
          <ac:spMkLst>
            <pc:docMk/>
            <pc:sldMk cId="0" sldId="297"/>
            <ac:spMk id="6" creationId="{490F3BE2-5404-404A-8F42-5067E38A007B}"/>
          </ac:spMkLst>
        </pc:spChg>
        <pc:spChg chg="mod">
          <ac:chgData name="Maxime Charriere" userId="01c31a1cfc8e0b17" providerId="LiveId" clId="{579E7740-7DC8-425A-AD1B-4D5A294D37D4}" dt="2020-06-11T21:49:09.729" v="258" actId="113"/>
          <ac:spMkLst>
            <pc:docMk/>
            <pc:sldMk cId="0" sldId="297"/>
            <ac:spMk id="130" creationId="{00000000-0000-0000-0000-000000000000}"/>
          </ac:spMkLst>
        </pc:spChg>
        <pc:spChg chg="mod">
          <ac:chgData name="Maxime Charriere" userId="01c31a1cfc8e0b17" providerId="LiveId" clId="{579E7740-7DC8-425A-AD1B-4D5A294D37D4}" dt="2020-06-11T22:19:35.772" v="480" actId="27636"/>
          <ac:spMkLst>
            <pc:docMk/>
            <pc:sldMk cId="0" sldId="297"/>
            <ac:spMk id="131" creationId="{00000000-0000-0000-0000-000000000000}"/>
          </ac:spMkLst>
        </pc:spChg>
        <pc:spChg chg="mod">
          <ac:chgData name="Maxime Charriere" userId="01c31a1cfc8e0b17" providerId="LiveId" clId="{579E7740-7DC8-425A-AD1B-4D5A294D37D4}" dt="2020-06-11T21:50:03.645" v="307" actId="20577"/>
          <ac:spMkLst>
            <pc:docMk/>
            <pc:sldMk cId="0" sldId="297"/>
            <ac:spMk id="132" creationId="{00000000-0000-0000-0000-000000000000}"/>
          </ac:spMkLst>
        </pc:spChg>
        <pc:picChg chg="add mod">
          <ac:chgData name="Maxime Charriere" userId="01c31a1cfc8e0b17" providerId="LiveId" clId="{579E7740-7DC8-425A-AD1B-4D5A294D37D4}" dt="2020-06-11T21:36:57.110" v="147" actId="167"/>
          <ac:picMkLst>
            <pc:docMk/>
            <pc:sldMk cId="0" sldId="297"/>
            <ac:picMk id="5" creationId="{68CDF52D-6BA1-48A6-B2B2-89DE96850A9A}"/>
          </ac:picMkLst>
        </pc:picChg>
      </pc:sldChg>
      <pc:sldChg chg="add del setBg">
        <pc:chgData name="Maxime Charriere" userId="01c31a1cfc8e0b17" providerId="LiveId" clId="{579E7740-7DC8-425A-AD1B-4D5A294D37D4}" dt="2020-06-11T21:36:16.710" v="139" actId="2696"/>
        <pc:sldMkLst>
          <pc:docMk/>
          <pc:sldMk cId="1963305231" sldId="298"/>
        </pc:sldMkLst>
      </pc:sldChg>
      <pc:sldMasterChg chg="modSp setBg delSldLayout modSldLayout">
        <pc:chgData name="Maxime Charriere" userId="01c31a1cfc8e0b17" providerId="LiveId" clId="{579E7740-7DC8-425A-AD1B-4D5A294D37D4}" dt="2020-06-11T22:18:33.460" v="476" actId="207"/>
        <pc:sldMasterMkLst>
          <pc:docMk/>
          <pc:sldMasterMk cId="0" sldId="2147483665"/>
        </pc:sldMasterMkLst>
        <pc:spChg chg="mod">
          <ac:chgData name="Maxime Charriere" userId="01c31a1cfc8e0b17" providerId="LiveId" clId="{579E7740-7DC8-425A-AD1B-4D5A294D37D4}" dt="2020-06-11T22:17:55.994" v="472" actId="207"/>
          <ac:spMkLst>
            <pc:docMk/>
            <pc:sldMasterMk cId="0" sldId="2147483665"/>
            <ac:spMk id="2" creationId="{A45C013A-7F32-47B3-BB38-FD38F6FDBA5D}"/>
          </ac:spMkLst>
        </pc:spChg>
        <pc:spChg chg="mod">
          <ac:chgData name="Maxime Charriere" userId="01c31a1cfc8e0b17" providerId="LiveId" clId="{579E7740-7DC8-425A-AD1B-4D5A294D37D4}" dt="2020-06-11T22:13:18.625" v="449" actId="207"/>
          <ac:spMkLst>
            <pc:docMk/>
            <pc:sldMasterMk cId="0" sldId="2147483665"/>
            <ac:spMk id="3" creationId="{CD39F76F-40B8-452A-9EE1-D65350E2F8B4}"/>
          </ac:spMkLst>
        </pc:spChg>
        <pc:spChg chg="mod">
          <ac:chgData name="Maxime Charriere" userId="01c31a1cfc8e0b17" providerId="LiveId" clId="{579E7740-7DC8-425A-AD1B-4D5A294D37D4}" dt="2020-06-11T22:18:33.460" v="476" actId="207"/>
          <ac:spMkLst>
            <pc:docMk/>
            <pc:sldMasterMk cId="0" sldId="2147483665"/>
            <ac:spMk id="4" creationId="{35CE24F7-91F3-445B-93C6-D02A2CFC9021}"/>
          </ac:spMkLst>
        </pc:spChg>
        <pc:spChg chg="mod">
          <ac:chgData name="Maxime Charriere" userId="01c31a1cfc8e0b17" providerId="LiveId" clId="{579E7740-7DC8-425A-AD1B-4D5A294D37D4}" dt="2020-06-11T22:11:29.327" v="406" actId="207"/>
          <ac:spMkLst>
            <pc:docMk/>
            <pc:sldMasterMk cId="0" sldId="2147483665"/>
            <ac:spMk id="6" creationId="{00000000-0000-0000-0000-000000000000}"/>
          </ac:spMkLst>
        </pc:spChg>
        <pc:spChg chg="mod">
          <ac:chgData name="Maxime Charriere" userId="01c31a1cfc8e0b17" providerId="LiveId" clId="{579E7740-7DC8-425A-AD1B-4D5A294D37D4}" dt="2020-06-11T22:15:30.229" v="465" actId="20577"/>
          <ac:spMkLst>
            <pc:docMk/>
            <pc:sldMasterMk cId="0" sldId="2147483665"/>
            <ac:spMk id="7" creationId="{00000000-0000-0000-0000-000000000000}"/>
          </ac:spMkLst>
        </pc:spChg>
        <pc:sldLayoutChg chg="setBg">
          <pc:chgData name="Maxime Charriere" userId="01c31a1cfc8e0b17" providerId="LiveId" clId="{579E7740-7DC8-425A-AD1B-4D5A294D37D4}" dt="2020-06-11T21:31:42.511" v="40"/>
          <pc:sldLayoutMkLst>
            <pc:docMk/>
            <pc:sldMasterMk cId="0" sldId="2147483665"/>
            <pc:sldLayoutMk cId="0" sldId="2147483648"/>
          </pc:sldLayoutMkLst>
        </pc:sldLayoutChg>
        <pc:sldLayoutChg chg="modSp setBg">
          <pc:chgData name="Maxime Charriere" userId="01c31a1cfc8e0b17" providerId="LiveId" clId="{579E7740-7DC8-425A-AD1B-4D5A294D37D4}" dt="2020-06-11T21:54:20.257" v="324" actId="207"/>
          <pc:sldLayoutMkLst>
            <pc:docMk/>
            <pc:sldMasterMk cId="0" sldId="2147483665"/>
            <pc:sldLayoutMk cId="0" sldId="2147483649"/>
          </pc:sldLayoutMkLst>
          <pc:spChg chg="mod">
            <ac:chgData name="Maxime Charriere" userId="01c31a1cfc8e0b17" providerId="LiveId" clId="{579E7740-7DC8-425A-AD1B-4D5A294D37D4}" dt="2020-06-11T21:53:58.707" v="322" actId="207"/>
            <ac:spMkLst>
              <pc:docMk/>
              <pc:sldMasterMk cId="0" sldId="2147483665"/>
              <pc:sldLayoutMk cId="0" sldId="2147483649"/>
              <ac:spMk id="15" creationId="{00000000-0000-0000-0000-000000000000}"/>
            </ac:spMkLst>
          </pc:spChg>
          <pc:spChg chg="mod">
            <ac:chgData name="Maxime Charriere" userId="01c31a1cfc8e0b17" providerId="LiveId" clId="{579E7740-7DC8-425A-AD1B-4D5A294D37D4}" dt="2020-06-11T21:54:20.257" v="324" actId="207"/>
            <ac:spMkLst>
              <pc:docMk/>
              <pc:sldMasterMk cId="0" sldId="2147483665"/>
              <pc:sldLayoutMk cId="0" sldId="2147483649"/>
              <ac:spMk id="16" creationId="{00000000-0000-0000-0000-000000000000}"/>
            </ac:spMkLst>
          </pc:spChg>
          <pc:spChg chg="mod">
            <ac:chgData name="Maxime Charriere" userId="01c31a1cfc8e0b17" providerId="LiveId" clId="{579E7740-7DC8-425A-AD1B-4D5A294D37D4}" dt="2020-06-11T21:54:20.257" v="324" actId="207"/>
            <ac:spMkLst>
              <pc:docMk/>
              <pc:sldMasterMk cId="0" sldId="2147483665"/>
              <pc:sldLayoutMk cId="0" sldId="2147483649"/>
              <ac:spMk id="20" creationId="{00000000-0000-0000-0000-000000000000}"/>
            </ac:spMkLst>
          </pc:spChg>
          <pc:spChg chg="mod">
            <ac:chgData name="Maxime Charriere" userId="01c31a1cfc8e0b17" providerId="LiveId" clId="{579E7740-7DC8-425A-AD1B-4D5A294D37D4}" dt="2020-06-11T21:54:20.257" v="324" actId="207"/>
            <ac:spMkLst>
              <pc:docMk/>
              <pc:sldMasterMk cId="0" sldId="2147483665"/>
              <pc:sldLayoutMk cId="0" sldId="2147483649"/>
              <ac:spMk id="21" creationId="{00000000-0000-0000-0000-000000000000}"/>
            </ac:spMkLst>
          </pc:spChg>
          <pc:spChg chg="mod">
            <ac:chgData name="Maxime Charriere" userId="01c31a1cfc8e0b17" providerId="LiveId" clId="{579E7740-7DC8-425A-AD1B-4D5A294D37D4}" dt="2020-06-11T21:54:20.257" v="324" actId="207"/>
            <ac:spMkLst>
              <pc:docMk/>
              <pc:sldMasterMk cId="0" sldId="2147483665"/>
              <pc:sldLayoutMk cId="0" sldId="2147483649"/>
              <ac:spMk id="23" creationId="{00000000-0000-0000-0000-000000000000}"/>
            </ac:spMkLst>
          </pc:spChg>
          <pc:spChg chg="mod">
            <ac:chgData name="Maxime Charriere" userId="01c31a1cfc8e0b17" providerId="LiveId" clId="{579E7740-7DC8-425A-AD1B-4D5A294D37D4}" dt="2020-06-11T21:53:53.039" v="321" actId="207"/>
            <ac:spMkLst>
              <pc:docMk/>
              <pc:sldMasterMk cId="0" sldId="2147483665"/>
              <pc:sldLayoutMk cId="0" sldId="2147483649"/>
              <ac:spMk id="25" creationId="{00000000-0000-0000-0000-000000000000}"/>
            </ac:spMkLst>
          </pc:spChg>
          <pc:spChg chg="mod">
            <ac:chgData name="Maxime Charriere" userId="01c31a1cfc8e0b17" providerId="LiveId" clId="{579E7740-7DC8-425A-AD1B-4D5A294D37D4}" dt="2020-06-11T21:54:20.257" v="324" actId="207"/>
            <ac:spMkLst>
              <pc:docMk/>
              <pc:sldMasterMk cId="0" sldId="2147483665"/>
              <pc:sldLayoutMk cId="0" sldId="2147483649"/>
              <ac:spMk id="26" creationId="{00000000-0000-0000-0000-000000000000}"/>
            </ac:spMkLst>
          </pc:spChg>
          <pc:spChg chg="mod">
            <ac:chgData name="Maxime Charriere" userId="01c31a1cfc8e0b17" providerId="LiveId" clId="{579E7740-7DC8-425A-AD1B-4D5A294D37D4}" dt="2020-06-11T21:54:20.257" v="324" actId="207"/>
            <ac:spMkLst>
              <pc:docMk/>
              <pc:sldMasterMk cId="0" sldId="2147483665"/>
              <pc:sldLayoutMk cId="0" sldId="2147483649"/>
              <ac:spMk id="27" creationId="{00000000-0000-0000-0000-000000000000}"/>
            </ac:spMkLst>
          </pc:spChg>
          <pc:spChg chg="mod">
            <ac:chgData name="Maxime Charriere" userId="01c31a1cfc8e0b17" providerId="LiveId" clId="{579E7740-7DC8-425A-AD1B-4D5A294D37D4}" dt="2020-06-11T21:54:20.257" v="324" actId="207"/>
            <ac:spMkLst>
              <pc:docMk/>
              <pc:sldMasterMk cId="0" sldId="2147483665"/>
              <pc:sldLayoutMk cId="0" sldId="2147483649"/>
              <ac:spMk id="28" creationId="{00000000-0000-0000-0000-000000000000}"/>
            </ac:spMkLst>
          </pc:spChg>
          <pc:spChg chg="mod">
            <ac:chgData name="Maxime Charriere" userId="01c31a1cfc8e0b17" providerId="LiveId" clId="{579E7740-7DC8-425A-AD1B-4D5A294D37D4}" dt="2020-06-11T21:54:20.257" v="324" actId="207"/>
            <ac:spMkLst>
              <pc:docMk/>
              <pc:sldMasterMk cId="0" sldId="2147483665"/>
              <pc:sldLayoutMk cId="0" sldId="2147483649"/>
              <ac:spMk id="29" creationId="{00000000-0000-0000-0000-000000000000}"/>
            </ac:spMkLst>
          </pc:spChg>
        </pc:sldLayoutChg>
        <pc:sldLayoutChg chg="addSp delSp modSp setBg">
          <pc:chgData name="Maxime Charriere" userId="01c31a1cfc8e0b17" providerId="LiveId" clId="{579E7740-7DC8-425A-AD1B-4D5A294D37D4}" dt="2020-06-11T22:16:44.121" v="471"/>
          <pc:sldLayoutMkLst>
            <pc:docMk/>
            <pc:sldMasterMk cId="0" sldId="2147483665"/>
            <pc:sldLayoutMk cId="0" sldId="2147483650"/>
          </pc:sldLayoutMkLst>
          <pc:spChg chg="add mod">
            <ac:chgData name="Maxime Charriere" userId="01c31a1cfc8e0b17" providerId="LiveId" clId="{579E7740-7DC8-425A-AD1B-4D5A294D37D4}" dt="2020-06-11T22:16:33.705" v="467"/>
            <ac:spMkLst>
              <pc:docMk/>
              <pc:sldMasterMk cId="0" sldId="2147483665"/>
              <pc:sldLayoutMk cId="0" sldId="2147483650"/>
              <ac:spMk id="2" creationId="{4ACB0B96-8815-4FB6-A698-3298CFE72B11}"/>
            </ac:spMkLst>
          </pc:spChg>
          <pc:spChg chg="add del mod">
            <ac:chgData name="Maxime Charriere" userId="01c31a1cfc8e0b17" providerId="LiveId" clId="{579E7740-7DC8-425A-AD1B-4D5A294D37D4}" dt="2020-06-11T22:16:43.621" v="470"/>
            <ac:spMkLst>
              <pc:docMk/>
              <pc:sldMasterMk cId="0" sldId="2147483665"/>
              <pc:sldLayoutMk cId="0" sldId="2147483650"/>
              <ac:spMk id="3" creationId="{BB1CD71A-03B3-467F-AC7F-D333C1D432E3}"/>
            </ac:spMkLst>
          </pc:spChg>
          <pc:spChg chg="add mod">
            <ac:chgData name="Maxime Charriere" userId="01c31a1cfc8e0b17" providerId="LiveId" clId="{579E7740-7DC8-425A-AD1B-4D5A294D37D4}" dt="2020-06-11T22:16:44.121" v="471"/>
            <ac:spMkLst>
              <pc:docMk/>
              <pc:sldMasterMk cId="0" sldId="2147483665"/>
              <pc:sldLayoutMk cId="0" sldId="2147483650"/>
              <ac:spMk id="4" creationId="{BCD410BA-D131-4AE7-8EC0-ABE07FAFF5EA}"/>
            </ac:spMkLst>
          </pc:spChg>
          <pc:spChg chg="mod">
            <ac:chgData name="Maxime Charriere" userId="01c31a1cfc8e0b17" providerId="LiveId" clId="{579E7740-7DC8-425A-AD1B-4D5A294D37D4}" dt="2020-06-11T22:16:00.148" v="466" actId="207"/>
            <ac:spMkLst>
              <pc:docMk/>
              <pc:sldMasterMk cId="0" sldId="2147483665"/>
              <pc:sldLayoutMk cId="0" sldId="2147483650"/>
              <ac:spMk id="31" creationId="{00000000-0000-0000-0000-000000000000}"/>
            </ac:spMkLst>
          </pc:spChg>
          <pc:spChg chg="del">
            <ac:chgData name="Maxime Charriere" userId="01c31a1cfc8e0b17" providerId="LiveId" clId="{579E7740-7DC8-425A-AD1B-4D5A294D37D4}" dt="2020-06-11T22:16:37.698" v="468"/>
            <ac:spMkLst>
              <pc:docMk/>
              <pc:sldMasterMk cId="0" sldId="2147483665"/>
              <pc:sldLayoutMk cId="0" sldId="2147483650"/>
              <ac:spMk id="32" creationId="{00000000-0000-0000-0000-000000000000}"/>
            </ac:spMkLst>
          </pc:spChg>
        </pc:sldLayoutChg>
        <pc:sldLayoutChg chg="addSp delSp modSp setBg">
          <pc:chgData name="Maxime Charriere" userId="01c31a1cfc8e0b17" providerId="LiveId" clId="{579E7740-7DC8-425A-AD1B-4D5A294D37D4}" dt="2020-06-11T22:18:05.298" v="475"/>
          <pc:sldLayoutMkLst>
            <pc:docMk/>
            <pc:sldMasterMk cId="0" sldId="2147483665"/>
            <pc:sldLayoutMk cId="0" sldId="2147483651"/>
          </pc:sldLayoutMkLst>
          <pc:spChg chg="add mod">
            <ac:chgData name="Maxime Charriere" userId="01c31a1cfc8e0b17" providerId="LiveId" clId="{579E7740-7DC8-425A-AD1B-4D5A294D37D4}" dt="2020-06-11T22:18:04.583" v="474"/>
            <ac:spMkLst>
              <pc:docMk/>
              <pc:sldMasterMk cId="0" sldId="2147483665"/>
              <pc:sldLayoutMk cId="0" sldId="2147483651"/>
              <ac:spMk id="2" creationId="{4F414FC3-24AA-4924-B0E4-122F7C44E1F7}"/>
            </ac:spMkLst>
          </pc:spChg>
          <pc:spChg chg="add mod">
            <ac:chgData name="Maxime Charriere" userId="01c31a1cfc8e0b17" providerId="LiveId" clId="{579E7740-7DC8-425A-AD1B-4D5A294D37D4}" dt="2020-06-11T22:18:05.298" v="475"/>
            <ac:spMkLst>
              <pc:docMk/>
              <pc:sldMasterMk cId="0" sldId="2147483665"/>
              <pc:sldLayoutMk cId="0" sldId="2147483651"/>
              <ac:spMk id="3" creationId="{8F7B6357-8E50-4196-910B-4CA3366AACE8}"/>
            </ac:spMkLst>
          </pc:spChg>
          <pc:spChg chg="del">
            <ac:chgData name="Maxime Charriere" userId="01c31a1cfc8e0b17" providerId="LiveId" clId="{579E7740-7DC8-425A-AD1B-4D5A294D37D4}" dt="2020-06-11T22:18:03.878" v="473"/>
            <ac:spMkLst>
              <pc:docMk/>
              <pc:sldMasterMk cId="0" sldId="2147483665"/>
              <pc:sldLayoutMk cId="0" sldId="2147483651"/>
              <ac:spMk id="38" creationId="{00000000-0000-0000-0000-000000000000}"/>
            </ac:spMkLst>
          </pc:spChg>
        </pc:sldLayoutChg>
        <pc:sldLayoutChg chg="setBg">
          <pc:chgData name="Maxime Charriere" userId="01c31a1cfc8e0b17" providerId="LiveId" clId="{579E7740-7DC8-425A-AD1B-4D5A294D37D4}" dt="2020-06-11T21:29:26.864" v="24"/>
          <pc:sldLayoutMkLst>
            <pc:docMk/>
            <pc:sldMasterMk cId="0" sldId="2147483665"/>
            <pc:sldLayoutMk cId="0" sldId="2147483652"/>
          </pc:sldLayoutMkLst>
        </pc:sldLayoutChg>
        <pc:sldLayoutChg chg="setBg">
          <pc:chgData name="Maxime Charriere" userId="01c31a1cfc8e0b17" providerId="LiveId" clId="{579E7740-7DC8-425A-AD1B-4D5A294D37D4}" dt="2020-06-11T21:29:29.150" v="25"/>
          <pc:sldLayoutMkLst>
            <pc:docMk/>
            <pc:sldMasterMk cId="0" sldId="2147483665"/>
            <pc:sldLayoutMk cId="0" sldId="2147483653"/>
          </pc:sldLayoutMkLst>
        </pc:sldLayoutChg>
        <pc:sldLayoutChg chg="setBg">
          <pc:chgData name="Maxime Charriere" userId="01c31a1cfc8e0b17" providerId="LiveId" clId="{579E7740-7DC8-425A-AD1B-4D5A294D37D4}" dt="2020-06-11T21:29:31.615" v="26"/>
          <pc:sldLayoutMkLst>
            <pc:docMk/>
            <pc:sldMasterMk cId="0" sldId="2147483665"/>
            <pc:sldLayoutMk cId="0" sldId="2147483654"/>
          </pc:sldLayoutMkLst>
        </pc:sldLayoutChg>
        <pc:sldLayoutChg chg="setBg">
          <pc:chgData name="Maxime Charriere" userId="01c31a1cfc8e0b17" providerId="LiveId" clId="{579E7740-7DC8-425A-AD1B-4D5A294D37D4}" dt="2020-06-11T21:29:34.772" v="27"/>
          <pc:sldLayoutMkLst>
            <pc:docMk/>
            <pc:sldMasterMk cId="0" sldId="2147483665"/>
            <pc:sldLayoutMk cId="0" sldId="2147483655"/>
          </pc:sldLayoutMkLst>
        </pc:sldLayoutChg>
        <pc:sldLayoutChg chg="setBg">
          <pc:chgData name="Maxime Charriere" userId="01c31a1cfc8e0b17" providerId="LiveId" clId="{579E7740-7DC8-425A-AD1B-4D5A294D37D4}" dt="2020-06-11T21:29:37.045" v="28"/>
          <pc:sldLayoutMkLst>
            <pc:docMk/>
            <pc:sldMasterMk cId="0" sldId="2147483665"/>
            <pc:sldLayoutMk cId="0" sldId="2147483656"/>
          </pc:sldLayoutMkLst>
        </pc:sldLayoutChg>
        <pc:sldLayoutChg chg="setBg">
          <pc:chgData name="Maxime Charriere" userId="01c31a1cfc8e0b17" providerId="LiveId" clId="{579E7740-7DC8-425A-AD1B-4D5A294D37D4}" dt="2020-06-11T21:29:39.905" v="29"/>
          <pc:sldLayoutMkLst>
            <pc:docMk/>
            <pc:sldMasterMk cId="0" sldId="2147483665"/>
            <pc:sldLayoutMk cId="0" sldId="2147483657"/>
          </pc:sldLayoutMkLst>
        </pc:sldLayoutChg>
        <pc:sldLayoutChg chg="setBg">
          <pc:chgData name="Maxime Charriere" userId="01c31a1cfc8e0b17" providerId="LiveId" clId="{579E7740-7DC8-425A-AD1B-4D5A294D37D4}" dt="2020-06-11T21:29:42.183" v="30"/>
          <pc:sldLayoutMkLst>
            <pc:docMk/>
            <pc:sldMasterMk cId="0" sldId="2147483665"/>
            <pc:sldLayoutMk cId="0" sldId="2147483658"/>
          </pc:sldLayoutMkLst>
        </pc:sldLayoutChg>
        <pc:sldLayoutChg chg="setBg">
          <pc:chgData name="Maxime Charriere" userId="01c31a1cfc8e0b17" providerId="LiveId" clId="{579E7740-7DC8-425A-AD1B-4D5A294D37D4}" dt="2020-06-11T21:29:44.733" v="31"/>
          <pc:sldLayoutMkLst>
            <pc:docMk/>
            <pc:sldMasterMk cId="0" sldId="2147483665"/>
            <pc:sldLayoutMk cId="0" sldId="2147483659"/>
          </pc:sldLayoutMkLst>
        </pc:sldLayoutChg>
        <pc:sldLayoutChg chg="setBg">
          <pc:chgData name="Maxime Charriere" userId="01c31a1cfc8e0b17" providerId="LiveId" clId="{579E7740-7DC8-425A-AD1B-4D5A294D37D4}" dt="2020-06-11T21:29:47.534" v="32"/>
          <pc:sldLayoutMkLst>
            <pc:docMk/>
            <pc:sldMasterMk cId="0" sldId="2147483665"/>
            <pc:sldLayoutMk cId="0" sldId="2147483660"/>
          </pc:sldLayoutMkLst>
        </pc:sldLayoutChg>
        <pc:sldLayoutChg chg="setBg">
          <pc:chgData name="Maxime Charriere" userId="01c31a1cfc8e0b17" providerId="LiveId" clId="{579E7740-7DC8-425A-AD1B-4D5A294D37D4}" dt="2020-06-11T21:29:50.089" v="33"/>
          <pc:sldLayoutMkLst>
            <pc:docMk/>
            <pc:sldMasterMk cId="0" sldId="2147483665"/>
            <pc:sldLayoutMk cId="0" sldId="2147483661"/>
          </pc:sldLayoutMkLst>
        </pc:sldLayoutChg>
        <pc:sldLayoutChg chg="setBg">
          <pc:chgData name="Maxime Charriere" userId="01c31a1cfc8e0b17" providerId="LiveId" clId="{579E7740-7DC8-425A-AD1B-4D5A294D37D4}" dt="2020-06-11T21:29:52.950" v="34"/>
          <pc:sldLayoutMkLst>
            <pc:docMk/>
            <pc:sldMasterMk cId="0" sldId="2147483665"/>
            <pc:sldLayoutMk cId="0" sldId="2147483662"/>
          </pc:sldLayoutMkLst>
        </pc:sldLayoutChg>
        <pc:sldLayoutChg chg="addSp modSp">
          <pc:chgData name="Maxime Charriere" userId="01c31a1cfc8e0b17" providerId="LiveId" clId="{579E7740-7DC8-425A-AD1B-4D5A294D37D4}" dt="2020-06-11T22:09:22.377" v="352" actId="13926"/>
          <pc:sldLayoutMkLst>
            <pc:docMk/>
            <pc:sldMasterMk cId="0" sldId="2147483665"/>
            <pc:sldLayoutMk cId="0" sldId="2147483663"/>
          </pc:sldLayoutMkLst>
          <pc:spChg chg="add mod">
            <ac:chgData name="Maxime Charriere" userId="01c31a1cfc8e0b17" providerId="LiveId" clId="{579E7740-7DC8-425A-AD1B-4D5A294D37D4}" dt="2020-06-11T22:09:22.377" v="352" actId="13926"/>
            <ac:spMkLst>
              <pc:docMk/>
              <pc:sldMasterMk cId="0" sldId="2147483665"/>
              <pc:sldLayoutMk cId="0" sldId="2147483663"/>
              <ac:spMk id="2" creationId="{28EE92C5-B1AE-4181-BFFF-653E38D7F951}"/>
            </ac:spMkLst>
          </pc:spChg>
          <pc:spChg chg="add">
            <ac:chgData name="Maxime Charriere" userId="01c31a1cfc8e0b17" providerId="LiveId" clId="{579E7740-7DC8-425A-AD1B-4D5A294D37D4}" dt="2020-06-11T22:03:55.618" v="327"/>
            <ac:spMkLst>
              <pc:docMk/>
              <pc:sldMasterMk cId="0" sldId="2147483665"/>
              <pc:sldLayoutMk cId="0" sldId="2147483663"/>
              <ac:spMk id="3" creationId="{564F1CD6-31FC-470B-A5D3-A2E469BBC2B2}"/>
            </ac:spMkLst>
          </pc:spChg>
          <pc:spChg chg="add mod">
            <ac:chgData name="Maxime Charriere" userId="01c31a1cfc8e0b17" providerId="LiveId" clId="{579E7740-7DC8-425A-AD1B-4D5A294D37D4}" dt="2020-06-11T22:04:21.630" v="335" actId="20577"/>
            <ac:spMkLst>
              <pc:docMk/>
              <pc:sldMasterMk cId="0" sldId="2147483665"/>
              <pc:sldLayoutMk cId="0" sldId="2147483663"/>
              <ac:spMk id="4" creationId="{55CF8CDC-14A3-4555-8543-09060058FE5D}"/>
            </ac:spMkLst>
          </pc:spChg>
          <pc:spChg chg="add mod">
            <ac:chgData name="Maxime Charriere" userId="01c31a1cfc8e0b17" providerId="LiveId" clId="{579E7740-7DC8-425A-AD1B-4D5A294D37D4}" dt="2020-06-11T22:04:28.800" v="336"/>
            <ac:spMkLst>
              <pc:docMk/>
              <pc:sldMasterMk cId="0" sldId="2147483665"/>
              <pc:sldLayoutMk cId="0" sldId="2147483663"/>
              <ac:spMk id="5" creationId="{B83ABB11-0E28-43B3-8AF2-D10559C25B30}"/>
            </ac:spMkLst>
          </pc:spChg>
        </pc:sldLayoutChg>
        <pc:sldLayoutChg chg="addSp delSp modSp del">
          <pc:chgData name="Maxime Charriere" userId="01c31a1cfc8e0b17" providerId="LiveId" clId="{579E7740-7DC8-425A-AD1B-4D5A294D37D4}" dt="2020-06-11T22:14:28.977" v="455" actId="2696"/>
          <pc:sldLayoutMkLst>
            <pc:docMk/>
            <pc:sldMasterMk cId="0" sldId="2147483665"/>
            <pc:sldLayoutMk cId="2809263397" sldId="2147483666"/>
          </pc:sldLayoutMkLst>
          <pc:spChg chg="del">
            <ac:chgData name="Maxime Charriere" userId="01c31a1cfc8e0b17" providerId="LiveId" clId="{579E7740-7DC8-425A-AD1B-4D5A294D37D4}" dt="2020-06-11T22:12:30.520" v="415"/>
            <ac:spMkLst>
              <pc:docMk/>
              <pc:sldMasterMk cId="0" sldId="2147483665"/>
              <pc:sldLayoutMk cId="2809263397" sldId="2147483666"/>
              <ac:spMk id="2" creationId="{1E53C209-55D8-4947-9089-953AAD019B97}"/>
            </ac:spMkLst>
          </pc:spChg>
          <pc:spChg chg="add del">
            <ac:chgData name="Maxime Charriere" userId="01c31a1cfc8e0b17" providerId="LiveId" clId="{579E7740-7DC8-425A-AD1B-4D5A294D37D4}" dt="2020-06-11T22:12:01.257" v="407" actId="11529"/>
            <ac:spMkLst>
              <pc:docMk/>
              <pc:sldMasterMk cId="0" sldId="2147483665"/>
              <pc:sldLayoutMk cId="2809263397" sldId="2147483666"/>
              <ac:spMk id="4" creationId="{295A1982-307A-4961-A215-345E626719B3}"/>
            </ac:spMkLst>
          </pc:spChg>
          <pc:spChg chg="add del mod">
            <ac:chgData name="Maxime Charriere" userId="01c31a1cfc8e0b17" providerId="LiveId" clId="{579E7740-7DC8-425A-AD1B-4D5A294D37D4}" dt="2020-06-11T22:12:18.685" v="412" actId="478"/>
            <ac:spMkLst>
              <pc:docMk/>
              <pc:sldMasterMk cId="0" sldId="2147483665"/>
              <pc:sldLayoutMk cId="2809263397" sldId="2147483666"/>
              <ac:spMk id="5" creationId="{C2E7EEA5-EE33-46F4-AECA-0DBD7344E6A4}"/>
            </ac:spMkLst>
          </pc:spChg>
          <pc:spChg chg="add del">
            <ac:chgData name="Maxime Charriere" userId="01c31a1cfc8e0b17" providerId="LiveId" clId="{579E7740-7DC8-425A-AD1B-4D5A294D37D4}" dt="2020-06-11T22:12:12.197" v="409" actId="11529"/>
            <ac:spMkLst>
              <pc:docMk/>
              <pc:sldMasterMk cId="0" sldId="2147483665"/>
              <pc:sldLayoutMk cId="2809263397" sldId="2147483666"/>
              <ac:spMk id="6" creationId="{C782955E-5DBC-498A-9BD8-E2DF5F7BF81E}"/>
            </ac:spMkLst>
          </pc:spChg>
          <pc:spChg chg="add del mod">
            <ac:chgData name="Maxime Charriere" userId="01c31a1cfc8e0b17" providerId="LiveId" clId="{579E7740-7DC8-425A-AD1B-4D5A294D37D4}" dt="2020-06-11T22:12:26.374" v="414" actId="478"/>
            <ac:spMkLst>
              <pc:docMk/>
              <pc:sldMasterMk cId="0" sldId="2147483665"/>
              <pc:sldLayoutMk cId="2809263397" sldId="2147483666"/>
              <ac:spMk id="7" creationId="{027475EC-0AA9-47E2-B303-DAEA8685451F}"/>
            </ac:spMkLst>
          </pc:spChg>
          <pc:spChg chg="add mod">
            <ac:chgData name="Maxime Charriere" userId="01c31a1cfc8e0b17" providerId="LiveId" clId="{579E7740-7DC8-425A-AD1B-4D5A294D37D4}" dt="2020-06-11T22:12:31.143" v="416"/>
            <ac:spMkLst>
              <pc:docMk/>
              <pc:sldMasterMk cId="0" sldId="2147483665"/>
              <pc:sldLayoutMk cId="2809263397" sldId="2147483666"/>
              <ac:spMk id="8" creationId="{C8DFF719-9B55-4213-AAAC-070242C1B3C2}"/>
            </ac:spMkLst>
          </pc:spChg>
        </pc:sldLayoutChg>
      </pc:sldMasterChg>
      <pc:sldMasterChg chg="addSp modSp del delSldLayout">
        <pc:chgData name="Maxime Charriere" userId="01c31a1cfc8e0b17" providerId="LiveId" clId="{579E7740-7DC8-425A-AD1B-4D5A294D37D4}" dt="2020-06-11T22:05:06.756" v="349" actId="2696"/>
        <pc:sldMasterMkLst>
          <pc:docMk/>
          <pc:sldMasterMk cId="3053820408" sldId="2147483666"/>
        </pc:sldMasterMkLst>
        <pc:spChg chg="add mod">
          <ac:chgData name="Maxime Charriere" userId="01c31a1cfc8e0b17" providerId="LiveId" clId="{579E7740-7DC8-425A-AD1B-4D5A294D37D4}" dt="2020-06-11T22:05:03.713" v="337"/>
          <ac:spMkLst>
            <pc:docMk/>
            <pc:sldMasterMk cId="3053820408" sldId="2147483666"/>
            <ac:spMk id="2" creationId="{AB90B46D-B8AF-4D27-9B63-2DB5558E31A3}"/>
          </ac:spMkLst>
        </pc:spChg>
        <pc:spChg chg="add mod">
          <ac:chgData name="Maxime Charriere" userId="01c31a1cfc8e0b17" providerId="LiveId" clId="{579E7740-7DC8-425A-AD1B-4D5A294D37D4}" dt="2020-06-11T22:05:03.713" v="337"/>
          <ac:spMkLst>
            <pc:docMk/>
            <pc:sldMasterMk cId="3053820408" sldId="2147483666"/>
            <ac:spMk id="3" creationId="{52061F06-804B-4107-9D5D-A5C6C5F7D61B}"/>
          </ac:spMkLst>
        </pc:spChg>
        <pc:spChg chg="add mod">
          <ac:chgData name="Maxime Charriere" userId="01c31a1cfc8e0b17" providerId="LiveId" clId="{579E7740-7DC8-425A-AD1B-4D5A294D37D4}" dt="2020-06-11T22:05:03.713" v="337"/>
          <ac:spMkLst>
            <pc:docMk/>
            <pc:sldMasterMk cId="3053820408" sldId="2147483666"/>
            <ac:spMk id="4" creationId="{09810E9F-C41A-4DC2-97B8-2ED8D08BDBB4}"/>
          </ac:spMkLst>
        </pc:spChg>
        <pc:spChg chg="add mod">
          <ac:chgData name="Maxime Charriere" userId="01c31a1cfc8e0b17" providerId="LiveId" clId="{579E7740-7DC8-425A-AD1B-4D5A294D37D4}" dt="2020-06-11T22:05:03.713" v="337"/>
          <ac:spMkLst>
            <pc:docMk/>
            <pc:sldMasterMk cId="3053820408" sldId="2147483666"/>
            <ac:spMk id="5" creationId="{56675A16-52DC-47A7-B8B7-8FD2EDEA408F}"/>
          </ac:spMkLst>
        </pc:spChg>
        <pc:spChg chg="add mod">
          <ac:chgData name="Maxime Charriere" userId="01c31a1cfc8e0b17" providerId="LiveId" clId="{579E7740-7DC8-425A-AD1B-4D5A294D37D4}" dt="2020-06-11T22:05:03.713" v="337"/>
          <ac:spMkLst>
            <pc:docMk/>
            <pc:sldMasterMk cId="3053820408" sldId="2147483666"/>
            <ac:spMk id="6" creationId="{C1E26163-63A1-4743-B412-766AB3C5D1C2}"/>
          </ac:spMkLst>
        </pc:spChg>
        <pc:sldLayoutChg chg="del">
          <pc:chgData name="Maxime Charriere" userId="01c31a1cfc8e0b17" providerId="LiveId" clId="{579E7740-7DC8-425A-AD1B-4D5A294D37D4}" dt="2020-06-11T22:05:06.743" v="338" actId="2696"/>
          <pc:sldLayoutMkLst>
            <pc:docMk/>
            <pc:sldMasterMk cId="3053820408" sldId="2147483666"/>
            <pc:sldLayoutMk cId="1482001989" sldId="2147483667"/>
          </pc:sldLayoutMkLst>
        </pc:sldLayoutChg>
        <pc:sldLayoutChg chg="del">
          <pc:chgData name="Maxime Charriere" userId="01c31a1cfc8e0b17" providerId="LiveId" clId="{579E7740-7DC8-425A-AD1B-4D5A294D37D4}" dt="2020-06-11T22:05:06.744" v="339" actId="2696"/>
          <pc:sldLayoutMkLst>
            <pc:docMk/>
            <pc:sldMasterMk cId="3053820408" sldId="2147483666"/>
            <pc:sldLayoutMk cId="1788777001" sldId="2147483668"/>
          </pc:sldLayoutMkLst>
        </pc:sldLayoutChg>
        <pc:sldLayoutChg chg="del">
          <pc:chgData name="Maxime Charriere" userId="01c31a1cfc8e0b17" providerId="LiveId" clId="{579E7740-7DC8-425A-AD1B-4D5A294D37D4}" dt="2020-06-11T22:05:06.745" v="340" actId="2696"/>
          <pc:sldLayoutMkLst>
            <pc:docMk/>
            <pc:sldMasterMk cId="3053820408" sldId="2147483666"/>
            <pc:sldLayoutMk cId="1753077582" sldId="2147483669"/>
          </pc:sldLayoutMkLst>
        </pc:sldLayoutChg>
        <pc:sldLayoutChg chg="del">
          <pc:chgData name="Maxime Charriere" userId="01c31a1cfc8e0b17" providerId="LiveId" clId="{579E7740-7DC8-425A-AD1B-4D5A294D37D4}" dt="2020-06-11T22:05:06.746" v="341" actId="2696"/>
          <pc:sldLayoutMkLst>
            <pc:docMk/>
            <pc:sldMasterMk cId="3053820408" sldId="2147483666"/>
            <pc:sldLayoutMk cId="211253339" sldId="2147483670"/>
          </pc:sldLayoutMkLst>
        </pc:sldLayoutChg>
        <pc:sldLayoutChg chg="del">
          <pc:chgData name="Maxime Charriere" userId="01c31a1cfc8e0b17" providerId="LiveId" clId="{579E7740-7DC8-425A-AD1B-4D5A294D37D4}" dt="2020-06-11T22:05:06.747" v="342" actId="2696"/>
          <pc:sldLayoutMkLst>
            <pc:docMk/>
            <pc:sldMasterMk cId="3053820408" sldId="2147483666"/>
            <pc:sldLayoutMk cId="2517955429" sldId="2147483671"/>
          </pc:sldLayoutMkLst>
        </pc:sldLayoutChg>
        <pc:sldLayoutChg chg="del">
          <pc:chgData name="Maxime Charriere" userId="01c31a1cfc8e0b17" providerId="LiveId" clId="{579E7740-7DC8-425A-AD1B-4D5A294D37D4}" dt="2020-06-11T22:05:06.748" v="343" actId="2696"/>
          <pc:sldLayoutMkLst>
            <pc:docMk/>
            <pc:sldMasterMk cId="3053820408" sldId="2147483666"/>
            <pc:sldLayoutMk cId="112397519" sldId="2147483672"/>
          </pc:sldLayoutMkLst>
        </pc:sldLayoutChg>
        <pc:sldLayoutChg chg="del">
          <pc:chgData name="Maxime Charriere" userId="01c31a1cfc8e0b17" providerId="LiveId" clId="{579E7740-7DC8-425A-AD1B-4D5A294D37D4}" dt="2020-06-11T22:05:06.749" v="344" actId="2696"/>
          <pc:sldLayoutMkLst>
            <pc:docMk/>
            <pc:sldMasterMk cId="3053820408" sldId="2147483666"/>
            <pc:sldLayoutMk cId="3654921752" sldId="2147483673"/>
          </pc:sldLayoutMkLst>
        </pc:sldLayoutChg>
        <pc:sldLayoutChg chg="del">
          <pc:chgData name="Maxime Charriere" userId="01c31a1cfc8e0b17" providerId="LiveId" clId="{579E7740-7DC8-425A-AD1B-4D5A294D37D4}" dt="2020-06-11T22:05:06.750" v="345" actId="2696"/>
          <pc:sldLayoutMkLst>
            <pc:docMk/>
            <pc:sldMasterMk cId="3053820408" sldId="2147483666"/>
            <pc:sldLayoutMk cId="1991113724" sldId="2147483674"/>
          </pc:sldLayoutMkLst>
        </pc:sldLayoutChg>
        <pc:sldLayoutChg chg="del">
          <pc:chgData name="Maxime Charriere" userId="01c31a1cfc8e0b17" providerId="LiveId" clId="{579E7740-7DC8-425A-AD1B-4D5A294D37D4}" dt="2020-06-11T22:05:06.751" v="346" actId="2696"/>
          <pc:sldLayoutMkLst>
            <pc:docMk/>
            <pc:sldMasterMk cId="3053820408" sldId="2147483666"/>
            <pc:sldLayoutMk cId="2827473217" sldId="2147483675"/>
          </pc:sldLayoutMkLst>
        </pc:sldLayoutChg>
        <pc:sldLayoutChg chg="del">
          <pc:chgData name="Maxime Charriere" userId="01c31a1cfc8e0b17" providerId="LiveId" clId="{579E7740-7DC8-425A-AD1B-4D5A294D37D4}" dt="2020-06-11T22:05:06.752" v="347" actId="2696"/>
          <pc:sldLayoutMkLst>
            <pc:docMk/>
            <pc:sldMasterMk cId="3053820408" sldId="2147483666"/>
            <pc:sldLayoutMk cId="2469150481" sldId="2147483676"/>
          </pc:sldLayoutMkLst>
        </pc:sldLayoutChg>
        <pc:sldLayoutChg chg="del">
          <pc:chgData name="Maxime Charriere" userId="01c31a1cfc8e0b17" providerId="LiveId" clId="{579E7740-7DC8-425A-AD1B-4D5A294D37D4}" dt="2020-06-11T22:05:06.754" v="348" actId="2696"/>
          <pc:sldLayoutMkLst>
            <pc:docMk/>
            <pc:sldMasterMk cId="3053820408" sldId="2147483666"/>
            <pc:sldLayoutMk cId="4261120746" sldId="2147483677"/>
          </pc:sldLayoutMkLst>
        </pc:sldLayoutChg>
      </pc:sldMasterChg>
      <pc:sldMasterChg chg="addSp modSp del delSldLayout">
        <pc:chgData name="Maxime Charriere" userId="01c31a1cfc8e0b17" providerId="LiveId" clId="{579E7740-7DC8-425A-AD1B-4D5A294D37D4}" dt="2020-06-11T22:10:13.823" v="365" actId="2696"/>
        <pc:sldMasterMkLst>
          <pc:docMk/>
          <pc:sldMasterMk cId="3301975904" sldId="2147483667"/>
        </pc:sldMasterMkLst>
        <pc:spChg chg="add mod">
          <ac:chgData name="Maxime Charriere" userId="01c31a1cfc8e0b17" providerId="LiveId" clId="{579E7740-7DC8-425A-AD1B-4D5A294D37D4}" dt="2020-06-11T22:10:10.039" v="353"/>
          <ac:spMkLst>
            <pc:docMk/>
            <pc:sldMasterMk cId="3301975904" sldId="2147483667"/>
            <ac:spMk id="2" creationId="{F5E14DD2-98F3-4761-A05D-94CF00092860}"/>
          </ac:spMkLst>
        </pc:spChg>
        <pc:spChg chg="add mod">
          <ac:chgData name="Maxime Charriere" userId="01c31a1cfc8e0b17" providerId="LiveId" clId="{579E7740-7DC8-425A-AD1B-4D5A294D37D4}" dt="2020-06-11T22:10:10.039" v="353"/>
          <ac:spMkLst>
            <pc:docMk/>
            <pc:sldMasterMk cId="3301975904" sldId="2147483667"/>
            <ac:spMk id="3" creationId="{9358C2F9-62A8-4370-8B3B-DC383DDBA778}"/>
          </ac:spMkLst>
        </pc:spChg>
        <pc:spChg chg="add mod">
          <ac:chgData name="Maxime Charriere" userId="01c31a1cfc8e0b17" providerId="LiveId" clId="{579E7740-7DC8-425A-AD1B-4D5A294D37D4}" dt="2020-06-11T22:10:10.039" v="353"/>
          <ac:spMkLst>
            <pc:docMk/>
            <pc:sldMasterMk cId="3301975904" sldId="2147483667"/>
            <ac:spMk id="4" creationId="{7D2B6CE0-E99A-4CB8-8712-0787668EBBC0}"/>
          </ac:spMkLst>
        </pc:spChg>
        <pc:spChg chg="add mod">
          <ac:chgData name="Maxime Charriere" userId="01c31a1cfc8e0b17" providerId="LiveId" clId="{579E7740-7DC8-425A-AD1B-4D5A294D37D4}" dt="2020-06-11T22:10:10.039" v="353"/>
          <ac:spMkLst>
            <pc:docMk/>
            <pc:sldMasterMk cId="3301975904" sldId="2147483667"/>
            <ac:spMk id="5" creationId="{64EED957-6D72-497C-928B-B576E7297655}"/>
          </ac:spMkLst>
        </pc:spChg>
        <pc:spChg chg="add mod">
          <ac:chgData name="Maxime Charriere" userId="01c31a1cfc8e0b17" providerId="LiveId" clId="{579E7740-7DC8-425A-AD1B-4D5A294D37D4}" dt="2020-06-11T22:10:10.039" v="353"/>
          <ac:spMkLst>
            <pc:docMk/>
            <pc:sldMasterMk cId="3301975904" sldId="2147483667"/>
            <ac:spMk id="6" creationId="{DCCBE9E0-22D2-49C8-A25C-F30DB1DA117B}"/>
          </ac:spMkLst>
        </pc:spChg>
        <pc:sldLayoutChg chg="del">
          <pc:chgData name="Maxime Charriere" userId="01c31a1cfc8e0b17" providerId="LiveId" clId="{579E7740-7DC8-425A-AD1B-4D5A294D37D4}" dt="2020-06-11T22:10:13.809" v="354" actId="2696"/>
          <pc:sldLayoutMkLst>
            <pc:docMk/>
            <pc:sldMasterMk cId="3301975904" sldId="2147483667"/>
            <pc:sldLayoutMk cId="3057902569" sldId="2147483668"/>
          </pc:sldLayoutMkLst>
        </pc:sldLayoutChg>
        <pc:sldLayoutChg chg="del">
          <pc:chgData name="Maxime Charriere" userId="01c31a1cfc8e0b17" providerId="LiveId" clId="{579E7740-7DC8-425A-AD1B-4D5A294D37D4}" dt="2020-06-11T22:10:13.810" v="355" actId="2696"/>
          <pc:sldLayoutMkLst>
            <pc:docMk/>
            <pc:sldMasterMk cId="3301975904" sldId="2147483667"/>
            <pc:sldLayoutMk cId="1985069781" sldId="2147483669"/>
          </pc:sldLayoutMkLst>
        </pc:sldLayoutChg>
        <pc:sldLayoutChg chg="del">
          <pc:chgData name="Maxime Charriere" userId="01c31a1cfc8e0b17" providerId="LiveId" clId="{579E7740-7DC8-425A-AD1B-4D5A294D37D4}" dt="2020-06-11T22:10:13.811" v="356" actId="2696"/>
          <pc:sldLayoutMkLst>
            <pc:docMk/>
            <pc:sldMasterMk cId="3301975904" sldId="2147483667"/>
            <pc:sldLayoutMk cId="3499854508" sldId="2147483670"/>
          </pc:sldLayoutMkLst>
        </pc:sldLayoutChg>
        <pc:sldLayoutChg chg="del">
          <pc:chgData name="Maxime Charriere" userId="01c31a1cfc8e0b17" providerId="LiveId" clId="{579E7740-7DC8-425A-AD1B-4D5A294D37D4}" dt="2020-06-11T22:10:13.813" v="357" actId="2696"/>
          <pc:sldLayoutMkLst>
            <pc:docMk/>
            <pc:sldMasterMk cId="3301975904" sldId="2147483667"/>
            <pc:sldLayoutMk cId="267547013" sldId="2147483671"/>
          </pc:sldLayoutMkLst>
        </pc:sldLayoutChg>
        <pc:sldLayoutChg chg="del">
          <pc:chgData name="Maxime Charriere" userId="01c31a1cfc8e0b17" providerId="LiveId" clId="{579E7740-7DC8-425A-AD1B-4D5A294D37D4}" dt="2020-06-11T22:10:13.814" v="358" actId="2696"/>
          <pc:sldLayoutMkLst>
            <pc:docMk/>
            <pc:sldMasterMk cId="3301975904" sldId="2147483667"/>
            <pc:sldLayoutMk cId="1829144282" sldId="2147483672"/>
          </pc:sldLayoutMkLst>
        </pc:sldLayoutChg>
        <pc:sldLayoutChg chg="del">
          <pc:chgData name="Maxime Charriere" userId="01c31a1cfc8e0b17" providerId="LiveId" clId="{579E7740-7DC8-425A-AD1B-4D5A294D37D4}" dt="2020-06-11T22:10:13.815" v="359" actId="2696"/>
          <pc:sldLayoutMkLst>
            <pc:docMk/>
            <pc:sldMasterMk cId="3301975904" sldId="2147483667"/>
            <pc:sldLayoutMk cId="5158015" sldId="2147483673"/>
          </pc:sldLayoutMkLst>
        </pc:sldLayoutChg>
        <pc:sldLayoutChg chg="del">
          <pc:chgData name="Maxime Charriere" userId="01c31a1cfc8e0b17" providerId="LiveId" clId="{579E7740-7DC8-425A-AD1B-4D5A294D37D4}" dt="2020-06-11T22:10:13.816" v="360" actId="2696"/>
          <pc:sldLayoutMkLst>
            <pc:docMk/>
            <pc:sldMasterMk cId="3301975904" sldId="2147483667"/>
            <pc:sldLayoutMk cId="3153238789" sldId="2147483674"/>
          </pc:sldLayoutMkLst>
        </pc:sldLayoutChg>
        <pc:sldLayoutChg chg="del">
          <pc:chgData name="Maxime Charriere" userId="01c31a1cfc8e0b17" providerId="LiveId" clId="{579E7740-7DC8-425A-AD1B-4D5A294D37D4}" dt="2020-06-11T22:10:13.817" v="361" actId="2696"/>
          <pc:sldLayoutMkLst>
            <pc:docMk/>
            <pc:sldMasterMk cId="3301975904" sldId="2147483667"/>
            <pc:sldLayoutMk cId="2749842435" sldId="2147483675"/>
          </pc:sldLayoutMkLst>
        </pc:sldLayoutChg>
        <pc:sldLayoutChg chg="del">
          <pc:chgData name="Maxime Charriere" userId="01c31a1cfc8e0b17" providerId="LiveId" clId="{579E7740-7DC8-425A-AD1B-4D5A294D37D4}" dt="2020-06-11T22:10:13.818" v="362" actId="2696"/>
          <pc:sldLayoutMkLst>
            <pc:docMk/>
            <pc:sldMasterMk cId="3301975904" sldId="2147483667"/>
            <pc:sldLayoutMk cId="2642261465" sldId="2147483676"/>
          </pc:sldLayoutMkLst>
        </pc:sldLayoutChg>
        <pc:sldLayoutChg chg="del">
          <pc:chgData name="Maxime Charriere" userId="01c31a1cfc8e0b17" providerId="LiveId" clId="{579E7740-7DC8-425A-AD1B-4D5A294D37D4}" dt="2020-06-11T22:10:13.820" v="363" actId="2696"/>
          <pc:sldLayoutMkLst>
            <pc:docMk/>
            <pc:sldMasterMk cId="3301975904" sldId="2147483667"/>
            <pc:sldLayoutMk cId="2461496111" sldId="2147483677"/>
          </pc:sldLayoutMkLst>
        </pc:sldLayoutChg>
        <pc:sldLayoutChg chg="del">
          <pc:chgData name="Maxime Charriere" userId="01c31a1cfc8e0b17" providerId="LiveId" clId="{579E7740-7DC8-425A-AD1B-4D5A294D37D4}" dt="2020-06-11T22:10:13.821" v="364" actId="2696"/>
          <pc:sldLayoutMkLst>
            <pc:docMk/>
            <pc:sldMasterMk cId="3301975904" sldId="2147483667"/>
            <pc:sldLayoutMk cId="4095507463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C01F6A1-602F-4191-ABB2-395D8966F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6718C6-9E78-4832-9158-04A59129C8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173F-F442-40E7-8896-A9A6C05F1D69}" type="datetimeFigureOut">
              <a:rPr lang="fr-CH" smtClean="0"/>
              <a:t>16.06.2020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C34209-EC70-4CE1-8B4F-D68FF21F15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14005-1D95-4E12-AC4A-17BA95C770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444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2c563f3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2c563f3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 userDrawn="1">
  <p:cSld name="BIG OPENING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95033" y="3069765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1100"/>
              <a:buFont typeface="Abel"/>
              <a:buNone/>
              <a:defRPr dirty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3B246-D1A6-493D-AD57-A757B9B7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73735"/>
            <a:ext cx="8520600" cy="572700"/>
          </a:xfrm>
          <a:prstGeom prst="rect">
            <a:avLst/>
          </a:prstGeom>
        </p:spPr>
        <p:txBody>
          <a:bodyPr/>
          <a:lstStyle>
            <a:lvl1pPr>
              <a:defRPr lang="fr-CH" dirty="0"/>
            </a:lvl1pPr>
          </a:lstStyle>
          <a:p>
            <a:endParaRPr lang="fr-CH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0BF6BF-6721-4BC4-A88A-FD2D1DE95216}"/>
              </a:ext>
            </a:extLst>
          </p:cNvPr>
          <p:cNvSpPr txBox="1">
            <a:spLocks/>
          </p:cNvSpPr>
          <p:nvPr userDrawn="1"/>
        </p:nvSpPr>
        <p:spPr>
          <a:xfrm>
            <a:off x="310534" y="2571750"/>
            <a:ext cx="8520600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fr-CH" sz="2400" b="1" i="0" u="none" strike="noStrike" cap="none" dirty="0">
                <a:solidFill>
                  <a:schemeClr val="bg1"/>
                </a:solidFill>
                <a:latin typeface="Josefin Sans" pitchFamily="2" charset="0"/>
                <a:ea typeface="Josefin Sans" pitchFamily="2" charset="0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54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C90EAD9-739D-4BC0-86A1-5A4EB0E76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534" y="2457015"/>
            <a:ext cx="8520600" cy="914948"/>
          </a:xfrm>
        </p:spPr>
        <p:txBody>
          <a:bodyPr>
            <a:noAutofit/>
          </a:bodyPr>
          <a:lstStyle>
            <a:lvl2pPr algn="ctr">
              <a:defRPr lang="fr-CH" sz="5400" dirty="0">
                <a:solidFill>
                  <a:schemeClr val="bg1"/>
                </a:solidFill>
                <a:latin typeface="Josefin Sans" pitchFamily="2" charset="0"/>
              </a:defRPr>
            </a:lvl2pPr>
          </a:lstStyle>
          <a:p>
            <a:pPr lvl="1"/>
            <a:r>
              <a:rPr lang="fr-CH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43296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13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>
  <p:cSld name="1_BIG OPENING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95033" y="3069765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1100"/>
              <a:buFont typeface="Abel"/>
              <a:buNone/>
              <a:defRPr sz="1100">
                <a:solidFill>
                  <a:srgbClr val="694C84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None/>
              <a:defRPr sz="2800">
                <a:solidFill>
                  <a:srgbClr val="694C84"/>
                </a:solidFill>
              </a:defRPr>
            </a:lvl9pPr>
          </a:lstStyle>
          <a:p>
            <a:endParaRPr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3B246-D1A6-493D-AD57-A757B9B7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66" y="630256"/>
            <a:ext cx="5674468" cy="194149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79D5AE-FC47-4D98-AA23-7979E8851BBD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871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1_TABLE OF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 flipH="1">
            <a:off x="1229421" y="2112607"/>
            <a:ext cx="2049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11040" y="2112607"/>
            <a:ext cx="2067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80071" y="24178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694C8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3"/>
          </p:nvPr>
        </p:nvSpPr>
        <p:spPr>
          <a:xfrm>
            <a:off x="3173690" y="2416450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694C8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4"/>
          </p:nvPr>
        </p:nvSpPr>
        <p:spPr>
          <a:xfrm>
            <a:off x="1162800" y="376475"/>
            <a:ext cx="68184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2403383" y="3433632"/>
            <a:ext cx="2049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685002" y="3433632"/>
            <a:ext cx="2067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2054033" y="3738825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694C8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8"/>
          </p:nvPr>
        </p:nvSpPr>
        <p:spPr>
          <a:xfrm>
            <a:off x="4347652" y="3737475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694C8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5796540" y="2112607"/>
            <a:ext cx="2067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5459190" y="2416450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694C8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4"/>
          </p:nvPr>
        </p:nvSpPr>
        <p:spPr>
          <a:xfrm>
            <a:off x="1220421" y="264355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94C8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5"/>
          </p:nvPr>
        </p:nvSpPr>
        <p:spPr>
          <a:xfrm>
            <a:off x="3511040" y="2641612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94C8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6"/>
          </p:nvPr>
        </p:nvSpPr>
        <p:spPr>
          <a:xfrm>
            <a:off x="2394383" y="3964580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94C8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7"/>
          </p:nvPr>
        </p:nvSpPr>
        <p:spPr>
          <a:xfrm>
            <a:off x="4685002" y="3962637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94C8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8"/>
          </p:nvPr>
        </p:nvSpPr>
        <p:spPr>
          <a:xfrm>
            <a:off x="5796540" y="2641612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694C8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60216F-5F05-47E0-AB4D-EC24792DEA33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4217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" userDrawn="1">
  <p:cSld name="1_TITLE + SUBTITLE 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4806225" y="1927750"/>
            <a:ext cx="30696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dirty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cxnSp>
        <p:nvCxnSpPr>
          <p:cNvPr id="33" name="Google Shape;33;p4"/>
          <p:cNvCxnSpPr/>
          <p:nvPr/>
        </p:nvCxnSpPr>
        <p:spPr>
          <a:xfrm>
            <a:off x="4161000" y="1163450"/>
            <a:ext cx="8220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ACB0B96-8815-4FB6-A698-3298CFE72B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 lang="fr-CH" dirty="0"/>
            </a:lvl1pPr>
          </a:lstStyle>
          <a:p>
            <a:endParaRPr lang="fr-CH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CD410BA-D131-4AE7-8EC0-ABE07FAF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 userDrawn="1">
  <p:cSld name="1_THREE COLUMNS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148600" y="350547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3631350" y="350547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114100" y="350547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cxnSp>
        <p:nvCxnSpPr>
          <p:cNvPr id="39" name="Google Shape;39;p5"/>
          <p:cNvCxnSpPr/>
          <p:nvPr/>
        </p:nvCxnSpPr>
        <p:spPr>
          <a:xfrm>
            <a:off x="4161000" y="1163450"/>
            <a:ext cx="8220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F414FC3-24AA-4924-B0E4-122F7C44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7B6357-8E50-4196-910B-4CA3366AAC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3E0D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C1208B-866F-44EA-AA86-412E577A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E6514A-5D54-4AD4-9A96-4B1396F3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02715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82" r:id="rId2"/>
    <p:sldLayoutId id="2147483683" r:id="rId3"/>
    <p:sldLayoutId id="2147483685" r:id="rId4"/>
    <p:sldLayoutId id="2147483650" r:id="rId5"/>
    <p:sldLayoutId id="214748365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1" i="0" u="none" strike="noStrike" cap="none">
          <a:solidFill>
            <a:schemeClr val="bg1"/>
          </a:solidFill>
          <a:latin typeface="Josefin Sans" pitchFamily="2" charset="0"/>
          <a:ea typeface="Josefin Sans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fr-CH" sz="1400" b="0" i="0" u="none" strike="noStrike" cap="none" dirty="0">
          <a:solidFill>
            <a:srgbClr val="694C84"/>
          </a:solidFill>
          <a:latin typeface="Abel" panose="02000506030000020004" pitchFamily="2" charset="0"/>
          <a:ea typeface="Abel" panose="02000506030000020004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E0DD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T and Smart Autonomous Cars #EasyMobiliser — Major Online ...">
            <a:extLst>
              <a:ext uri="{FF2B5EF4-FFF2-40B4-BE49-F238E27FC236}">
                <a16:creationId xmlns:a16="http://schemas.microsoft.com/office/drawing/2014/main" id="{3DC41F90-1243-4970-9293-F470D996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4744" y="-21937"/>
            <a:ext cx="11371156" cy="518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0534" y="909147"/>
            <a:ext cx="8520600" cy="581228"/>
          </a:xfrm>
        </p:spPr>
        <p:txBody>
          <a:bodyPr>
            <a:normAutofit fontScale="90000"/>
          </a:bodyPr>
          <a:lstStyle/>
          <a:p>
            <a:pPr lvl="0"/>
            <a:r>
              <a:rPr lang="fr-CH" b="0" dirty="0"/>
              <a:t>MAXIME CHARRIÈRE</a:t>
            </a:r>
            <a:br>
              <a:rPr lang="fr-CH" b="0" dirty="0"/>
            </a:br>
            <a:r>
              <a:rPr lang="fr-CH" sz="1300" b="0" dirty="0"/>
              <a:t>vous présente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5FD7C70-4F8C-4DB5-9FA4-D1118FEBBC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15746" y="3653125"/>
            <a:ext cx="9373160" cy="914948"/>
          </a:xfrm>
        </p:spPr>
        <p:txBody>
          <a:bodyPr/>
          <a:lstStyle/>
          <a:p>
            <a:pPr algn="ctr"/>
            <a:r>
              <a:rPr lang="fr-CH" sz="6000" dirty="0">
                <a:solidFill>
                  <a:schemeClr val="bg1"/>
                </a:solidFill>
                <a:latin typeface="Josefin Sans" pitchFamily="2" charset="0"/>
              </a:rPr>
              <a:t>AUTONOMOUS </a:t>
            </a:r>
            <a:r>
              <a:rPr lang="fr-CH" sz="1800" dirty="0">
                <a:solidFill>
                  <a:schemeClr val="bg1"/>
                </a:solidFill>
                <a:latin typeface="Josefin Sans" pitchFamily="2" charset="0"/>
              </a:rPr>
              <a:t>RC</a:t>
            </a:r>
            <a:r>
              <a:rPr lang="fr-CH" sz="6000" dirty="0">
                <a:solidFill>
                  <a:schemeClr val="bg1"/>
                </a:solidFill>
                <a:latin typeface="Josefin Sans" pitchFamily="2" charset="0"/>
              </a:rPr>
              <a:t>CAR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2"/>
          </p:nvPr>
        </p:nvSpPr>
        <p:spPr/>
        <p:txBody>
          <a:bodyPr/>
          <a:lstStyle/>
          <a:p>
            <a:pPr lvl="0"/>
            <a:r>
              <a:rPr lang="es"/>
              <a:t>02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CH" dirty="0"/>
              <a:t>CAHIER DES CHARGES</a:t>
            </a:r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lvl="0"/>
            <a:r>
              <a:rPr lang="fr-CH" dirty="0"/>
              <a:t>CHOIX DU MATÈRIEL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4"/>
          </p:nvPr>
        </p:nvSpPr>
        <p:spPr/>
        <p:txBody>
          <a:bodyPr/>
          <a:lstStyle/>
          <a:p>
            <a:pPr lvl="0"/>
            <a:r>
              <a:rPr lang="fr-CH" dirty="0"/>
              <a:t>TABLE DES MATIÈRES</a:t>
            </a: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5"/>
          </p:nvPr>
        </p:nvSpPr>
        <p:spPr/>
        <p:txBody>
          <a:bodyPr/>
          <a:lstStyle/>
          <a:p>
            <a:pPr lvl="0"/>
            <a:r>
              <a:rPr lang="es"/>
              <a:t>04</a:t>
            </a: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6"/>
          </p:nvPr>
        </p:nvSpPr>
        <p:spPr/>
        <p:txBody>
          <a:bodyPr/>
          <a:lstStyle/>
          <a:p>
            <a:pPr lvl="0"/>
            <a:r>
              <a:rPr lang="es"/>
              <a:t>05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lvl="0"/>
            <a:r>
              <a:rPr lang="fr-CH" dirty="0"/>
              <a:t>DIRECT METHOD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8"/>
          </p:nvPr>
        </p:nvSpPr>
        <p:spPr/>
        <p:txBody>
          <a:bodyPr/>
          <a:lstStyle/>
          <a:p>
            <a:pPr lvl="0"/>
            <a:r>
              <a:rPr lang="fr-CH" dirty="0"/>
              <a:t>CODESYS &amp; CAR</a:t>
            </a:r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9"/>
          </p:nvPr>
        </p:nvSpPr>
        <p:spPr/>
        <p:txBody>
          <a:bodyPr/>
          <a:lstStyle/>
          <a:p>
            <a:pPr lvl="0"/>
            <a:r>
              <a:rPr lang="es" dirty="0"/>
              <a:t>03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lvl="0"/>
            <a:r>
              <a:rPr lang="fr-CH" dirty="0"/>
              <a:t>DEVICE TWINS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lvl="0"/>
            <a:r>
              <a:rPr lang="en-US" dirty="0" err="1"/>
              <a:t>En</a:t>
            </a:r>
            <a:r>
              <a:rPr lang="en-US" dirty="0"/>
              <a:t> quoi </a:t>
            </a:r>
            <a:r>
              <a:rPr lang="en-US" dirty="0" err="1"/>
              <a:t>consiste</a:t>
            </a:r>
            <a:r>
              <a:rPr lang="en-US" dirty="0"/>
              <a:t> le TB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5"/>
          </p:nvPr>
        </p:nvSpPr>
        <p:spPr/>
        <p:txBody>
          <a:bodyPr/>
          <a:lstStyle/>
          <a:p>
            <a:pPr lvl="0"/>
            <a:r>
              <a:rPr lang="en-US" dirty="0" err="1"/>
              <a:t>Mécanique</a:t>
            </a:r>
            <a:r>
              <a:rPr lang="en-US" dirty="0"/>
              <a:t> &amp; </a:t>
            </a:r>
            <a:r>
              <a:rPr lang="en-US" dirty="0" err="1"/>
              <a:t>Electronique</a:t>
            </a:r>
            <a:endParaRPr lang="en-US" dirty="0"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6"/>
          </p:nvPr>
        </p:nvSpPr>
        <p:spPr/>
        <p:txBody>
          <a:bodyPr/>
          <a:lstStyle/>
          <a:p>
            <a:pPr lvl="0"/>
            <a:r>
              <a:rPr lang="en-US" dirty="0" err="1"/>
              <a:t>Agir</a:t>
            </a:r>
            <a:r>
              <a:rPr lang="en-US" dirty="0"/>
              <a:t> sur les </a:t>
            </a:r>
            <a:r>
              <a:rPr lang="en-US" dirty="0" err="1"/>
              <a:t>appareils</a:t>
            </a:r>
            <a:endParaRPr lang="en-US"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7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Utilisation</a:t>
            </a:r>
            <a:r>
              <a:rPr lang="en-US" dirty="0"/>
              <a:t> dans </a:t>
            </a:r>
            <a:r>
              <a:rPr lang="en-US" dirty="0" err="1"/>
              <a:t>Codesys</a:t>
            </a:r>
            <a:endParaRPr lang="en-US"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8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Stocker les </a:t>
            </a:r>
            <a:r>
              <a:rPr lang="en-US" dirty="0" err="1"/>
              <a:t>infos</a:t>
            </a:r>
            <a:r>
              <a:rPr lang="en-US" dirty="0"/>
              <a:t> de </a:t>
            </a:r>
            <a:r>
              <a:rPr lang="en-US" dirty="0" err="1"/>
              <a:t>l’appareil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7F244F-C5A7-47CC-A992-E596FA6B6DB9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</a:t>
            </a:fld>
            <a:endParaRPr lang="fr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245586-EBA3-4387-B000-4D7FEE669D41}"/>
              </a:ext>
            </a:extLst>
          </p:cNvPr>
          <p:cNvSpPr txBox="1"/>
          <p:nvPr/>
        </p:nvSpPr>
        <p:spPr>
          <a:xfrm>
            <a:off x="2777242" y="4725637"/>
            <a:ext cx="358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</a:t>
            </a:r>
            <a:r>
              <a:rPr lang="fr-CH" sz="12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maximecharriere</a:t>
            </a:r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fr-CH" sz="12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AutonomousRcCar</a:t>
            </a:r>
            <a:endParaRPr lang="fr-CH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EDDE213-40CA-4AC4-B160-58B56951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440867"/>
            <a:ext cx="914400" cy="2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80710"/>
      </p:ext>
    </p:extLst>
  </p:cSld>
  <p:clrMapOvr>
    <a:masterClrMapping/>
  </p:clrMapOvr>
</p:sld>
</file>

<file path=ppt/theme/theme1.xml><?xml version="1.0" encoding="utf-8"?>
<a:theme xmlns:a="http://schemas.openxmlformats.org/drawingml/2006/main" name="myPPT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PTTheme" id="{58768377-FAA2-4F91-B919-9D9CBFE1BB13}" vid="{DEF76BC3-6013-44CC-823F-A6DF49840C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myPPTTheme</Template>
  <TotalTime>671</TotalTime>
  <Words>56</Words>
  <Application>Microsoft Office PowerPoint</Application>
  <PresentationFormat>Affichage à l'écran (16:9)</PresentationFormat>
  <Paragraphs>20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Abel</vt:lpstr>
      <vt:lpstr>Roboto Slab Regular</vt:lpstr>
      <vt:lpstr>Fira Sans Extra Condensed Medium</vt:lpstr>
      <vt:lpstr>Josefin Sans</vt:lpstr>
      <vt:lpstr>Segoe UI</vt:lpstr>
      <vt:lpstr>Arial</vt:lpstr>
      <vt:lpstr>myPPTTheme</vt:lpstr>
      <vt:lpstr>MAXIME CHARRIÈRE vous présente</vt:lpstr>
      <vt:lpstr>01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</dc:title>
  <dc:creator>Maxime Charriere</dc:creator>
  <cp:lastModifiedBy>Maxime Charriere</cp:lastModifiedBy>
  <cp:revision>12</cp:revision>
  <dcterms:modified xsi:type="dcterms:W3CDTF">2020-06-16T19:18:49Z</dcterms:modified>
</cp:coreProperties>
</file>