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Charriere" initials="MC" lastIdx="1" clrIdx="0">
    <p:extLst>
      <p:ext uri="{19B8F6BF-5375-455C-9EA6-DF929625EA0E}">
        <p15:presenceInfo xmlns:p15="http://schemas.microsoft.com/office/powerpoint/2012/main" userId="01c31a1cfc8e0b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C"/>
    <a:srgbClr val="36E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Charriere" userId="01c31a1cfc8e0b17" providerId="LiveId" clId="{86BC3E1D-4880-4BE5-9A32-9F021E124426}"/>
    <pc:docChg chg="custSel addSld delSld modSld">
      <pc:chgData name="Maxime Charriere" userId="01c31a1cfc8e0b17" providerId="LiveId" clId="{86BC3E1D-4880-4BE5-9A32-9F021E124426}" dt="2020-01-23T13:47:30.271" v="20" actId="115"/>
      <pc:docMkLst>
        <pc:docMk/>
      </pc:docMkLst>
      <pc:sldChg chg="modSp">
        <pc:chgData name="Maxime Charriere" userId="01c31a1cfc8e0b17" providerId="LiveId" clId="{86BC3E1D-4880-4BE5-9A32-9F021E124426}" dt="2020-01-23T12:34:38.494" v="0" actId="14826"/>
        <pc:sldMkLst>
          <pc:docMk/>
          <pc:sldMk cId="4001677176" sldId="257"/>
        </pc:sldMkLst>
        <pc:picChg chg="mod">
          <ac:chgData name="Maxime Charriere" userId="01c31a1cfc8e0b17" providerId="LiveId" clId="{86BC3E1D-4880-4BE5-9A32-9F021E124426}" dt="2020-01-23T12:34:38.494" v="0" actId="14826"/>
          <ac:picMkLst>
            <pc:docMk/>
            <pc:sldMk cId="4001677176" sldId="257"/>
            <ac:picMk id="5" creationId="{CEEDAD04-30C3-4C9F-928E-CB011CB83508}"/>
          </ac:picMkLst>
        </pc:picChg>
      </pc:sldChg>
      <pc:sldChg chg="add del">
        <pc:chgData name="Maxime Charriere" userId="01c31a1cfc8e0b17" providerId="LiveId" clId="{86BC3E1D-4880-4BE5-9A32-9F021E124426}" dt="2020-01-23T13:39:11.835" v="3" actId="47"/>
        <pc:sldMkLst>
          <pc:docMk/>
          <pc:sldMk cId="3250731670" sldId="268"/>
        </pc:sldMkLst>
      </pc:sldChg>
      <pc:sldChg chg="modSp add">
        <pc:chgData name="Maxime Charriere" userId="01c31a1cfc8e0b17" providerId="LiveId" clId="{86BC3E1D-4880-4BE5-9A32-9F021E124426}" dt="2020-01-23T13:39:29.402" v="6" actId="1076"/>
        <pc:sldMkLst>
          <pc:docMk/>
          <pc:sldMk cId="4093901458" sldId="269"/>
        </pc:sldMkLst>
        <pc:picChg chg="mod">
          <ac:chgData name="Maxime Charriere" userId="01c31a1cfc8e0b17" providerId="LiveId" clId="{86BC3E1D-4880-4BE5-9A32-9F021E124426}" dt="2020-01-23T13:39:29.402" v="6" actId="1076"/>
          <ac:picMkLst>
            <pc:docMk/>
            <pc:sldMk cId="4093901458" sldId="269"/>
            <ac:picMk id="9" creationId="{7282A722-33AA-439E-B64A-29C1DD86AB68}"/>
          </ac:picMkLst>
        </pc:picChg>
      </pc:sldChg>
      <pc:sldChg chg="addSp delSp modSp add">
        <pc:chgData name="Maxime Charriere" userId="01c31a1cfc8e0b17" providerId="LiveId" clId="{86BC3E1D-4880-4BE5-9A32-9F021E124426}" dt="2020-01-23T13:47:30.271" v="20" actId="115"/>
        <pc:sldMkLst>
          <pc:docMk/>
          <pc:sldMk cId="2458735871" sldId="270"/>
        </pc:sldMkLst>
        <pc:spChg chg="add mod">
          <ac:chgData name="Maxime Charriere" userId="01c31a1cfc8e0b17" providerId="LiveId" clId="{86BC3E1D-4880-4BE5-9A32-9F021E124426}" dt="2020-01-23T13:47:30.271" v="20" actId="115"/>
          <ac:spMkLst>
            <pc:docMk/>
            <pc:sldMk cId="2458735871" sldId="270"/>
            <ac:spMk id="8" creationId="{27A31B2F-F50F-4A70-8D96-2FCCC4D68D5E}"/>
          </ac:spMkLst>
        </pc:spChg>
        <pc:picChg chg="del">
          <ac:chgData name="Maxime Charriere" userId="01c31a1cfc8e0b17" providerId="LiveId" clId="{86BC3E1D-4880-4BE5-9A32-9F021E124426}" dt="2020-01-23T13:46:27.938" v="8" actId="478"/>
          <ac:picMkLst>
            <pc:docMk/>
            <pc:sldMk cId="2458735871" sldId="270"/>
            <ac:picMk id="9" creationId="{7282A722-33AA-439E-B64A-29C1DD86AB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B7D7-D3B7-4707-8541-BE3BC4932407}" type="datetimeFigureOut">
              <a:rPr lang="fr-CH" smtClean="0"/>
              <a:t>23.01.2020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2191D-8B3C-4A6A-949B-4AF6672185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839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Notre suite se comporte de deux programme</a:t>
            </a:r>
          </a:p>
          <a:p>
            <a:r>
              <a:rPr lang="fr-CH" dirty="0"/>
              <a:t>Déjà présenté le premier</a:t>
            </a:r>
          </a:p>
          <a:p>
            <a:r>
              <a:rPr lang="fr-CH" dirty="0"/>
              <a:t>Nous allons vous présenter aujourd’hui le deuxième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916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355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964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89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638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816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181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4885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0678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971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192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B704D-EDBE-4EDD-B32E-FFC484AC5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D7180-8A88-4999-A53D-B71B0D214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0A151B-ED87-49F8-B69D-0944B2FB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23.01.2020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FFD04-2C62-4C84-8A06-003E742D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7BDB01-8B90-41C3-AB2A-FDDA23FC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66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05AA9-75D4-4F7E-BFBC-F2772865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7C1A21-1069-4DA6-B6C3-8AB4E840A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78AB9-1E58-4405-A3AA-9AA7F93F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23.01.2020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5E88EB-F1C7-4DE0-BB15-ED716BEC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07E6D7-A5FF-414E-9C55-E564D4C2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104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6BD7D3-3066-4175-855F-EE647EC95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0BB635-ADCF-43F2-B47C-CDE0691E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5A8495-4E54-4C50-B8F1-C79144B3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23.01.2020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6453F-5B2A-4542-B8A5-372404D7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AD8AF0-45BA-44E7-8289-8ABBC7E9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11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92328-B15E-4565-8257-7A5964B6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EB359-E064-4057-AAB1-3F9DB98E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2FAD1C-64EC-419A-8542-C41792FB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23.01.2020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2021CC-91C9-4B0F-ABCB-70F89ADF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E3B3CE-F27C-4B4E-A530-2AC33988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079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3D8F9-A96A-4ADF-8811-382FC4C6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7DDCAB-8261-443C-B37C-B8870CA2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1137FD-D8EC-4D2D-B33C-ED9116B2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23.01.2020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E3864-1A0E-49EA-9156-DCCC3FC7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C1BA6-F92B-4968-B651-4246A4D7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325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1FBF8-A8B2-43C5-90AD-6848387E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EB03E-30C5-451D-A23C-827B6A1D5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9493A6-E0A5-4AB5-A100-FA5B96F5A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55D3C3-1F9E-42FC-9268-AD91D0E3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23.01.2020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61ADB0-7313-43DA-A098-66B7A1F1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B1E0C0-6207-4C4F-85B2-6CC6DAAD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143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FF138-5B5B-4CC7-8488-50813A5C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DA09-53BB-4770-929E-1DC061DE2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ADF502-FD9C-41C1-B514-00E29991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C88B0F-6E69-4D28-900C-E22E4A3CA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73E52F-16A4-43E3-BCDF-AE3B81AFF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A0086D-AAE9-4300-8231-948C691C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23.01.2020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1A025A-5B69-4F5F-961A-45DA3FF8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5AACD9-8C7E-4E24-88C7-CB8B4A55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40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2CF1F-EA62-4AAC-ACB7-2226EB0B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9901F5-4E66-4956-BA49-48C8054F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23.01.2020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4ECA1E-A1F3-4E8F-A12A-F1844AB6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3FACB3-5F49-4ED5-9D98-148A7CA1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698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773086-B85E-408F-A755-AC5BE6E1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23.01.2020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F69273-9C04-4852-A738-F1D9F599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F103CE-E464-4354-AA88-8901A911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420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0B8CC-9440-4E2E-AFFB-3042F25C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AB2D3-9642-4D63-A28F-8C2190149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CB90F8-7936-4F10-9B03-CE6268792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0C4A3A-A5B9-4206-A2DD-9785D365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23.01.2020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584A1E-0E56-45AC-AD2E-347702A6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4FFF4B-7457-47A9-A69C-030A71B9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650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6546D-6C91-480A-BAF2-4E2A17D4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018B80-B5C5-47CD-96AF-2F32F9243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AE6F4A-046C-47B4-AD9F-87D6E504B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C89BF8-BDA5-4170-93A2-A2DB6A95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23.01.2020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864D17-3A82-4346-BC6E-E906BC65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45F1C5-4921-4750-92E9-CF272473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14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0DF838-780E-4D74-95C7-03857595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E77624-3A49-4260-9BB0-819026C3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99A85-6953-4770-A3DD-EF4845599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6990-914C-4659-BBAA-0F2AFCE67E89}" type="datetimeFigureOut">
              <a:rPr lang="fr-CH" smtClean="0"/>
              <a:t>23.01.2020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C526E-1E9A-4F10-B628-11668F429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F2491-2A6C-49B2-992A-014FE639C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627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EEDAD04-30C3-4C9F-928E-CB011CB83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956" y="0"/>
            <a:ext cx="11420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282A722-33AA-439E-B64A-29C1DD8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3961" y="1459955"/>
            <a:ext cx="9404077" cy="50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6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282A722-33AA-439E-B64A-29C1DD8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499" y="1554223"/>
            <a:ext cx="10621002" cy="45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0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7A31B2F-F50F-4A70-8D96-2FCCC4D68D5E}"/>
              </a:ext>
            </a:extLst>
          </p:cNvPr>
          <p:cNvSpPr txBox="1"/>
          <p:nvPr/>
        </p:nvSpPr>
        <p:spPr>
          <a:xfrm>
            <a:off x="4029537" y="2644170"/>
            <a:ext cx="38090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600" b="1" i="1" dirty="0">
                <a:solidFill>
                  <a:srgbClr val="00A6DC"/>
                </a:solidFill>
                <a:latin typeface="Helvetica LT Std" panose="020B05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5873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17A7DF9-44C1-4C25-9FCD-5ABC58D66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56" y="1238687"/>
            <a:ext cx="4380625" cy="43806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C107A5F-3935-47C6-99C3-0EB004613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9" y="1238687"/>
            <a:ext cx="4380625" cy="438062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176ABDB-E2C7-4BAA-B9A3-D8E505175C24}"/>
              </a:ext>
            </a:extLst>
          </p:cNvPr>
          <p:cNvSpPr txBox="1"/>
          <p:nvPr/>
        </p:nvSpPr>
        <p:spPr>
          <a:xfrm>
            <a:off x="1719741" y="592356"/>
            <a:ext cx="305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b="1" dirty="0">
                <a:latin typeface="Helvetica LT Std" panose="020B0504020202020204" pitchFamily="34" charset="0"/>
              </a:rPr>
              <a:t>Paint Creator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182AD3-96FA-477C-B9C6-718C4B43C0C6}"/>
              </a:ext>
            </a:extLst>
          </p:cNvPr>
          <p:cNvSpPr txBox="1"/>
          <p:nvPr/>
        </p:nvSpPr>
        <p:spPr>
          <a:xfrm>
            <a:off x="7284205" y="592356"/>
            <a:ext cx="3325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b="1" dirty="0">
                <a:latin typeface="Helvetica LT Std" panose="020B0504020202020204" pitchFamily="34" charset="0"/>
              </a:rPr>
              <a:t>Paint Manager</a:t>
            </a:r>
          </a:p>
        </p:txBody>
      </p:sp>
    </p:spTree>
    <p:extLst>
      <p:ext uri="{BB962C8B-B14F-4D97-AF65-F5344CB8AC3E}">
        <p14:creationId xmlns:p14="http://schemas.microsoft.com/office/powerpoint/2010/main" val="227023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2F944C0-9D51-40EC-ADE8-DFBA8FD65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79" y="1223592"/>
            <a:ext cx="10178642" cy="513226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5AD6AC0-25D4-4C94-AF92-C4B408584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3" y="102516"/>
            <a:ext cx="799246" cy="7992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564354" y="536625"/>
            <a:ext cx="2096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Creator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36E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1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55ECB07-3126-4753-B975-E59473709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59" y="1459955"/>
            <a:ext cx="940408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8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282A722-33AA-439E-B64A-29C1DD8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59" y="1459955"/>
            <a:ext cx="940408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3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282A722-33AA-439E-B64A-29C1DD8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3959" y="1459955"/>
            <a:ext cx="940408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6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282A722-33AA-439E-B64A-29C1DD8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3959" y="1459955"/>
            <a:ext cx="9404081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282A722-33AA-439E-B64A-29C1DD8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3960" y="1459955"/>
            <a:ext cx="940407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282A722-33AA-439E-B64A-29C1DD8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3960" y="1459955"/>
            <a:ext cx="9404079" cy="50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35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104</Words>
  <Application>Microsoft Office PowerPoint</Application>
  <PresentationFormat>Grand écran</PresentationFormat>
  <Paragraphs>37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LT Std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Charriere</dc:creator>
  <cp:lastModifiedBy>Maxime Charriere</cp:lastModifiedBy>
  <cp:revision>7</cp:revision>
  <dcterms:created xsi:type="dcterms:W3CDTF">2020-01-21T21:34:13Z</dcterms:created>
  <dcterms:modified xsi:type="dcterms:W3CDTF">2020-01-23T15:43:28Z</dcterms:modified>
</cp:coreProperties>
</file>