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0" r:id="rId4"/>
    <p:sldId id="261" r:id="rId5"/>
    <p:sldId id="258" r:id="rId6"/>
    <p:sldId id="262" r:id="rId7"/>
    <p:sldId id="263" r:id="rId8"/>
    <p:sldId id="264" r:id="rId9"/>
    <p:sldId id="265" r:id="rId10"/>
    <p:sldId id="266" r:id="rId11"/>
    <p:sldId id="267" r:id="rId12"/>
    <p:sldId id="268" r:id="rId13"/>
    <p:sldId id="269"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FA954-5388-9B3E-16F9-5EB9972B15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60EBEFF-B84E-2464-ED50-473AAC2826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210E19-87DE-355C-D3D9-C424159C3E2A}"/>
              </a:ext>
            </a:extLst>
          </p:cNvPr>
          <p:cNvSpPr>
            <a:spLocks noGrp="1"/>
          </p:cNvSpPr>
          <p:nvPr>
            <p:ph type="dt" sz="half" idx="10"/>
          </p:nvPr>
        </p:nvSpPr>
        <p:spPr/>
        <p:txBody>
          <a:bodyPr/>
          <a:lstStyle/>
          <a:p>
            <a:fld id="{CCC708C9-6F45-45B9-8A78-896A4669E28F}" type="datetimeFigureOut">
              <a:rPr lang="en-US" smtClean="0"/>
              <a:t>2/15/2024</a:t>
            </a:fld>
            <a:endParaRPr lang="en-US"/>
          </a:p>
        </p:txBody>
      </p:sp>
      <p:sp>
        <p:nvSpPr>
          <p:cNvPr id="5" name="Footer Placeholder 4">
            <a:extLst>
              <a:ext uri="{FF2B5EF4-FFF2-40B4-BE49-F238E27FC236}">
                <a16:creationId xmlns:a16="http://schemas.microsoft.com/office/drawing/2014/main" id="{73D145DC-0BCC-F77F-ED75-DF4193C7B3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0AF970-C5F3-284D-BBF0-348D99A7452C}"/>
              </a:ext>
            </a:extLst>
          </p:cNvPr>
          <p:cNvSpPr>
            <a:spLocks noGrp="1"/>
          </p:cNvSpPr>
          <p:nvPr>
            <p:ph type="sldNum" sz="quarter" idx="12"/>
          </p:nvPr>
        </p:nvSpPr>
        <p:spPr/>
        <p:txBody>
          <a:bodyPr/>
          <a:lstStyle/>
          <a:p>
            <a:fld id="{415F7112-FEA7-454C-ACC2-D64D0F2EBAC3}" type="slidenum">
              <a:rPr lang="en-US" smtClean="0"/>
              <a:t>‹#›</a:t>
            </a:fld>
            <a:endParaRPr lang="en-US"/>
          </a:p>
        </p:txBody>
      </p:sp>
    </p:spTree>
    <p:extLst>
      <p:ext uri="{BB962C8B-B14F-4D97-AF65-F5344CB8AC3E}">
        <p14:creationId xmlns:p14="http://schemas.microsoft.com/office/powerpoint/2010/main" val="741053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3D867-24F2-AA08-F9CC-9B5C5683A5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98C7D4-2E74-7DAC-679F-C81910E4CE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81155C-D9ED-55F7-812E-336DE1E934D6}"/>
              </a:ext>
            </a:extLst>
          </p:cNvPr>
          <p:cNvSpPr>
            <a:spLocks noGrp="1"/>
          </p:cNvSpPr>
          <p:nvPr>
            <p:ph type="dt" sz="half" idx="10"/>
          </p:nvPr>
        </p:nvSpPr>
        <p:spPr/>
        <p:txBody>
          <a:bodyPr/>
          <a:lstStyle/>
          <a:p>
            <a:fld id="{CCC708C9-6F45-45B9-8A78-896A4669E28F}" type="datetimeFigureOut">
              <a:rPr lang="en-US" smtClean="0"/>
              <a:t>2/15/2024</a:t>
            </a:fld>
            <a:endParaRPr lang="en-US"/>
          </a:p>
        </p:txBody>
      </p:sp>
      <p:sp>
        <p:nvSpPr>
          <p:cNvPr id="5" name="Footer Placeholder 4">
            <a:extLst>
              <a:ext uri="{FF2B5EF4-FFF2-40B4-BE49-F238E27FC236}">
                <a16:creationId xmlns:a16="http://schemas.microsoft.com/office/drawing/2014/main" id="{CFAD3934-322F-AEDE-DC27-847A99C067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BDB42D-AEEE-45C8-9E0C-727149A2566E}"/>
              </a:ext>
            </a:extLst>
          </p:cNvPr>
          <p:cNvSpPr>
            <a:spLocks noGrp="1"/>
          </p:cNvSpPr>
          <p:nvPr>
            <p:ph type="sldNum" sz="quarter" idx="12"/>
          </p:nvPr>
        </p:nvSpPr>
        <p:spPr/>
        <p:txBody>
          <a:bodyPr/>
          <a:lstStyle/>
          <a:p>
            <a:fld id="{415F7112-FEA7-454C-ACC2-D64D0F2EBAC3}" type="slidenum">
              <a:rPr lang="en-US" smtClean="0"/>
              <a:t>‹#›</a:t>
            </a:fld>
            <a:endParaRPr lang="en-US"/>
          </a:p>
        </p:txBody>
      </p:sp>
    </p:spTree>
    <p:extLst>
      <p:ext uri="{BB962C8B-B14F-4D97-AF65-F5344CB8AC3E}">
        <p14:creationId xmlns:p14="http://schemas.microsoft.com/office/powerpoint/2010/main" val="385336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7F3B1B-6E8F-A452-CCEA-406D77F9F7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65DEEBA-F212-6571-10BD-818B718F72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FF63CF-122C-4699-D7F0-C6B9CBE0F095}"/>
              </a:ext>
            </a:extLst>
          </p:cNvPr>
          <p:cNvSpPr>
            <a:spLocks noGrp="1"/>
          </p:cNvSpPr>
          <p:nvPr>
            <p:ph type="dt" sz="half" idx="10"/>
          </p:nvPr>
        </p:nvSpPr>
        <p:spPr/>
        <p:txBody>
          <a:bodyPr/>
          <a:lstStyle/>
          <a:p>
            <a:fld id="{CCC708C9-6F45-45B9-8A78-896A4669E28F}" type="datetimeFigureOut">
              <a:rPr lang="en-US" smtClean="0"/>
              <a:t>2/15/2024</a:t>
            </a:fld>
            <a:endParaRPr lang="en-US"/>
          </a:p>
        </p:txBody>
      </p:sp>
      <p:sp>
        <p:nvSpPr>
          <p:cNvPr id="5" name="Footer Placeholder 4">
            <a:extLst>
              <a:ext uri="{FF2B5EF4-FFF2-40B4-BE49-F238E27FC236}">
                <a16:creationId xmlns:a16="http://schemas.microsoft.com/office/drawing/2014/main" id="{BE137B8A-57F8-562E-1399-7477E3211F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517039-E2C8-E0ED-5D3C-4C603604738A}"/>
              </a:ext>
            </a:extLst>
          </p:cNvPr>
          <p:cNvSpPr>
            <a:spLocks noGrp="1"/>
          </p:cNvSpPr>
          <p:nvPr>
            <p:ph type="sldNum" sz="quarter" idx="12"/>
          </p:nvPr>
        </p:nvSpPr>
        <p:spPr/>
        <p:txBody>
          <a:bodyPr/>
          <a:lstStyle/>
          <a:p>
            <a:fld id="{415F7112-FEA7-454C-ACC2-D64D0F2EBAC3}" type="slidenum">
              <a:rPr lang="en-US" smtClean="0"/>
              <a:t>‹#›</a:t>
            </a:fld>
            <a:endParaRPr lang="en-US"/>
          </a:p>
        </p:txBody>
      </p:sp>
    </p:spTree>
    <p:extLst>
      <p:ext uri="{BB962C8B-B14F-4D97-AF65-F5344CB8AC3E}">
        <p14:creationId xmlns:p14="http://schemas.microsoft.com/office/powerpoint/2010/main" val="664850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C127B-D115-7D17-2C0C-689E9B9C0A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D6CF50-10C6-CFDE-FCE4-8FFE0477E7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8A7255-5C7F-AD26-4049-1C3F3F25640E}"/>
              </a:ext>
            </a:extLst>
          </p:cNvPr>
          <p:cNvSpPr>
            <a:spLocks noGrp="1"/>
          </p:cNvSpPr>
          <p:nvPr>
            <p:ph type="dt" sz="half" idx="10"/>
          </p:nvPr>
        </p:nvSpPr>
        <p:spPr/>
        <p:txBody>
          <a:bodyPr/>
          <a:lstStyle/>
          <a:p>
            <a:fld id="{CCC708C9-6F45-45B9-8A78-896A4669E28F}" type="datetimeFigureOut">
              <a:rPr lang="en-US" smtClean="0"/>
              <a:t>2/15/2024</a:t>
            </a:fld>
            <a:endParaRPr lang="en-US"/>
          </a:p>
        </p:txBody>
      </p:sp>
      <p:sp>
        <p:nvSpPr>
          <p:cNvPr id="5" name="Footer Placeholder 4">
            <a:extLst>
              <a:ext uri="{FF2B5EF4-FFF2-40B4-BE49-F238E27FC236}">
                <a16:creationId xmlns:a16="http://schemas.microsoft.com/office/drawing/2014/main" id="{E8384A59-324E-9FC0-1165-3ABDDCEA15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2D674C-98FD-23A0-CEDA-F26244510F15}"/>
              </a:ext>
            </a:extLst>
          </p:cNvPr>
          <p:cNvSpPr>
            <a:spLocks noGrp="1"/>
          </p:cNvSpPr>
          <p:nvPr>
            <p:ph type="sldNum" sz="quarter" idx="12"/>
          </p:nvPr>
        </p:nvSpPr>
        <p:spPr/>
        <p:txBody>
          <a:bodyPr/>
          <a:lstStyle/>
          <a:p>
            <a:fld id="{415F7112-FEA7-454C-ACC2-D64D0F2EBAC3}" type="slidenum">
              <a:rPr lang="en-US" smtClean="0"/>
              <a:t>‹#›</a:t>
            </a:fld>
            <a:endParaRPr lang="en-US"/>
          </a:p>
        </p:txBody>
      </p:sp>
    </p:spTree>
    <p:extLst>
      <p:ext uri="{BB962C8B-B14F-4D97-AF65-F5344CB8AC3E}">
        <p14:creationId xmlns:p14="http://schemas.microsoft.com/office/powerpoint/2010/main" val="2776762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F0EB8-B36C-5824-6DDB-8BCF2D338B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0B5F917-30C7-87B6-8944-94360AD22A5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6D247A-7D10-53F2-DD47-A99A858DAFD7}"/>
              </a:ext>
            </a:extLst>
          </p:cNvPr>
          <p:cNvSpPr>
            <a:spLocks noGrp="1"/>
          </p:cNvSpPr>
          <p:nvPr>
            <p:ph type="dt" sz="half" idx="10"/>
          </p:nvPr>
        </p:nvSpPr>
        <p:spPr/>
        <p:txBody>
          <a:bodyPr/>
          <a:lstStyle/>
          <a:p>
            <a:fld id="{CCC708C9-6F45-45B9-8A78-896A4669E28F}" type="datetimeFigureOut">
              <a:rPr lang="en-US" smtClean="0"/>
              <a:t>2/15/2024</a:t>
            </a:fld>
            <a:endParaRPr lang="en-US"/>
          </a:p>
        </p:txBody>
      </p:sp>
      <p:sp>
        <p:nvSpPr>
          <p:cNvPr id="5" name="Footer Placeholder 4">
            <a:extLst>
              <a:ext uri="{FF2B5EF4-FFF2-40B4-BE49-F238E27FC236}">
                <a16:creationId xmlns:a16="http://schemas.microsoft.com/office/drawing/2014/main" id="{07CC0C9B-3931-8B23-079C-E416620A80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4E14D-9DDC-8F0E-BCEF-D357799F721C}"/>
              </a:ext>
            </a:extLst>
          </p:cNvPr>
          <p:cNvSpPr>
            <a:spLocks noGrp="1"/>
          </p:cNvSpPr>
          <p:nvPr>
            <p:ph type="sldNum" sz="quarter" idx="12"/>
          </p:nvPr>
        </p:nvSpPr>
        <p:spPr/>
        <p:txBody>
          <a:bodyPr/>
          <a:lstStyle/>
          <a:p>
            <a:fld id="{415F7112-FEA7-454C-ACC2-D64D0F2EBAC3}" type="slidenum">
              <a:rPr lang="en-US" smtClean="0"/>
              <a:t>‹#›</a:t>
            </a:fld>
            <a:endParaRPr lang="en-US"/>
          </a:p>
        </p:txBody>
      </p:sp>
    </p:spTree>
    <p:extLst>
      <p:ext uri="{BB962C8B-B14F-4D97-AF65-F5344CB8AC3E}">
        <p14:creationId xmlns:p14="http://schemas.microsoft.com/office/powerpoint/2010/main" val="2775118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4593A-44F3-8E4B-5F10-D71F238E0B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401199-08EA-80CA-4EFD-7B6E47058F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60555A-6E89-EF4D-AACD-022B8EB7F4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63DD68-F428-341C-4410-998A0693D519}"/>
              </a:ext>
            </a:extLst>
          </p:cNvPr>
          <p:cNvSpPr>
            <a:spLocks noGrp="1"/>
          </p:cNvSpPr>
          <p:nvPr>
            <p:ph type="dt" sz="half" idx="10"/>
          </p:nvPr>
        </p:nvSpPr>
        <p:spPr/>
        <p:txBody>
          <a:bodyPr/>
          <a:lstStyle/>
          <a:p>
            <a:fld id="{CCC708C9-6F45-45B9-8A78-896A4669E28F}" type="datetimeFigureOut">
              <a:rPr lang="en-US" smtClean="0"/>
              <a:t>2/15/2024</a:t>
            </a:fld>
            <a:endParaRPr lang="en-US"/>
          </a:p>
        </p:txBody>
      </p:sp>
      <p:sp>
        <p:nvSpPr>
          <p:cNvPr id="6" name="Footer Placeholder 5">
            <a:extLst>
              <a:ext uri="{FF2B5EF4-FFF2-40B4-BE49-F238E27FC236}">
                <a16:creationId xmlns:a16="http://schemas.microsoft.com/office/drawing/2014/main" id="{8898C823-BF35-B022-DDAD-40CEEEC9E7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46AF8C-0A20-F95B-A4BB-0EF07F74A4A3}"/>
              </a:ext>
            </a:extLst>
          </p:cNvPr>
          <p:cNvSpPr>
            <a:spLocks noGrp="1"/>
          </p:cNvSpPr>
          <p:nvPr>
            <p:ph type="sldNum" sz="quarter" idx="12"/>
          </p:nvPr>
        </p:nvSpPr>
        <p:spPr/>
        <p:txBody>
          <a:bodyPr/>
          <a:lstStyle/>
          <a:p>
            <a:fld id="{415F7112-FEA7-454C-ACC2-D64D0F2EBAC3}" type="slidenum">
              <a:rPr lang="en-US" smtClean="0"/>
              <a:t>‹#›</a:t>
            </a:fld>
            <a:endParaRPr lang="en-US"/>
          </a:p>
        </p:txBody>
      </p:sp>
    </p:spTree>
    <p:extLst>
      <p:ext uri="{BB962C8B-B14F-4D97-AF65-F5344CB8AC3E}">
        <p14:creationId xmlns:p14="http://schemas.microsoft.com/office/powerpoint/2010/main" val="1021396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49C4F-ABDE-7619-222D-F1424DFC39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219F911-444B-061D-25F3-38ECB7D953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8670E9-CAF9-E480-543E-664FEB16EE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C73286-31E8-5144-F2CA-AFCE100B3D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4950E9-7A70-EFBF-DC6A-D293BAAC7E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A088CFF-CEA4-2C5C-6403-AD47DC91C6A1}"/>
              </a:ext>
            </a:extLst>
          </p:cNvPr>
          <p:cNvSpPr>
            <a:spLocks noGrp="1"/>
          </p:cNvSpPr>
          <p:nvPr>
            <p:ph type="dt" sz="half" idx="10"/>
          </p:nvPr>
        </p:nvSpPr>
        <p:spPr/>
        <p:txBody>
          <a:bodyPr/>
          <a:lstStyle/>
          <a:p>
            <a:fld id="{CCC708C9-6F45-45B9-8A78-896A4669E28F}" type="datetimeFigureOut">
              <a:rPr lang="en-US" smtClean="0"/>
              <a:t>2/15/2024</a:t>
            </a:fld>
            <a:endParaRPr lang="en-US"/>
          </a:p>
        </p:txBody>
      </p:sp>
      <p:sp>
        <p:nvSpPr>
          <p:cNvPr id="8" name="Footer Placeholder 7">
            <a:extLst>
              <a:ext uri="{FF2B5EF4-FFF2-40B4-BE49-F238E27FC236}">
                <a16:creationId xmlns:a16="http://schemas.microsoft.com/office/drawing/2014/main" id="{02367266-C11C-7EB3-0646-202792E694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FC95E6-A940-71A0-A528-99F8475850BA}"/>
              </a:ext>
            </a:extLst>
          </p:cNvPr>
          <p:cNvSpPr>
            <a:spLocks noGrp="1"/>
          </p:cNvSpPr>
          <p:nvPr>
            <p:ph type="sldNum" sz="quarter" idx="12"/>
          </p:nvPr>
        </p:nvSpPr>
        <p:spPr/>
        <p:txBody>
          <a:bodyPr/>
          <a:lstStyle/>
          <a:p>
            <a:fld id="{415F7112-FEA7-454C-ACC2-D64D0F2EBAC3}" type="slidenum">
              <a:rPr lang="en-US" smtClean="0"/>
              <a:t>‹#›</a:t>
            </a:fld>
            <a:endParaRPr lang="en-US"/>
          </a:p>
        </p:txBody>
      </p:sp>
    </p:spTree>
    <p:extLst>
      <p:ext uri="{BB962C8B-B14F-4D97-AF65-F5344CB8AC3E}">
        <p14:creationId xmlns:p14="http://schemas.microsoft.com/office/powerpoint/2010/main" val="4159541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20255-A033-8731-4AE1-F7A665BB5B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B7C7BB-07D3-AB5C-C3AF-903BE382A7B3}"/>
              </a:ext>
            </a:extLst>
          </p:cNvPr>
          <p:cNvSpPr>
            <a:spLocks noGrp="1"/>
          </p:cNvSpPr>
          <p:nvPr>
            <p:ph type="dt" sz="half" idx="10"/>
          </p:nvPr>
        </p:nvSpPr>
        <p:spPr/>
        <p:txBody>
          <a:bodyPr/>
          <a:lstStyle/>
          <a:p>
            <a:fld id="{CCC708C9-6F45-45B9-8A78-896A4669E28F}" type="datetimeFigureOut">
              <a:rPr lang="en-US" smtClean="0"/>
              <a:t>2/15/2024</a:t>
            </a:fld>
            <a:endParaRPr lang="en-US"/>
          </a:p>
        </p:txBody>
      </p:sp>
      <p:sp>
        <p:nvSpPr>
          <p:cNvPr id="4" name="Footer Placeholder 3">
            <a:extLst>
              <a:ext uri="{FF2B5EF4-FFF2-40B4-BE49-F238E27FC236}">
                <a16:creationId xmlns:a16="http://schemas.microsoft.com/office/drawing/2014/main" id="{D6A7046F-D854-769C-D513-BFCC33F302A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AF4592-D33A-B83B-C108-6FCA8B5C30F5}"/>
              </a:ext>
            </a:extLst>
          </p:cNvPr>
          <p:cNvSpPr>
            <a:spLocks noGrp="1"/>
          </p:cNvSpPr>
          <p:nvPr>
            <p:ph type="sldNum" sz="quarter" idx="12"/>
          </p:nvPr>
        </p:nvSpPr>
        <p:spPr/>
        <p:txBody>
          <a:bodyPr/>
          <a:lstStyle/>
          <a:p>
            <a:fld id="{415F7112-FEA7-454C-ACC2-D64D0F2EBAC3}" type="slidenum">
              <a:rPr lang="en-US" smtClean="0"/>
              <a:t>‹#›</a:t>
            </a:fld>
            <a:endParaRPr lang="en-US"/>
          </a:p>
        </p:txBody>
      </p:sp>
    </p:spTree>
    <p:extLst>
      <p:ext uri="{BB962C8B-B14F-4D97-AF65-F5344CB8AC3E}">
        <p14:creationId xmlns:p14="http://schemas.microsoft.com/office/powerpoint/2010/main" val="186622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47F034-3D79-3BC9-B790-55630C87EADF}"/>
              </a:ext>
            </a:extLst>
          </p:cNvPr>
          <p:cNvSpPr>
            <a:spLocks noGrp="1"/>
          </p:cNvSpPr>
          <p:nvPr>
            <p:ph type="dt" sz="half" idx="10"/>
          </p:nvPr>
        </p:nvSpPr>
        <p:spPr/>
        <p:txBody>
          <a:bodyPr/>
          <a:lstStyle/>
          <a:p>
            <a:fld id="{CCC708C9-6F45-45B9-8A78-896A4669E28F}" type="datetimeFigureOut">
              <a:rPr lang="en-US" smtClean="0"/>
              <a:t>2/15/2024</a:t>
            </a:fld>
            <a:endParaRPr lang="en-US"/>
          </a:p>
        </p:txBody>
      </p:sp>
      <p:sp>
        <p:nvSpPr>
          <p:cNvPr id="3" name="Footer Placeholder 2">
            <a:extLst>
              <a:ext uri="{FF2B5EF4-FFF2-40B4-BE49-F238E27FC236}">
                <a16:creationId xmlns:a16="http://schemas.microsoft.com/office/drawing/2014/main" id="{4A45BE35-7EDC-EBF6-4398-16819E5828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6A2F3F4-60AB-F4C1-F43D-C882EF09D85B}"/>
              </a:ext>
            </a:extLst>
          </p:cNvPr>
          <p:cNvSpPr>
            <a:spLocks noGrp="1"/>
          </p:cNvSpPr>
          <p:nvPr>
            <p:ph type="sldNum" sz="quarter" idx="12"/>
          </p:nvPr>
        </p:nvSpPr>
        <p:spPr/>
        <p:txBody>
          <a:bodyPr/>
          <a:lstStyle/>
          <a:p>
            <a:fld id="{415F7112-FEA7-454C-ACC2-D64D0F2EBAC3}" type="slidenum">
              <a:rPr lang="en-US" smtClean="0"/>
              <a:t>‹#›</a:t>
            </a:fld>
            <a:endParaRPr lang="en-US"/>
          </a:p>
        </p:txBody>
      </p:sp>
    </p:spTree>
    <p:extLst>
      <p:ext uri="{BB962C8B-B14F-4D97-AF65-F5344CB8AC3E}">
        <p14:creationId xmlns:p14="http://schemas.microsoft.com/office/powerpoint/2010/main" val="2988761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61748-3C85-1CC0-3661-29647A4840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16C4DD4-5489-97C6-F2C4-2B8AB52199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1BC432-59C7-E08B-50C0-5F6664A4DB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B02DD9-A27A-3DD8-7ED5-3EC5CBDFC773}"/>
              </a:ext>
            </a:extLst>
          </p:cNvPr>
          <p:cNvSpPr>
            <a:spLocks noGrp="1"/>
          </p:cNvSpPr>
          <p:nvPr>
            <p:ph type="dt" sz="half" idx="10"/>
          </p:nvPr>
        </p:nvSpPr>
        <p:spPr/>
        <p:txBody>
          <a:bodyPr/>
          <a:lstStyle/>
          <a:p>
            <a:fld id="{CCC708C9-6F45-45B9-8A78-896A4669E28F}" type="datetimeFigureOut">
              <a:rPr lang="en-US" smtClean="0"/>
              <a:t>2/15/2024</a:t>
            </a:fld>
            <a:endParaRPr lang="en-US"/>
          </a:p>
        </p:txBody>
      </p:sp>
      <p:sp>
        <p:nvSpPr>
          <p:cNvPr id="6" name="Footer Placeholder 5">
            <a:extLst>
              <a:ext uri="{FF2B5EF4-FFF2-40B4-BE49-F238E27FC236}">
                <a16:creationId xmlns:a16="http://schemas.microsoft.com/office/drawing/2014/main" id="{44171F92-DBE7-4C42-FF66-1508FDF5AC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639F04-CD5D-36FC-9819-5B346BBC5F59}"/>
              </a:ext>
            </a:extLst>
          </p:cNvPr>
          <p:cNvSpPr>
            <a:spLocks noGrp="1"/>
          </p:cNvSpPr>
          <p:nvPr>
            <p:ph type="sldNum" sz="quarter" idx="12"/>
          </p:nvPr>
        </p:nvSpPr>
        <p:spPr/>
        <p:txBody>
          <a:bodyPr/>
          <a:lstStyle/>
          <a:p>
            <a:fld id="{415F7112-FEA7-454C-ACC2-D64D0F2EBAC3}" type="slidenum">
              <a:rPr lang="en-US" smtClean="0"/>
              <a:t>‹#›</a:t>
            </a:fld>
            <a:endParaRPr lang="en-US"/>
          </a:p>
        </p:txBody>
      </p:sp>
    </p:spTree>
    <p:extLst>
      <p:ext uri="{BB962C8B-B14F-4D97-AF65-F5344CB8AC3E}">
        <p14:creationId xmlns:p14="http://schemas.microsoft.com/office/powerpoint/2010/main" val="4004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39D6B-C5BC-21F2-F568-CF66E20B57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31CE59A-BD05-E0A4-FEE9-39B452FA56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DCA73B-2B42-4F3E-9220-2E0D3E6D02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25D9B9-6FAD-6BD2-BA24-5F5A78D49890}"/>
              </a:ext>
            </a:extLst>
          </p:cNvPr>
          <p:cNvSpPr>
            <a:spLocks noGrp="1"/>
          </p:cNvSpPr>
          <p:nvPr>
            <p:ph type="dt" sz="half" idx="10"/>
          </p:nvPr>
        </p:nvSpPr>
        <p:spPr/>
        <p:txBody>
          <a:bodyPr/>
          <a:lstStyle/>
          <a:p>
            <a:fld id="{CCC708C9-6F45-45B9-8A78-896A4669E28F}" type="datetimeFigureOut">
              <a:rPr lang="en-US" smtClean="0"/>
              <a:t>2/15/2024</a:t>
            </a:fld>
            <a:endParaRPr lang="en-US"/>
          </a:p>
        </p:txBody>
      </p:sp>
      <p:sp>
        <p:nvSpPr>
          <p:cNvPr id="6" name="Footer Placeholder 5">
            <a:extLst>
              <a:ext uri="{FF2B5EF4-FFF2-40B4-BE49-F238E27FC236}">
                <a16:creationId xmlns:a16="http://schemas.microsoft.com/office/drawing/2014/main" id="{377FC888-1FE1-F326-FC7F-F40DAAA401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D51DBF-F25D-15A6-03A6-93EBB14314AD}"/>
              </a:ext>
            </a:extLst>
          </p:cNvPr>
          <p:cNvSpPr>
            <a:spLocks noGrp="1"/>
          </p:cNvSpPr>
          <p:nvPr>
            <p:ph type="sldNum" sz="quarter" idx="12"/>
          </p:nvPr>
        </p:nvSpPr>
        <p:spPr/>
        <p:txBody>
          <a:bodyPr/>
          <a:lstStyle/>
          <a:p>
            <a:fld id="{415F7112-FEA7-454C-ACC2-D64D0F2EBAC3}" type="slidenum">
              <a:rPr lang="en-US" smtClean="0"/>
              <a:t>‹#›</a:t>
            </a:fld>
            <a:endParaRPr lang="en-US"/>
          </a:p>
        </p:txBody>
      </p:sp>
    </p:spTree>
    <p:extLst>
      <p:ext uri="{BB962C8B-B14F-4D97-AF65-F5344CB8AC3E}">
        <p14:creationId xmlns:p14="http://schemas.microsoft.com/office/powerpoint/2010/main" val="4146958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06B687-C08A-A391-3505-EB5FBB8D72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7C6A62-0D44-9B33-F725-6FA3BA6D0D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5F97C7-D3DC-F49D-7CD4-224CD8DECB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CC708C9-6F45-45B9-8A78-896A4669E28F}" type="datetimeFigureOut">
              <a:rPr lang="en-US" smtClean="0"/>
              <a:t>2/15/2024</a:t>
            </a:fld>
            <a:endParaRPr lang="en-US"/>
          </a:p>
        </p:txBody>
      </p:sp>
      <p:sp>
        <p:nvSpPr>
          <p:cNvPr id="5" name="Footer Placeholder 4">
            <a:extLst>
              <a:ext uri="{FF2B5EF4-FFF2-40B4-BE49-F238E27FC236}">
                <a16:creationId xmlns:a16="http://schemas.microsoft.com/office/drawing/2014/main" id="{D645B730-3C93-CED6-DB6F-3ACFD4919C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EE98F02-94B9-DA89-AA8A-BF13A7B9FB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15F7112-FEA7-454C-ACC2-D64D0F2EBAC3}" type="slidenum">
              <a:rPr lang="en-US" smtClean="0"/>
              <a:t>‹#›</a:t>
            </a:fld>
            <a:endParaRPr lang="en-US"/>
          </a:p>
        </p:txBody>
      </p:sp>
    </p:spTree>
    <p:extLst>
      <p:ext uri="{BB962C8B-B14F-4D97-AF65-F5344CB8AC3E}">
        <p14:creationId xmlns:p14="http://schemas.microsoft.com/office/powerpoint/2010/main" val="18666471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30872-4688-D9DA-C8B9-DBCA7751CABB}"/>
              </a:ext>
            </a:extLst>
          </p:cNvPr>
          <p:cNvSpPr>
            <a:spLocks noGrp="1"/>
          </p:cNvSpPr>
          <p:nvPr>
            <p:ph type="ctrTitle"/>
          </p:nvPr>
        </p:nvSpPr>
        <p:spPr>
          <a:xfrm>
            <a:off x="1524000" y="1384441"/>
            <a:ext cx="9144000" cy="2387600"/>
          </a:xfrm>
        </p:spPr>
        <p:txBody>
          <a:bodyPr/>
          <a:lstStyle/>
          <a:p>
            <a:r>
              <a:rPr lang="ar-SA" dirty="0">
                <a:solidFill>
                  <a:srgbClr val="002060"/>
                </a:solidFill>
                <a:latin typeface="AGA Arabesque Desktop" panose="05010101010101010101" pitchFamily="2" charset="2"/>
                <a:cs typeface="GE Dinkum Medium" panose="00000800000000000000" pitchFamily="2" charset="-78"/>
              </a:rPr>
              <a:t>تقرير المشروع</a:t>
            </a:r>
            <a:endParaRPr lang="en-US" dirty="0">
              <a:solidFill>
                <a:srgbClr val="002060"/>
              </a:solidFill>
              <a:latin typeface="AGA Arabesque Desktop" panose="05010101010101010101" pitchFamily="2" charset="2"/>
              <a:cs typeface="GE Dinkum Medium" panose="00000800000000000000" pitchFamily="2" charset="-78"/>
            </a:endParaRPr>
          </a:p>
        </p:txBody>
      </p:sp>
    </p:spTree>
    <p:extLst>
      <p:ext uri="{BB962C8B-B14F-4D97-AF65-F5344CB8AC3E}">
        <p14:creationId xmlns:p14="http://schemas.microsoft.com/office/powerpoint/2010/main" val="1156801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1524000" y="-340680"/>
            <a:ext cx="9144000" cy="2387600"/>
          </a:xfrm>
        </p:spPr>
        <p:txBody>
          <a:bodyPr>
            <a:normAutofit/>
          </a:bodyPr>
          <a:lstStyle/>
          <a:p>
            <a:r>
              <a:rPr lang="ar-SA" sz="4400" dirty="0" smtClean="0">
                <a:solidFill>
                  <a:srgbClr val="002060"/>
                </a:solidFill>
                <a:latin typeface="GE Dinkum Medium" panose="00000800000000000000" pitchFamily="2" charset="-78"/>
                <a:cs typeface="GE Dinkum Medium" panose="00000800000000000000" pitchFamily="2" charset="-78"/>
              </a:rPr>
              <a:t>المنهجية</a:t>
            </a:r>
            <a:endParaRPr lang="en-US" sz="5400" dirty="0">
              <a:solidFill>
                <a:srgbClr val="002060"/>
              </a:solidFill>
              <a:latin typeface="GE Dinkum Medium" panose="00000800000000000000" pitchFamily="2" charset="-78"/>
              <a:cs typeface="GE Dinkum Medium" panose="00000800000000000000" pitchFamily="2" charset="-78"/>
            </a:endParaRPr>
          </a:p>
        </p:txBody>
      </p:sp>
      <p:sp>
        <p:nvSpPr>
          <p:cNvPr id="9" name="Subtitle 8"/>
          <p:cNvSpPr>
            <a:spLocks noGrp="1"/>
          </p:cNvSpPr>
          <p:nvPr>
            <p:ph type="subTitle" idx="1"/>
          </p:nvPr>
        </p:nvSpPr>
        <p:spPr>
          <a:xfrm>
            <a:off x="557349" y="2160724"/>
            <a:ext cx="10971162" cy="4309739"/>
          </a:xfrm>
        </p:spPr>
        <p:txBody>
          <a:bodyPr>
            <a:noAutofit/>
          </a:bodyPr>
          <a:lstStyle/>
          <a:p>
            <a:pPr lvl="0" algn="r" eaLnBrk="0" fontAlgn="base" hangingPunct="0">
              <a:lnSpc>
                <a:spcPct val="125000"/>
              </a:lnSpc>
              <a:spcBef>
                <a:spcPct val="0"/>
              </a:spcBef>
              <a:spcAft>
                <a:spcPct val="0"/>
              </a:spcAft>
              <a:buClrTx/>
            </a:pPr>
            <a:r>
              <a:rPr lang="ar-SA" altLang="ar-SA" sz="2800" b="1" dirty="0">
                <a:solidFill>
                  <a:srgbClr val="0070C0"/>
                </a:solidFill>
                <a:latin typeface="GE Dinkum Light" panose="00000500000000000000" pitchFamily="2" charset="-78"/>
                <a:cs typeface="GE Dinkum Light" panose="00000500000000000000" pitchFamily="2" charset="-78"/>
              </a:rPr>
              <a:t>تطوير نماذج التنبؤ: تم استخدام تقنيات التعلم الآلي، مثل الشبكات العصبية الاصطناعية والتحليل التحويلي الرئيسي، لتطوير نماذج قادرة على تنبؤ جودة المياه بناءً على المتغيرات المختلفة.</a:t>
            </a:r>
          </a:p>
          <a:p>
            <a:pPr lvl="0" algn="r" eaLnBrk="0" fontAlgn="base" hangingPunct="0">
              <a:lnSpc>
                <a:spcPct val="125000"/>
              </a:lnSpc>
              <a:spcBef>
                <a:spcPct val="0"/>
              </a:spcBef>
              <a:spcAft>
                <a:spcPct val="0"/>
              </a:spcAft>
              <a:buClrTx/>
            </a:pPr>
            <a:r>
              <a:rPr lang="ar-SA" altLang="ar-SA" sz="2800" b="1" dirty="0">
                <a:solidFill>
                  <a:srgbClr val="0070C0"/>
                </a:solidFill>
                <a:latin typeface="GE Dinkum Light" panose="00000500000000000000" pitchFamily="2" charset="-78"/>
                <a:cs typeface="GE Dinkum Light" panose="00000500000000000000" pitchFamily="2" charset="-78"/>
              </a:rPr>
              <a:t>تقييم النماذج: تم تقييم أداء النماذج باستخدام مقاييس الأداء المناسبة، مثل دقة التصنيف ومعدل الخطأ، لضمان جودة النتائج وموثوقيتها.</a:t>
            </a:r>
          </a:p>
          <a:p>
            <a:pPr lvl="0" algn="r" eaLnBrk="0" fontAlgn="base" hangingPunct="0">
              <a:lnSpc>
                <a:spcPct val="125000"/>
              </a:lnSpc>
              <a:spcBef>
                <a:spcPct val="0"/>
              </a:spcBef>
              <a:spcAft>
                <a:spcPct val="0"/>
              </a:spcAft>
              <a:buClrTx/>
            </a:pPr>
            <a:r>
              <a:rPr lang="ar-SA" altLang="ar-SA" sz="2800" b="1" dirty="0">
                <a:solidFill>
                  <a:srgbClr val="0070C0"/>
                </a:solidFill>
                <a:latin typeface="GE Dinkum Light" panose="00000500000000000000" pitchFamily="2" charset="-78"/>
                <a:cs typeface="GE Dinkum Light" panose="00000500000000000000" pitchFamily="2" charset="-78"/>
              </a:rPr>
              <a:t>توثيق النتائج: تم توثيق النتائج والاستنتاجات الرئيسية من الدراسة، بما في ذلك التحليلات والتوجيهات المستقبلية </a:t>
            </a:r>
            <a:r>
              <a:rPr lang="ar-SA" altLang="ar-SA" sz="2800" b="1" dirty="0" smtClean="0">
                <a:solidFill>
                  <a:srgbClr val="0070C0"/>
                </a:solidFill>
                <a:latin typeface="GE Dinkum Light" panose="00000500000000000000" pitchFamily="2" charset="-78"/>
                <a:cs typeface="GE Dinkum Light" panose="00000500000000000000" pitchFamily="2" charset="-78"/>
              </a:rPr>
              <a:t>المقترحة.</a:t>
            </a:r>
          </a:p>
          <a:p>
            <a:pPr lvl="0" algn="r" eaLnBrk="0" fontAlgn="base" hangingPunct="0">
              <a:lnSpc>
                <a:spcPct val="125000"/>
              </a:lnSpc>
              <a:spcBef>
                <a:spcPct val="0"/>
              </a:spcBef>
              <a:spcAft>
                <a:spcPct val="0"/>
              </a:spcAft>
              <a:buClrTx/>
            </a:pPr>
            <a:r>
              <a:rPr lang="ar-SA" altLang="ar-SA" sz="2800" b="1" dirty="0" smtClean="0">
                <a:solidFill>
                  <a:srgbClr val="0070C0"/>
                </a:solidFill>
                <a:latin typeface="GE Dinkum Light" panose="00000500000000000000" pitchFamily="2" charset="-78"/>
                <a:cs typeface="GE Dinkum Light" panose="00000500000000000000" pitchFamily="2" charset="-78"/>
              </a:rPr>
              <a:t>باستخدام </a:t>
            </a:r>
            <a:r>
              <a:rPr lang="ar-SA" altLang="ar-SA" sz="2800" b="1" dirty="0">
                <a:solidFill>
                  <a:srgbClr val="0070C0"/>
                </a:solidFill>
                <a:latin typeface="GE Dinkum Light" panose="00000500000000000000" pitchFamily="2" charset="-78"/>
                <a:cs typeface="GE Dinkum Light" panose="00000500000000000000" pitchFamily="2" charset="-78"/>
              </a:rPr>
              <a:t>هذه</a:t>
            </a:r>
            <a:endParaRPr lang="ar-SA" sz="2800" b="1" dirty="0">
              <a:solidFill>
                <a:srgbClr val="0070C0"/>
              </a:solidFill>
              <a:latin typeface="GE Dinkum Light" panose="00000500000000000000" pitchFamily="2" charset="-78"/>
              <a:ea typeface="Tajawal"/>
              <a:cs typeface="GE Dinkum Light" panose="00000500000000000000" pitchFamily="2" charset="-78"/>
              <a:sym typeface="Tajawal"/>
            </a:endParaRPr>
          </a:p>
        </p:txBody>
      </p:sp>
      <p:pic>
        <p:nvPicPr>
          <p:cNvPr id="6" name="Content Placeholder 5"/>
          <p:cNvPicPr>
            <a:picLocks noGrp="1" noChangeAspect="1"/>
          </p:cNvPicPr>
          <p:nvPr>
            <p:ph idx="4294967295"/>
          </p:nvPr>
        </p:nvPicPr>
        <p:blipFill>
          <a:blip r:embed="rId2" cstate="hqprint">
            <a:extLst>
              <a:ext uri="{28A0092B-C50C-407E-A947-70E740481C1C}">
                <a14:useLocalDpi xmlns:a14="http://schemas.microsoft.com/office/drawing/2010/main" val="0"/>
              </a:ext>
            </a:extLst>
          </a:blip>
          <a:stretch>
            <a:fillRect/>
          </a:stretch>
        </p:blipFill>
        <p:spPr>
          <a:xfrm>
            <a:off x="174185" y="156307"/>
            <a:ext cx="1363663" cy="473075"/>
          </a:xfrm>
        </p:spPr>
      </p:pic>
      <p:pic>
        <p:nvPicPr>
          <p:cNvPr id="7" name="Picture 6"/>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391494" y="188451"/>
            <a:ext cx="1661159" cy="408786"/>
          </a:xfrm>
          <a:prstGeom prst="rect">
            <a:avLst/>
          </a:prstGeom>
        </p:spPr>
      </p:pic>
    </p:spTree>
    <p:extLst>
      <p:ext uri="{BB962C8B-B14F-4D97-AF65-F5344CB8AC3E}">
        <p14:creationId xmlns:p14="http://schemas.microsoft.com/office/powerpoint/2010/main" val="2926412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1524000" y="-340680"/>
            <a:ext cx="9144000" cy="2387600"/>
          </a:xfrm>
        </p:spPr>
        <p:txBody>
          <a:bodyPr>
            <a:normAutofit/>
          </a:bodyPr>
          <a:lstStyle/>
          <a:p>
            <a:r>
              <a:rPr lang="en-US" sz="4400" b="1" dirty="0">
                <a:solidFill>
                  <a:srgbClr val="463185"/>
                </a:solidFill>
                <a:latin typeface="Tajawal"/>
                <a:ea typeface="Tajawal"/>
                <a:cs typeface="Tajawal"/>
                <a:sym typeface="Tajawal"/>
              </a:rPr>
              <a:t>Discussion and Results</a:t>
            </a:r>
            <a:r>
              <a:rPr lang="en-US" sz="4400" dirty="0">
                <a:solidFill>
                  <a:srgbClr val="463185"/>
                </a:solidFill>
                <a:latin typeface="Tajawal"/>
                <a:ea typeface="Tajawal"/>
                <a:cs typeface="Tajawal"/>
                <a:sym typeface="Tajawal"/>
              </a:rPr>
              <a:t>:</a:t>
            </a:r>
            <a:r>
              <a:rPr lang="en-US" sz="4400" dirty="0">
                <a:latin typeface="Tajawal"/>
                <a:ea typeface="Tajawal"/>
                <a:cs typeface="Tajawal"/>
                <a:sym typeface="Tajawal"/>
              </a:rPr>
              <a:t/>
            </a:r>
            <a:br>
              <a:rPr lang="en-US" sz="4400" dirty="0">
                <a:latin typeface="Tajawal"/>
                <a:ea typeface="Tajawal"/>
                <a:cs typeface="Tajawal"/>
                <a:sym typeface="Tajawal"/>
              </a:rPr>
            </a:br>
            <a:endParaRPr lang="en-US" sz="5400" dirty="0">
              <a:solidFill>
                <a:srgbClr val="002060"/>
              </a:solidFill>
              <a:latin typeface="GE Dinkum Medium" panose="00000800000000000000" pitchFamily="2" charset="-78"/>
              <a:cs typeface="GE Dinkum Medium" panose="00000800000000000000" pitchFamily="2" charset="-78"/>
            </a:endParaRPr>
          </a:p>
        </p:txBody>
      </p:sp>
      <p:sp>
        <p:nvSpPr>
          <p:cNvPr id="9" name="Subtitle 8"/>
          <p:cNvSpPr>
            <a:spLocks noGrp="1"/>
          </p:cNvSpPr>
          <p:nvPr>
            <p:ph type="subTitle" idx="1"/>
          </p:nvPr>
        </p:nvSpPr>
        <p:spPr>
          <a:xfrm>
            <a:off x="557349" y="2160724"/>
            <a:ext cx="10971162" cy="4309739"/>
          </a:xfrm>
        </p:spPr>
        <p:txBody>
          <a:bodyPr>
            <a:noAutofit/>
          </a:bodyPr>
          <a:lstStyle/>
          <a:p>
            <a:pPr lvl="0" algn="l">
              <a:lnSpc>
                <a:spcPct val="115000"/>
              </a:lnSpc>
              <a:spcBef>
                <a:spcPts val="0"/>
              </a:spcBef>
              <a:spcAft>
                <a:spcPts val="600"/>
              </a:spcAft>
            </a:pPr>
            <a:r>
              <a:rPr lang="en-US" sz="2800" b="1" dirty="0">
                <a:solidFill>
                  <a:srgbClr val="463185"/>
                </a:solidFill>
                <a:latin typeface="Tajawal"/>
                <a:ea typeface="Tajawal"/>
                <a:cs typeface="Tajawal"/>
                <a:sym typeface="Tajawal"/>
              </a:rPr>
              <a:t>Discussion and Results</a:t>
            </a:r>
            <a:r>
              <a:rPr lang="en-US" sz="2800" dirty="0">
                <a:solidFill>
                  <a:srgbClr val="463185"/>
                </a:solidFill>
                <a:latin typeface="Tajawal"/>
                <a:ea typeface="Tajawal"/>
                <a:cs typeface="Tajawal"/>
                <a:sym typeface="Tajawal"/>
              </a:rPr>
              <a:t>:</a:t>
            </a:r>
            <a:endParaRPr lang="en-US" sz="2800" dirty="0">
              <a:latin typeface="Tajawal"/>
              <a:ea typeface="Tajawal"/>
              <a:cs typeface="Tajawal"/>
              <a:sym typeface="Tajawal"/>
            </a:endParaRPr>
          </a:p>
        </p:txBody>
      </p:sp>
      <p:pic>
        <p:nvPicPr>
          <p:cNvPr id="6" name="Content Placeholder 5"/>
          <p:cNvPicPr>
            <a:picLocks noGrp="1" noChangeAspect="1"/>
          </p:cNvPicPr>
          <p:nvPr>
            <p:ph idx="4294967295"/>
          </p:nvPr>
        </p:nvPicPr>
        <p:blipFill>
          <a:blip r:embed="rId2" cstate="hqprint">
            <a:extLst>
              <a:ext uri="{28A0092B-C50C-407E-A947-70E740481C1C}">
                <a14:useLocalDpi xmlns:a14="http://schemas.microsoft.com/office/drawing/2010/main" val="0"/>
              </a:ext>
            </a:extLst>
          </a:blip>
          <a:stretch>
            <a:fillRect/>
          </a:stretch>
        </p:blipFill>
        <p:spPr>
          <a:xfrm>
            <a:off x="174185" y="156307"/>
            <a:ext cx="1363663" cy="473075"/>
          </a:xfrm>
        </p:spPr>
      </p:pic>
      <p:pic>
        <p:nvPicPr>
          <p:cNvPr id="7" name="Picture 6"/>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391494" y="188451"/>
            <a:ext cx="1661159" cy="408786"/>
          </a:xfrm>
          <a:prstGeom prst="rect">
            <a:avLst/>
          </a:prstGeom>
        </p:spPr>
      </p:pic>
    </p:spTree>
    <p:extLst>
      <p:ext uri="{BB962C8B-B14F-4D97-AF65-F5344CB8AC3E}">
        <p14:creationId xmlns:p14="http://schemas.microsoft.com/office/powerpoint/2010/main" val="2473506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1524000" y="-340680"/>
            <a:ext cx="9144000" cy="2387600"/>
          </a:xfrm>
        </p:spPr>
        <p:txBody>
          <a:bodyPr>
            <a:normAutofit/>
          </a:bodyPr>
          <a:lstStyle/>
          <a:p>
            <a:r>
              <a:rPr lang="ar-SA" sz="4400" dirty="0">
                <a:solidFill>
                  <a:srgbClr val="002060"/>
                </a:solidFill>
                <a:latin typeface="GE Dinkum Medium" panose="00000800000000000000" pitchFamily="2" charset="-78"/>
                <a:cs typeface="GE Dinkum Medium" panose="00000800000000000000" pitchFamily="2" charset="-78"/>
              </a:rPr>
              <a:t>الخلاصة والعمل في المستقبل</a:t>
            </a:r>
            <a:endParaRPr lang="en-US" sz="5400" dirty="0">
              <a:solidFill>
                <a:srgbClr val="002060"/>
              </a:solidFill>
              <a:latin typeface="GE Dinkum Medium" panose="00000800000000000000" pitchFamily="2" charset="-78"/>
              <a:cs typeface="GE Dinkum Medium" panose="00000800000000000000" pitchFamily="2" charset="-78"/>
            </a:endParaRPr>
          </a:p>
        </p:txBody>
      </p:sp>
      <p:sp>
        <p:nvSpPr>
          <p:cNvPr id="9" name="Subtitle 8"/>
          <p:cNvSpPr>
            <a:spLocks noGrp="1"/>
          </p:cNvSpPr>
          <p:nvPr>
            <p:ph type="subTitle" idx="1"/>
          </p:nvPr>
        </p:nvSpPr>
        <p:spPr>
          <a:xfrm>
            <a:off x="418012" y="2256523"/>
            <a:ext cx="11347268" cy="4309739"/>
          </a:xfrm>
        </p:spPr>
        <p:txBody>
          <a:bodyPr>
            <a:noAutofit/>
          </a:bodyPr>
          <a:lstStyle/>
          <a:p>
            <a:pPr lvl="0" algn="r" eaLnBrk="0" fontAlgn="base" hangingPunct="0">
              <a:lnSpc>
                <a:spcPct val="125000"/>
              </a:lnSpc>
              <a:spcBef>
                <a:spcPct val="0"/>
              </a:spcBef>
              <a:spcAft>
                <a:spcPct val="0"/>
              </a:spcAft>
              <a:buClrTx/>
            </a:pPr>
            <a:r>
              <a:rPr lang="ar-SA" altLang="ar-SA" sz="2600" b="1" dirty="0" smtClean="0">
                <a:solidFill>
                  <a:srgbClr val="0070C0"/>
                </a:solidFill>
                <a:latin typeface="GE Dinkum Light" panose="00000500000000000000" pitchFamily="2" charset="-78"/>
                <a:cs typeface="GE Dinkum Light" panose="00000500000000000000" pitchFamily="2" charset="-78"/>
              </a:rPr>
              <a:t>1. تحسين </a:t>
            </a:r>
            <a:r>
              <a:rPr lang="ar-SA" altLang="ar-SA" sz="2600" b="1" dirty="0">
                <a:solidFill>
                  <a:srgbClr val="0070C0"/>
                </a:solidFill>
                <a:latin typeface="GE Dinkum Light" panose="00000500000000000000" pitchFamily="2" charset="-78"/>
                <a:cs typeface="GE Dinkum Light" panose="00000500000000000000" pitchFamily="2" charset="-78"/>
              </a:rPr>
              <a:t>الدقة: يمكن تحسين دقة نماذج التنبؤ بجودة المياه عبر تحسين عمليات التحليل والتعلم الآلي، بما في ذلك استخدام تقنيات التعلم العميق وتحسين </a:t>
            </a:r>
            <a:r>
              <a:rPr lang="ar-SA" altLang="ar-SA" sz="2600" b="1" dirty="0" smtClean="0">
                <a:solidFill>
                  <a:srgbClr val="0070C0"/>
                </a:solidFill>
                <a:latin typeface="GE Dinkum Light" panose="00000500000000000000" pitchFamily="2" charset="-78"/>
                <a:cs typeface="GE Dinkum Light" panose="00000500000000000000" pitchFamily="2" charset="-78"/>
              </a:rPr>
              <a:t>الخوارزميات.</a:t>
            </a:r>
            <a:endParaRPr lang="ar-SA" altLang="ar-SA" sz="2600" b="1" dirty="0">
              <a:solidFill>
                <a:srgbClr val="0070C0"/>
              </a:solidFill>
              <a:latin typeface="GE Dinkum Light" panose="00000500000000000000" pitchFamily="2" charset="-78"/>
              <a:cs typeface="GE Dinkum Light" panose="00000500000000000000" pitchFamily="2" charset="-78"/>
            </a:endParaRPr>
          </a:p>
          <a:p>
            <a:pPr lvl="0" algn="r" eaLnBrk="0" fontAlgn="base" hangingPunct="0">
              <a:lnSpc>
                <a:spcPct val="125000"/>
              </a:lnSpc>
              <a:spcBef>
                <a:spcPct val="0"/>
              </a:spcBef>
              <a:spcAft>
                <a:spcPct val="0"/>
              </a:spcAft>
              <a:buClrTx/>
            </a:pPr>
            <a:r>
              <a:rPr lang="ar-SA" altLang="ar-SA" sz="2600" b="1" dirty="0">
                <a:solidFill>
                  <a:srgbClr val="0070C0"/>
                </a:solidFill>
                <a:latin typeface="GE Dinkum Light" panose="00000500000000000000" pitchFamily="2" charset="-78"/>
                <a:cs typeface="GE Dinkum Light" panose="00000500000000000000" pitchFamily="2" charset="-78"/>
              </a:rPr>
              <a:t>2. توسيع النطاق: يمكن توسيع نطاق التحليل ليشمل مزيد من المعلمات والمتغيرات التي يمكن أن تؤثر على جودة المياه، مما يساعد في فهم أفضل للعوامل المؤثرة وتوجيه الجهود بشكل أكثر فعالية.</a:t>
            </a:r>
          </a:p>
          <a:p>
            <a:pPr lvl="0" algn="r" eaLnBrk="0" fontAlgn="base" hangingPunct="0">
              <a:lnSpc>
                <a:spcPct val="125000"/>
              </a:lnSpc>
              <a:spcBef>
                <a:spcPct val="0"/>
              </a:spcBef>
              <a:spcAft>
                <a:spcPct val="0"/>
              </a:spcAft>
              <a:buClrTx/>
            </a:pPr>
            <a:r>
              <a:rPr lang="ar-SA" altLang="ar-SA" sz="2600" b="1" dirty="0">
                <a:solidFill>
                  <a:srgbClr val="0070C0"/>
                </a:solidFill>
                <a:latin typeface="GE Dinkum Light" panose="00000500000000000000" pitchFamily="2" charset="-78"/>
                <a:cs typeface="GE Dinkum Light" panose="00000500000000000000" pitchFamily="2" charset="-78"/>
              </a:rPr>
              <a:t>3. التكامل مع التقنيات الناشئة: يمكن دمج تقنيات الذكاء الصناعي مثل تعلم الآلة العميق والشبكات العصبية الاصطناعية مع تحليل بيانات جودة المياه لتطوير نماذج أكثر دقة وفعالية.</a:t>
            </a:r>
            <a:endParaRPr lang="ar-SA" sz="2600" b="1" dirty="0">
              <a:solidFill>
                <a:srgbClr val="0070C0"/>
              </a:solidFill>
              <a:latin typeface="GE Dinkum Light" panose="00000500000000000000" pitchFamily="2" charset="-78"/>
              <a:ea typeface="Tajawal"/>
              <a:cs typeface="GE Dinkum Light" panose="00000500000000000000" pitchFamily="2" charset="-78"/>
              <a:sym typeface="Tajawal"/>
            </a:endParaRPr>
          </a:p>
        </p:txBody>
      </p:sp>
      <p:pic>
        <p:nvPicPr>
          <p:cNvPr id="6" name="Content Placeholder 5"/>
          <p:cNvPicPr>
            <a:picLocks noGrp="1" noChangeAspect="1"/>
          </p:cNvPicPr>
          <p:nvPr>
            <p:ph idx="4294967295"/>
          </p:nvPr>
        </p:nvPicPr>
        <p:blipFill>
          <a:blip r:embed="rId2" cstate="hqprint">
            <a:extLst>
              <a:ext uri="{28A0092B-C50C-407E-A947-70E740481C1C}">
                <a14:useLocalDpi xmlns:a14="http://schemas.microsoft.com/office/drawing/2010/main" val="0"/>
              </a:ext>
            </a:extLst>
          </a:blip>
          <a:stretch>
            <a:fillRect/>
          </a:stretch>
        </p:blipFill>
        <p:spPr>
          <a:xfrm>
            <a:off x="174185" y="156307"/>
            <a:ext cx="1363663" cy="473075"/>
          </a:xfrm>
        </p:spPr>
      </p:pic>
      <p:pic>
        <p:nvPicPr>
          <p:cNvPr id="7" name="Picture 6"/>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391494" y="188451"/>
            <a:ext cx="1661159" cy="408786"/>
          </a:xfrm>
          <a:prstGeom prst="rect">
            <a:avLst/>
          </a:prstGeom>
        </p:spPr>
      </p:pic>
    </p:spTree>
    <p:extLst>
      <p:ext uri="{BB962C8B-B14F-4D97-AF65-F5344CB8AC3E}">
        <p14:creationId xmlns:p14="http://schemas.microsoft.com/office/powerpoint/2010/main" val="3852689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1524000" y="-427767"/>
            <a:ext cx="9144000" cy="2387600"/>
          </a:xfrm>
        </p:spPr>
        <p:txBody>
          <a:bodyPr>
            <a:normAutofit/>
          </a:bodyPr>
          <a:lstStyle/>
          <a:p>
            <a:r>
              <a:rPr lang="ar-SA" sz="4400" dirty="0" smtClean="0">
                <a:solidFill>
                  <a:srgbClr val="002060"/>
                </a:solidFill>
                <a:latin typeface="GE Dinkum Medium" panose="00000800000000000000" pitchFamily="2" charset="-78"/>
                <a:cs typeface="GE Dinkum Medium" panose="00000800000000000000" pitchFamily="2" charset="-78"/>
              </a:rPr>
              <a:t>الخاتمة </a:t>
            </a:r>
            <a:r>
              <a:rPr lang="ar-SA" sz="4400" dirty="0">
                <a:solidFill>
                  <a:srgbClr val="002060"/>
                </a:solidFill>
                <a:latin typeface="GE Dinkum Medium" panose="00000800000000000000" pitchFamily="2" charset="-78"/>
                <a:cs typeface="GE Dinkum Medium" panose="00000800000000000000" pitchFamily="2" charset="-78"/>
              </a:rPr>
              <a:t>والعمل في المستقبل</a:t>
            </a:r>
            <a:endParaRPr lang="en-US" sz="5400" dirty="0">
              <a:solidFill>
                <a:srgbClr val="002060"/>
              </a:solidFill>
              <a:latin typeface="GE Dinkum Medium" panose="00000800000000000000" pitchFamily="2" charset="-78"/>
              <a:cs typeface="GE Dinkum Medium" panose="00000800000000000000" pitchFamily="2" charset="-78"/>
            </a:endParaRPr>
          </a:p>
        </p:txBody>
      </p:sp>
      <p:sp>
        <p:nvSpPr>
          <p:cNvPr id="9" name="Subtitle 8"/>
          <p:cNvSpPr>
            <a:spLocks noGrp="1"/>
          </p:cNvSpPr>
          <p:nvPr>
            <p:ph type="subTitle" idx="1"/>
          </p:nvPr>
        </p:nvSpPr>
        <p:spPr>
          <a:xfrm>
            <a:off x="422366" y="2125890"/>
            <a:ext cx="11347268" cy="4309739"/>
          </a:xfrm>
        </p:spPr>
        <p:txBody>
          <a:bodyPr>
            <a:noAutofit/>
          </a:bodyPr>
          <a:lstStyle/>
          <a:p>
            <a:pPr lvl="0" algn="r" eaLnBrk="0" fontAlgn="base" hangingPunct="0">
              <a:lnSpc>
                <a:spcPct val="100000"/>
              </a:lnSpc>
              <a:spcBef>
                <a:spcPct val="0"/>
              </a:spcBef>
              <a:spcAft>
                <a:spcPct val="0"/>
              </a:spcAft>
              <a:buClrTx/>
            </a:pPr>
            <a:r>
              <a:rPr lang="ar-SA" altLang="ar-SA" sz="2600" b="1" dirty="0" smtClean="0">
                <a:solidFill>
                  <a:srgbClr val="0070C0"/>
                </a:solidFill>
                <a:latin typeface="GE Dinkum Light" panose="00000500000000000000" pitchFamily="2" charset="-78"/>
                <a:cs typeface="GE Dinkum Light" panose="00000500000000000000" pitchFamily="2" charset="-78"/>
              </a:rPr>
              <a:t>دراسات </a:t>
            </a:r>
            <a:r>
              <a:rPr lang="ar-SA" altLang="ar-SA" sz="2600" b="1" dirty="0">
                <a:solidFill>
                  <a:srgbClr val="0070C0"/>
                </a:solidFill>
                <a:latin typeface="GE Dinkum Light" panose="00000500000000000000" pitchFamily="2" charset="-78"/>
                <a:cs typeface="GE Dinkum Light" panose="00000500000000000000" pitchFamily="2" charset="-78"/>
              </a:rPr>
              <a:t>المياه: يتعين الاستمرار في البحث والتطوير في مجال جودة المياه، بما في ذلك توسيع الدراسات لتشمل مزيد من المعلمات والمناطق الجغرافية، وذلك لتحسين فهمنا لتأثيرات التلوث والعوامل البيئية</a:t>
            </a:r>
            <a:r>
              <a:rPr lang="ar-SA" altLang="ar-SA" sz="2600" b="1" dirty="0" smtClean="0">
                <a:solidFill>
                  <a:srgbClr val="0070C0"/>
                </a:solidFill>
                <a:latin typeface="GE Dinkum Light" panose="00000500000000000000" pitchFamily="2" charset="-78"/>
                <a:cs typeface="GE Dinkum Light" panose="00000500000000000000" pitchFamily="2" charset="-78"/>
              </a:rPr>
              <a:t>.</a:t>
            </a:r>
          </a:p>
          <a:p>
            <a:pPr lvl="0" algn="r" eaLnBrk="0" fontAlgn="base" hangingPunct="0">
              <a:lnSpc>
                <a:spcPct val="100000"/>
              </a:lnSpc>
              <a:spcBef>
                <a:spcPct val="0"/>
              </a:spcBef>
              <a:spcAft>
                <a:spcPct val="0"/>
              </a:spcAft>
              <a:buClrTx/>
            </a:pPr>
            <a:endParaRPr lang="ar-SA" altLang="ar-SA" sz="2600" b="1" dirty="0">
              <a:solidFill>
                <a:srgbClr val="0070C0"/>
              </a:solidFill>
              <a:latin typeface="GE Dinkum Light" panose="00000500000000000000" pitchFamily="2" charset="-78"/>
              <a:cs typeface="GE Dinkum Light" panose="00000500000000000000" pitchFamily="2" charset="-78"/>
            </a:endParaRPr>
          </a:p>
          <a:p>
            <a:pPr lvl="0" algn="r" eaLnBrk="0" fontAlgn="base" hangingPunct="0">
              <a:lnSpc>
                <a:spcPct val="100000"/>
              </a:lnSpc>
              <a:spcBef>
                <a:spcPct val="0"/>
              </a:spcBef>
              <a:spcAft>
                <a:spcPct val="0"/>
              </a:spcAft>
              <a:buClrTx/>
            </a:pPr>
            <a:r>
              <a:rPr lang="ar-SA" altLang="ar-SA" sz="2600" b="1" dirty="0" smtClean="0">
                <a:solidFill>
                  <a:srgbClr val="0070C0"/>
                </a:solidFill>
                <a:latin typeface="GE Dinkum Light" panose="00000500000000000000" pitchFamily="2" charset="-78"/>
                <a:cs typeface="GE Dinkum Light" panose="00000500000000000000" pitchFamily="2" charset="-78"/>
              </a:rPr>
              <a:t>الوعي </a:t>
            </a:r>
            <a:r>
              <a:rPr lang="ar-SA" altLang="ar-SA" sz="2600" b="1" dirty="0">
                <a:solidFill>
                  <a:srgbClr val="0070C0"/>
                </a:solidFill>
                <a:latin typeface="GE Dinkum Light" panose="00000500000000000000" pitchFamily="2" charset="-78"/>
                <a:cs typeface="GE Dinkum Light" panose="00000500000000000000" pitchFamily="2" charset="-78"/>
              </a:rPr>
              <a:t>العام: يجب تعزيز الوعي بأهمية جودة المياه وأثرها على الصحة العامة، وذلك من خلال التثقيف والتوعية للمجتمعات حول أهمية استخدام المياه النظيفة والمحافظة على الموارد المائية.</a:t>
            </a:r>
          </a:p>
          <a:p>
            <a:pPr lvl="0" algn="r" eaLnBrk="0" fontAlgn="base" hangingPunct="0">
              <a:lnSpc>
                <a:spcPct val="100000"/>
              </a:lnSpc>
              <a:spcBef>
                <a:spcPct val="0"/>
              </a:spcBef>
              <a:spcAft>
                <a:spcPct val="0"/>
              </a:spcAft>
              <a:buClrTx/>
            </a:pPr>
            <a:endParaRPr lang="ar-SA" altLang="ar-SA" sz="2600" b="1" dirty="0">
              <a:solidFill>
                <a:srgbClr val="0070C0"/>
              </a:solidFill>
              <a:latin typeface="GE Dinkum Light" panose="00000500000000000000" pitchFamily="2" charset="-78"/>
              <a:cs typeface="GE Dinkum Light" panose="00000500000000000000" pitchFamily="2" charset="-78"/>
            </a:endParaRPr>
          </a:p>
          <a:p>
            <a:pPr lvl="0" algn="r" eaLnBrk="0" fontAlgn="base" hangingPunct="0">
              <a:lnSpc>
                <a:spcPct val="100000"/>
              </a:lnSpc>
              <a:spcBef>
                <a:spcPct val="0"/>
              </a:spcBef>
              <a:spcAft>
                <a:spcPct val="0"/>
              </a:spcAft>
              <a:buClrTx/>
            </a:pPr>
            <a:r>
              <a:rPr lang="ar-SA" altLang="ar-SA" sz="2600" b="1" dirty="0" smtClean="0">
                <a:solidFill>
                  <a:srgbClr val="0070C0"/>
                </a:solidFill>
                <a:latin typeface="GE Dinkum Light" panose="00000500000000000000" pitchFamily="2" charset="-78"/>
                <a:cs typeface="GE Dinkum Light" panose="00000500000000000000" pitchFamily="2" charset="-78"/>
              </a:rPr>
              <a:t>التشريعات </a:t>
            </a:r>
            <a:r>
              <a:rPr lang="ar-SA" altLang="ar-SA" sz="2600" b="1" dirty="0">
                <a:solidFill>
                  <a:srgbClr val="0070C0"/>
                </a:solidFill>
                <a:latin typeface="GE Dinkum Light" panose="00000500000000000000" pitchFamily="2" charset="-78"/>
                <a:cs typeface="GE Dinkum Light" panose="00000500000000000000" pitchFamily="2" charset="-78"/>
              </a:rPr>
              <a:t>والسياسات: يجب تطوير التشريعات والسياسات البيئية التي تهدف إلى حماية جودة المياه وضمان توفر المياه النظيفة والآمنة للجميع، بالإضافة إلى تعزيز التحكم والمراقبة لضمان الامتثال.</a:t>
            </a:r>
          </a:p>
        </p:txBody>
      </p:sp>
      <p:pic>
        <p:nvPicPr>
          <p:cNvPr id="6" name="Content Placeholder 5"/>
          <p:cNvPicPr>
            <a:picLocks noGrp="1" noChangeAspect="1"/>
          </p:cNvPicPr>
          <p:nvPr>
            <p:ph idx="4294967295"/>
          </p:nvPr>
        </p:nvPicPr>
        <p:blipFill>
          <a:blip r:embed="rId2" cstate="hqprint">
            <a:extLst>
              <a:ext uri="{28A0092B-C50C-407E-A947-70E740481C1C}">
                <a14:useLocalDpi xmlns:a14="http://schemas.microsoft.com/office/drawing/2010/main" val="0"/>
              </a:ext>
            </a:extLst>
          </a:blip>
          <a:stretch>
            <a:fillRect/>
          </a:stretch>
        </p:blipFill>
        <p:spPr>
          <a:xfrm>
            <a:off x="174185" y="156307"/>
            <a:ext cx="1363663" cy="473075"/>
          </a:xfrm>
        </p:spPr>
      </p:pic>
      <p:pic>
        <p:nvPicPr>
          <p:cNvPr id="7" name="Picture 6"/>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391494" y="188451"/>
            <a:ext cx="1661159" cy="408786"/>
          </a:xfrm>
          <a:prstGeom prst="rect">
            <a:avLst/>
          </a:prstGeom>
        </p:spPr>
      </p:pic>
    </p:spTree>
    <p:extLst>
      <p:ext uri="{BB962C8B-B14F-4D97-AF65-F5344CB8AC3E}">
        <p14:creationId xmlns:p14="http://schemas.microsoft.com/office/powerpoint/2010/main" val="401631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1524000" y="-340680"/>
            <a:ext cx="9144000" cy="2387600"/>
          </a:xfrm>
        </p:spPr>
        <p:txBody>
          <a:bodyPr>
            <a:normAutofit/>
          </a:bodyPr>
          <a:lstStyle/>
          <a:p>
            <a:r>
              <a:rPr lang="ar-SA" sz="4400" dirty="0" smtClean="0">
                <a:solidFill>
                  <a:srgbClr val="002060"/>
                </a:solidFill>
                <a:latin typeface="GE Dinkum Medium" panose="00000800000000000000" pitchFamily="2" charset="-78"/>
                <a:cs typeface="GE Dinkum Medium" panose="00000800000000000000" pitchFamily="2" charset="-78"/>
              </a:rPr>
              <a:t>الخاتمة </a:t>
            </a:r>
            <a:r>
              <a:rPr lang="ar-SA" sz="4400" dirty="0">
                <a:solidFill>
                  <a:srgbClr val="002060"/>
                </a:solidFill>
                <a:latin typeface="GE Dinkum Medium" panose="00000800000000000000" pitchFamily="2" charset="-78"/>
                <a:cs typeface="GE Dinkum Medium" panose="00000800000000000000" pitchFamily="2" charset="-78"/>
              </a:rPr>
              <a:t>والعمل في المستقبل</a:t>
            </a:r>
            <a:endParaRPr lang="en-US" sz="5400" dirty="0">
              <a:solidFill>
                <a:srgbClr val="002060"/>
              </a:solidFill>
              <a:latin typeface="GE Dinkum Medium" panose="00000800000000000000" pitchFamily="2" charset="-78"/>
              <a:cs typeface="GE Dinkum Medium" panose="00000800000000000000" pitchFamily="2" charset="-78"/>
            </a:endParaRPr>
          </a:p>
        </p:txBody>
      </p:sp>
      <p:sp>
        <p:nvSpPr>
          <p:cNvPr id="9" name="Subtitle 8"/>
          <p:cNvSpPr>
            <a:spLocks noGrp="1"/>
          </p:cNvSpPr>
          <p:nvPr>
            <p:ph type="subTitle" idx="1"/>
          </p:nvPr>
        </p:nvSpPr>
        <p:spPr>
          <a:xfrm>
            <a:off x="422366" y="2550331"/>
            <a:ext cx="11347268" cy="4309739"/>
          </a:xfrm>
        </p:spPr>
        <p:txBody>
          <a:bodyPr>
            <a:noAutofit/>
          </a:bodyPr>
          <a:lstStyle/>
          <a:p>
            <a:pPr lvl="0" algn="r" eaLnBrk="0" fontAlgn="base" hangingPunct="0">
              <a:lnSpc>
                <a:spcPct val="100000"/>
              </a:lnSpc>
              <a:spcBef>
                <a:spcPct val="0"/>
              </a:spcBef>
              <a:spcAft>
                <a:spcPct val="0"/>
              </a:spcAft>
              <a:buClrTx/>
            </a:pPr>
            <a:r>
              <a:rPr lang="ar-SA" altLang="ar-SA" sz="2600" b="1" dirty="0" smtClean="0">
                <a:solidFill>
                  <a:srgbClr val="0070C0"/>
                </a:solidFill>
                <a:latin typeface="GE Dinkum Light" panose="00000500000000000000" pitchFamily="2" charset="-78"/>
                <a:cs typeface="GE Dinkum Light" panose="00000500000000000000" pitchFamily="2" charset="-78"/>
              </a:rPr>
              <a:t>التكنولوجيا </a:t>
            </a:r>
            <a:r>
              <a:rPr lang="ar-SA" altLang="ar-SA" sz="2600" b="1" dirty="0">
                <a:solidFill>
                  <a:srgbClr val="0070C0"/>
                </a:solidFill>
                <a:latin typeface="GE Dinkum Light" panose="00000500000000000000" pitchFamily="2" charset="-78"/>
                <a:cs typeface="GE Dinkum Light" panose="00000500000000000000" pitchFamily="2" charset="-78"/>
              </a:rPr>
              <a:t>والابتكار: يمكن استكشاف وتطوير تقنيات وأساليب جديدة لمعالجة وتحليل المياه، بما في ذلك تطبيق التكنولوجيا البيئية والمبتكرة لتحسين جودة المياه والمحافظة على الموارد المائية.</a:t>
            </a:r>
          </a:p>
          <a:p>
            <a:pPr lvl="0" algn="r" eaLnBrk="0" fontAlgn="base" hangingPunct="0">
              <a:lnSpc>
                <a:spcPct val="100000"/>
              </a:lnSpc>
              <a:spcBef>
                <a:spcPct val="0"/>
              </a:spcBef>
              <a:spcAft>
                <a:spcPct val="0"/>
              </a:spcAft>
              <a:buClrTx/>
            </a:pPr>
            <a:endParaRPr lang="ar-SA" altLang="ar-SA" sz="2600" b="1" dirty="0">
              <a:solidFill>
                <a:srgbClr val="0070C0"/>
              </a:solidFill>
              <a:latin typeface="GE Dinkum Light" panose="00000500000000000000" pitchFamily="2" charset="-78"/>
              <a:cs typeface="GE Dinkum Light" panose="00000500000000000000" pitchFamily="2" charset="-78"/>
            </a:endParaRPr>
          </a:p>
          <a:p>
            <a:pPr lvl="0" algn="r" eaLnBrk="0" fontAlgn="base" hangingPunct="0">
              <a:lnSpc>
                <a:spcPct val="100000"/>
              </a:lnSpc>
              <a:spcBef>
                <a:spcPct val="0"/>
              </a:spcBef>
              <a:spcAft>
                <a:spcPct val="0"/>
              </a:spcAft>
              <a:buClrTx/>
            </a:pPr>
            <a:r>
              <a:rPr lang="ar-SA" altLang="ar-SA" sz="2600" b="1" dirty="0">
                <a:solidFill>
                  <a:srgbClr val="0070C0"/>
                </a:solidFill>
                <a:latin typeface="GE Dinkum Light" panose="00000500000000000000" pitchFamily="2" charset="-78"/>
                <a:cs typeface="GE Dinkum Light" panose="00000500000000000000" pitchFamily="2" charset="-78"/>
              </a:rPr>
              <a:t>من خلال هذه الجهود المستمرة، يمكننا العمل نحو تحسين جودة المياه وضمان توفر مصادر مياه آمنة ونظيفة للجميع في المستقبل</a:t>
            </a:r>
          </a:p>
        </p:txBody>
      </p:sp>
      <p:pic>
        <p:nvPicPr>
          <p:cNvPr id="6" name="Content Placeholder 5"/>
          <p:cNvPicPr>
            <a:picLocks noGrp="1" noChangeAspect="1"/>
          </p:cNvPicPr>
          <p:nvPr>
            <p:ph idx="4294967295"/>
          </p:nvPr>
        </p:nvPicPr>
        <p:blipFill>
          <a:blip r:embed="rId2" cstate="hqprint">
            <a:extLst>
              <a:ext uri="{28A0092B-C50C-407E-A947-70E740481C1C}">
                <a14:useLocalDpi xmlns:a14="http://schemas.microsoft.com/office/drawing/2010/main" val="0"/>
              </a:ext>
            </a:extLst>
          </a:blip>
          <a:stretch>
            <a:fillRect/>
          </a:stretch>
        </p:blipFill>
        <p:spPr>
          <a:xfrm>
            <a:off x="174185" y="156307"/>
            <a:ext cx="1363663" cy="473075"/>
          </a:xfrm>
        </p:spPr>
      </p:pic>
      <p:pic>
        <p:nvPicPr>
          <p:cNvPr id="7" name="Picture 6"/>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391494" y="188451"/>
            <a:ext cx="1661159" cy="408786"/>
          </a:xfrm>
          <a:prstGeom prst="rect">
            <a:avLst/>
          </a:prstGeom>
        </p:spPr>
      </p:pic>
    </p:spTree>
    <p:extLst>
      <p:ext uri="{BB962C8B-B14F-4D97-AF65-F5344CB8AC3E}">
        <p14:creationId xmlns:p14="http://schemas.microsoft.com/office/powerpoint/2010/main" val="2349079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1524000" y="-340680"/>
            <a:ext cx="9144000" cy="2387600"/>
          </a:xfrm>
        </p:spPr>
        <p:txBody>
          <a:bodyPr>
            <a:normAutofit/>
          </a:bodyPr>
          <a:lstStyle/>
          <a:p>
            <a:r>
              <a:rPr lang="ar-SA" sz="4400" dirty="0" smtClean="0">
                <a:solidFill>
                  <a:srgbClr val="002060"/>
                </a:solidFill>
                <a:latin typeface="GE Dinkum Medium" panose="00000800000000000000" pitchFamily="2" charset="-78"/>
                <a:cs typeface="GE Dinkum Medium" panose="00000800000000000000" pitchFamily="2" charset="-78"/>
              </a:rPr>
              <a:t>الفريق</a:t>
            </a:r>
            <a:endParaRPr lang="en-US" sz="5400" dirty="0">
              <a:solidFill>
                <a:srgbClr val="002060"/>
              </a:solidFill>
              <a:latin typeface="GE Dinkum Medium" panose="00000800000000000000" pitchFamily="2" charset="-78"/>
              <a:cs typeface="GE Dinkum Medium" panose="00000800000000000000" pitchFamily="2" charset="-78"/>
            </a:endParaRPr>
          </a:p>
        </p:txBody>
      </p:sp>
      <p:sp>
        <p:nvSpPr>
          <p:cNvPr id="9" name="Subtitle 8"/>
          <p:cNvSpPr>
            <a:spLocks noGrp="1"/>
          </p:cNvSpPr>
          <p:nvPr>
            <p:ph type="subTitle" idx="1"/>
          </p:nvPr>
        </p:nvSpPr>
        <p:spPr>
          <a:xfrm>
            <a:off x="422366" y="2280365"/>
            <a:ext cx="11347268" cy="4309739"/>
          </a:xfrm>
        </p:spPr>
        <p:txBody>
          <a:bodyPr>
            <a:noAutofit/>
          </a:bodyPr>
          <a:lstStyle/>
          <a:p>
            <a:pPr lvl="0" eaLnBrk="0" fontAlgn="base" hangingPunct="0">
              <a:lnSpc>
                <a:spcPct val="150000"/>
              </a:lnSpc>
              <a:spcBef>
                <a:spcPct val="0"/>
              </a:spcBef>
              <a:spcAft>
                <a:spcPct val="0"/>
              </a:spcAft>
              <a:buClrTx/>
            </a:pPr>
            <a:r>
              <a:rPr lang="ar-SA" altLang="ar-SA" sz="2600" b="1" dirty="0" smtClean="0">
                <a:solidFill>
                  <a:srgbClr val="0070C0"/>
                </a:solidFill>
                <a:latin typeface="GE Dinkum Light" panose="00000500000000000000" pitchFamily="2" charset="-78"/>
                <a:cs typeface="GE Dinkum Light" panose="00000500000000000000" pitchFamily="2" charset="-78"/>
              </a:rPr>
              <a:t>محمد إبراهيم حمران</a:t>
            </a:r>
          </a:p>
          <a:p>
            <a:pPr lvl="0" eaLnBrk="0" fontAlgn="base" hangingPunct="0">
              <a:lnSpc>
                <a:spcPct val="150000"/>
              </a:lnSpc>
              <a:spcBef>
                <a:spcPct val="0"/>
              </a:spcBef>
              <a:spcAft>
                <a:spcPct val="0"/>
              </a:spcAft>
              <a:buClrTx/>
            </a:pPr>
            <a:r>
              <a:rPr lang="ar-SA" altLang="ar-SA" sz="2600" b="1" dirty="0" smtClean="0">
                <a:solidFill>
                  <a:srgbClr val="0070C0"/>
                </a:solidFill>
                <a:latin typeface="GE Dinkum Light" panose="00000500000000000000" pitchFamily="2" charset="-78"/>
                <a:cs typeface="GE Dinkum Light" panose="00000500000000000000" pitchFamily="2" charset="-78"/>
              </a:rPr>
              <a:t>محمد مكي مشبري</a:t>
            </a:r>
          </a:p>
          <a:p>
            <a:pPr lvl="0" eaLnBrk="0" fontAlgn="base" hangingPunct="0">
              <a:lnSpc>
                <a:spcPct val="150000"/>
              </a:lnSpc>
              <a:spcBef>
                <a:spcPct val="0"/>
              </a:spcBef>
              <a:spcAft>
                <a:spcPct val="0"/>
              </a:spcAft>
              <a:buClrTx/>
            </a:pPr>
            <a:r>
              <a:rPr lang="ar-SA" altLang="ar-SA" sz="2600" b="1" dirty="0" smtClean="0">
                <a:solidFill>
                  <a:srgbClr val="0070C0"/>
                </a:solidFill>
                <a:latin typeface="GE Dinkum Light" panose="00000500000000000000" pitchFamily="2" charset="-78"/>
                <a:cs typeface="GE Dinkum Light" panose="00000500000000000000" pitchFamily="2" charset="-78"/>
              </a:rPr>
              <a:t>ماجد زويد المطيري</a:t>
            </a:r>
          </a:p>
          <a:p>
            <a:pPr lvl="0" eaLnBrk="0" fontAlgn="base" hangingPunct="0">
              <a:lnSpc>
                <a:spcPct val="150000"/>
              </a:lnSpc>
              <a:spcBef>
                <a:spcPct val="0"/>
              </a:spcBef>
              <a:spcAft>
                <a:spcPct val="0"/>
              </a:spcAft>
              <a:buClrTx/>
            </a:pPr>
            <a:r>
              <a:rPr lang="ar-SA" altLang="ar-SA" sz="2600" b="1" dirty="0" smtClean="0">
                <a:solidFill>
                  <a:srgbClr val="0070C0"/>
                </a:solidFill>
                <a:latin typeface="GE Dinkum Light" panose="00000500000000000000" pitchFamily="2" charset="-78"/>
                <a:cs typeface="GE Dinkum Light" panose="00000500000000000000" pitchFamily="2" charset="-78"/>
              </a:rPr>
              <a:t>ربيع عوض المالكي</a:t>
            </a:r>
          </a:p>
          <a:p>
            <a:pPr lvl="0" eaLnBrk="0" fontAlgn="base" hangingPunct="0">
              <a:lnSpc>
                <a:spcPct val="150000"/>
              </a:lnSpc>
              <a:spcBef>
                <a:spcPct val="0"/>
              </a:spcBef>
              <a:spcAft>
                <a:spcPct val="0"/>
              </a:spcAft>
              <a:buClrTx/>
            </a:pPr>
            <a:r>
              <a:rPr lang="ar-SA" altLang="ar-SA" sz="2600" b="1" dirty="0" smtClean="0">
                <a:solidFill>
                  <a:srgbClr val="0070C0"/>
                </a:solidFill>
                <a:latin typeface="GE Dinkum Light" panose="00000500000000000000" pitchFamily="2" charset="-78"/>
                <a:cs typeface="GE Dinkum Light" panose="00000500000000000000" pitchFamily="2" charset="-78"/>
              </a:rPr>
              <a:t>هيثم عبدالرحمن الضالع </a:t>
            </a:r>
            <a:endParaRPr lang="ar-SA" altLang="ar-SA" sz="2600" b="1" dirty="0">
              <a:solidFill>
                <a:srgbClr val="0070C0"/>
              </a:solidFill>
              <a:latin typeface="GE Dinkum Light" panose="00000500000000000000" pitchFamily="2" charset="-78"/>
              <a:cs typeface="GE Dinkum Light" panose="00000500000000000000" pitchFamily="2" charset="-78"/>
            </a:endParaRPr>
          </a:p>
        </p:txBody>
      </p:sp>
      <p:pic>
        <p:nvPicPr>
          <p:cNvPr id="6" name="Content Placeholder 5"/>
          <p:cNvPicPr>
            <a:picLocks noGrp="1" noChangeAspect="1"/>
          </p:cNvPicPr>
          <p:nvPr>
            <p:ph idx="4294967295"/>
          </p:nvPr>
        </p:nvPicPr>
        <p:blipFill>
          <a:blip r:embed="rId2" cstate="hqprint">
            <a:extLst>
              <a:ext uri="{28A0092B-C50C-407E-A947-70E740481C1C}">
                <a14:useLocalDpi xmlns:a14="http://schemas.microsoft.com/office/drawing/2010/main" val="0"/>
              </a:ext>
            </a:extLst>
          </a:blip>
          <a:stretch>
            <a:fillRect/>
          </a:stretch>
        </p:blipFill>
        <p:spPr>
          <a:xfrm>
            <a:off x="174185" y="156307"/>
            <a:ext cx="1363663" cy="473075"/>
          </a:xfrm>
        </p:spPr>
      </p:pic>
      <p:pic>
        <p:nvPicPr>
          <p:cNvPr id="7" name="Picture 6"/>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391494" y="188451"/>
            <a:ext cx="1661159" cy="408786"/>
          </a:xfrm>
          <a:prstGeom prst="rect">
            <a:avLst/>
          </a:prstGeom>
        </p:spPr>
      </p:pic>
    </p:spTree>
    <p:extLst>
      <p:ext uri="{BB962C8B-B14F-4D97-AF65-F5344CB8AC3E}">
        <p14:creationId xmlns:p14="http://schemas.microsoft.com/office/powerpoint/2010/main" val="3262337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endParaRPr lang="en-US" dirty="0"/>
          </a:p>
        </p:txBody>
      </p:sp>
      <p:sp>
        <p:nvSpPr>
          <p:cNvPr id="9" name="Subtitle 8"/>
          <p:cNvSpPr>
            <a:spLocks noGrp="1"/>
          </p:cNvSpPr>
          <p:nvPr>
            <p:ph type="subTitle" idx="1"/>
          </p:nvPr>
        </p:nvSpPr>
        <p:spPr/>
        <p:txBody>
          <a:bodyPr/>
          <a:lstStyle/>
          <a:p>
            <a:endParaRPr lang="en-US"/>
          </a:p>
        </p:txBody>
      </p:sp>
      <p:pic>
        <p:nvPicPr>
          <p:cNvPr id="6" name="Content Placeholder 5"/>
          <p:cNvPicPr>
            <a:picLocks noGrp="1" noChangeAspect="1"/>
          </p:cNvPicPr>
          <p:nvPr>
            <p:ph idx="4294967295"/>
          </p:nvPr>
        </p:nvPicPr>
        <p:blipFill>
          <a:blip r:embed="rId2" cstate="hqprint">
            <a:extLst>
              <a:ext uri="{28A0092B-C50C-407E-A947-70E740481C1C}">
                <a14:useLocalDpi xmlns:a14="http://schemas.microsoft.com/office/drawing/2010/main" val="0"/>
              </a:ext>
            </a:extLst>
          </a:blip>
          <a:stretch>
            <a:fillRect/>
          </a:stretch>
        </p:blipFill>
        <p:spPr>
          <a:xfrm>
            <a:off x="174185" y="156307"/>
            <a:ext cx="1363663" cy="473075"/>
          </a:xfrm>
        </p:spPr>
      </p:pic>
      <p:pic>
        <p:nvPicPr>
          <p:cNvPr id="7" name="Picture 6"/>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391494" y="188451"/>
            <a:ext cx="1661159" cy="408786"/>
          </a:xfrm>
          <a:prstGeom prst="rect">
            <a:avLst/>
          </a:prstGeom>
        </p:spPr>
      </p:pic>
      <p:graphicFrame>
        <p:nvGraphicFramePr>
          <p:cNvPr id="11" name="Table 10"/>
          <p:cNvGraphicFramePr>
            <a:graphicFrameLocks noGrp="1"/>
          </p:cNvGraphicFramePr>
          <p:nvPr>
            <p:extLst>
              <p:ext uri="{D42A27DB-BD31-4B8C-83A1-F6EECF244321}">
                <p14:modId xmlns:p14="http://schemas.microsoft.com/office/powerpoint/2010/main" val="3270201707"/>
              </p:ext>
            </p:extLst>
          </p:nvPr>
        </p:nvGraphicFramePr>
        <p:xfrm>
          <a:off x="418008" y="844729"/>
          <a:ext cx="11364686" cy="5677993"/>
        </p:xfrm>
        <a:graphic>
          <a:graphicData uri="http://schemas.openxmlformats.org/drawingml/2006/table">
            <a:tbl>
              <a:tblPr firstRow="1" bandRow="1">
                <a:tableStyleId>{00A15C55-8517-42AA-B614-E9B94910E393}</a:tableStyleId>
              </a:tblPr>
              <a:tblGrid>
                <a:gridCol w="9239794">
                  <a:extLst>
                    <a:ext uri="{9D8B030D-6E8A-4147-A177-3AD203B41FA5}">
                      <a16:colId xmlns:a16="http://schemas.microsoft.com/office/drawing/2014/main" val="1823065774"/>
                    </a:ext>
                  </a:extLst>
                </a:gridCol>
                <a:gridCol w="2124892">
                  <a:extLst>
                    <a:ext uri="{9D8B030D-6E8A-4147-A177-3AD203B41FA5}">
                      <a16:colId xmlns:a16="http://schemas.microsoft.com/office/drawing/2014/main" val="4217272731"/>
                    </a:ext>
                  </a:extLst>
                </a:gridCol>
              </a:tblGrid>
              <a:tr h="569658">
                <a:tc>
                  <a:txBody>
                    <a:bodyPr/>
                    <a:lstStyle/>
                    <a:p>
                      <a:pPr algn="ctr"/>
                      <a:r>
                        <a:rPr lang="ar-SA" sz="2400" dirty="0" smtClean="0">
                          <a:latin typeface="GE Dinkum Medium" panose="00000800000000000000" pitchFamily="2" charset="-78"/>
                          <a:cs typeface="GE Dinkum Medium" panose="00000800000000000000" pitchFamily="2" charset="-78"/>
                        </a:rPr>
                        <a:t>المحتوى</a:t>
                      </a:r>
                      <a:endParaRPr lang="en-US" sz="2000" dirty="0">
                        <a:latin typeface="GE Dinkum Medium" panose="00000800000000000000" pitchFamily="2" charset="-78"/>
                        <a:cs typeface="GE Dinkum Medium" panose="00000800000000000000" pitchFamily="2" charset="-78"/>
                      </a:endParaRPr>
                    </a:p>
                  </a:txBody>
                  <a:tcPr/>
                </a:tc>
                <a:tc>
                  <a:txBody>
                    <a:bodyPr/>
                    <a:lstStyle/>
                    <a:p>
                      <a:pPr algn="ctr">
                        <a:lnSpc>
                          <a:spcPct val="100000"/>
                        </a:lnSpc>
                      </a:pPr>
                      <a:r>
                        <a:rPr lang="ar-SA" sz="2400" dirty="0" smtClean="0">
                          <a:latin typeface="GE Dinkum Medium" panose="00000800000000000000" pitchFamily="2" charset="-78"/>
                          <a:cs typeface="GE Dinkum Medium" panose="00000800000000000000" pitchFamily="2" charset="-78"/>
                        </a:rPr>
                        <a:t>المجال</a:t>
                      </a:r>
                      <a:endParaRPr lang="en-US" sz="2400" dirty="0">
                        <a:latin typeface="GE Dinkum Medium" panose="00000800000000000000" pitchFamily="2" charset="-78"/>
                        <a:cs typeface="GE Dinkum Medium" panose="00000800000000000000" pitchFamily="2" charset="-78"/>
                      </a:endParaRPr>
                    </a:p>
                  </a:txBody>
                  <a:tcPr/>
                </a:tc>
                <a:extLst>
                  <a:ext uri="{0D108BD9-81ED-4DB2-BD59-A6C34878D82A}">
                    <a16:rowId xmlns:a16="http://schemas.microsoft.com/office/drawing/2014/main" val="3118217573"/>
                  </a:ext>
                </a:extLst>
              </a:tr>
              <a:tr h="1021667">
                <a:tc>
                  <a:txBody>
                    <a:bodyPr/>
                    <a:lstStyle/>
                    <a:p>
                      <a:pPr algn="ctr">
                        <a:lnSpc>
                          <a:spcPct val="200000"/>
                        </a:lnSpc>
                      </a:pPr>
                      <a:r>
                        <a:rPr lang="ar-SA" sz="2000" dirty="0" smtClean="0">
                          <a:solidFill>
                            <a:srgbClr val="0070C0"/>
                          </a:solidFill>
                          <a:latin typeface="GE Dinkum Medium" panose="00000800000000000000" pitchFamily="2" charset="-78"/>
                          <a:cs typeface="GE Dinkum Medium" panose="00000800000000000000" pitchFamily="2" charset="-78"/>
                        </a:rPr>
                        <a:t>جودة</a:t>
                      </a:r>
                      <a:r>
                        <a:rPr lang="ar-SA" sz="2000" baseline="0" dirty="0" smtClean="0">
                          <a:solidFill>
                            <a:srgbClr val="0070C0"/>
                          </a:solidFill>
                          <a:latin typeface="GE Dinkum Medium" panose="00000800000000000000" pitchFamily="2" charset="-78"/>
                          <a:cs typeface="GE Dinkum Medium" panose="00000800000000000000" pitchFamily="2" charset="-78"/>
                        </a:rPr>
                        <a:t> المياه</a:t>
                      </a:r>
                      <a:endParaRPr lang="en-US" sz="2000" dirty="0">
                        <a:solidFill>
                          <a:srgbClr val="0070C0"/>
                        </a:solidFill>
                        <a:latin typeface="GE Dinkum Medium" panose="00000800000000000000" pitchFamily="2" charset="-78"/>
                        <a:cs typeface="GE Dinkum Medium" panose="00000800000000000000" pitchFamily="2" charset="-78"/>
                      </a:endParaRPr>
                    </a:p>
                  </a:txBody>
                  <a:tcPr/>
                </a:tc>
                <a:tc>
                  <a:txBody>
                    <a:bodyPr/>
                    <a:lstStyle/>
                    <a:p>
                      <a:pPr algn="ctr">
                        <a:lnSpc>
                          <a:spcPct val="200000"/>
                        </a:lnSpc>
                      </a:pPr>
                      <a:r>
                        <a:rPr lang="ar-SA" sz="2000" dirty="0" smtClean="0">
                          <a:solidFill>
                            <a:srgbClr val="0070C0"/>
                          </a:solidFill>
                          <a:latin typeface="GE Dinkum Medium" panose="00000800000000000000" pitchFamily="2" charset="-78"/>
                          <a:cs typeface="GE Dinkum Medium" panose="00000800000000000000" pitchFamily="2" charset="-78"/>
                        </a:rPr>
                        <a:t>العنوان</a:t>
                      </a:r>
                      <a:endParaRPr lang="en-US" sz="2000" dirty="0">
                        <a:solidFill>
                          <a:srgbClr val="0070C0"/>
                        </a:solidFill>
                        <a:latin typeface="GE Dinkum Medium" panose="00000800000000000000" pitchFamily="2" charset="-78"/>
                        <a:cs typeface="GE Dinkum Medium" panose="00000800000000000000" pitchFamily="2" charset="-78"/>
                      </a:endParaRPr>
                    </a:p>
                  </a:txBody>
                  <a:tcPr/>
                </a:tc>
                <a:extLst>
                  <a:ext uri="{0D108BD9-81ED-4DB2-BD59-A6C34878D82A}">
                    <a16:rowId xmlns:a16="http://schemas.microsoft.com/office/drawing/2014/main" val="3352960488"/>
                  </a:ext>
                </a:extLst>
              </a:tr>
              <a:tr h="1021667">
                <a:tc>
                  <a:txBody>
                    <a:bodyPr/>
                    <a:lstStyle/>
                    <a:p>
                      <a:endParaRPr lang="en-US" dirty="0"/>
                    </a:p>
                  </a:txBody>
                  <a:tcPr/>
                </a:tc>
                <a:tc>
                  <a:txBody>
                    <a:bodyPr/>
                    <a:lstStyle/>
                    <a:p>
                      <a:pPr algn="ctr">
                        <a:lnSpc>
                          <a:spcPct val="200000"/>
                        </a:lnSpc>
                      </a:pPr>
                      <a:r>
                        <a:rPr lang="ar-SA" sz="2000" dirty="0" smtClean="0">
                          <a:solidFill>
                            <a:srgbClr val="0070C0"/>
                          </a:solidFill>
                          <a:latin typeface="GE Dinkum Medium" panose="00000800000000000000" pitchFamily="2" charset="-78"/>
                          <a:cs typeface="GE Dinkum Medium" panose="00000800000000000000" pitchFamily="2" charset="-78"/>
                        </a:rPr>
                        <a:t>الملخص</a:t>
                      </a:r>
                      <a:endParaRPr lang="en-US" sz="2000" dirty="0"/>
                    </a:p>
                  </a:txBody>
                  <a:tcPr/>
                </a:tc>
                <a:extLst>
                  <a:ext uri="{0D108BD9-81ED-4DB2-BD59-A6C34878D82A}">
                    <a16:rowId xmlns:a16="http://schemas.microsoft.com/office/drawing/2014/main" val="3700783865"/>
                  </a:ext>
                </a:extLst>
              </a:tr>
              <a:tr h="1021667">
                <a:tc>
                  <a:txBody>
                    <a:bodyPr/>
                    <a:lstStyle/>
                    <a:p>
                      <a:endParaRPr lang="en-US" dirty="0"/>
                    </a:p>
                  </a:txBody>
                  <a:tcPr/>
                </a:tc>
                <a:tc>
                  <a:txBody>
                    <a:bodyPr/>
                    <a:lstStyle/>
                    <a:p>
                      <a:pPr algn="ctr">
                        <a:lnSpc>
                          <a:spcPct val="200000"/>
                        </a:lnSpc>
                      </a:pPr>
                      <a:r>
                        <a:rPr lang="ar-SA" sz="2000" dirty="0" smtClean="0">
                          <a:solidFill>
                            <a:srgbClr val="0070C0"/>
                          </a:solidFill>
                          <a:latin typeface="GE Dinkum Medium" panose="00000800000000000000" pitchFamily="2" charset="-78"/>
                          <a:cs typeface="GE Dinkum Medium" panose="00000800000000000000" pitchFamily="2" charset="-78"/>
                        </a:rPr>
                        <a:t>المقدمة</a:t>
                      </a:r>
                      <a:endParaRPr lang="en-US" sz="2000" dirty="0"/>
                    </a:p>
                  </a:txBody>
                  <a:tcPr/>
                </a:tc>
                <a:extLst>
                  <a:ext uri="{0D108BD9-81ED-4DB2-BD59-A6C34878D82A}">
                    <a16:rowId xmlns:a16="http://schemas.microsoft.com/office/drawing/2014/main" val="3662645254"/>
                  </a:ext>
                </a:extLst>
              </a:tr>
              <a:tr h="1021667">
                <a:tc>
                  <a:txBody>
                    <a:bodyPr/>
                    <a:lstStyle/>
                    <a:p>
                      <a:endParaRPr lang="en-US"/>
                    </a:p>
                  </a:txBody>
                  <a:tcPr/>
                </a:tc>
                <a:tc>
                  <a:txBody>
                    <a:bodyPr/>
                    <a:lstStyle/>
                    <a:p>
                      <a:pPr algn="ctr">
                        <a:lnSpc>
                          <a:spcPct val="200000"/>
                        </a:lnSpc>
                      </a:pPr>
                      <a:r>
                        <a:rPr lang="ar-SA" sz="2000" dirty="0" smtClean="0">
                          <a:solidFill>
                            <a:srgbClr val="0070C0"/>
                          </a:solidFill>
                          <a:latin typeface="GE Dinkum Medium" panose="00000800000000000000" pitchFamily="2" charset="-78"/>
                          <a:cs typeface="GE Dinkum Medium" panose="00000800000000000000" pitchFamily="2" charset="-78"/>
                        </a:rPr>
                        <a:t>المراجعة الادبية</a:t>
                      </a:r>
                      <a:endParaRPr lang="en-US" sz="2000" dirty="0"/>
                    </a:p>
                  </a:txBody>
                  <a:tcPr/>
                </a:tc>
                <a:extLst>
                  <a:ext uri="{0D108BD9-81ED-4DB2-BD59-A6C34878D82A}">
                    <a16:rowId xmlns:a16="http://schemas.microsoft.com/office/drawing/2014/main" val="3704342333"/>
                  </a:ext>
                </a:extLst>
              </a:tr>
              <a:tr h="1021667">
                <a:tc>
                  <a:txBody>
                    <a:bodyPr/>
                    <a:lstStyle/>
                    <a:p>
                      <a:endParaRPr lang="en-US" dirty="0"/>
                    </a:p>
                  </a:txBody>
                  <a:tcPr/>
                </a:tc>
                <a:tc>
                  <a:txBody>
                    <a:bodyPr/>
                    <a:lstStyle/>
                    <a:p>
                      <a:pPr algn="ctr">
                        <a:lnSpc>
                          <a:spcPct val="150000"/>
                        </a:lnSpc>
                      </a:pPr>
                      <a:r>
                        <a:rPr lang="ar-SA" sz="2000" dirty="0" smtClean="0">
                          <a:solidFill>
                            <a:srgbClr val="0070C0"/>
                          </a:solidFill>
                          <a:latin typeface="GE Dinkum Medium" panose="00000800000000000000" pitchFamily="2" charset="-78"/>
                          <a:cs typeface="GE Dinkum Medium" panose="00000800000000000000" pitchFamily="2" charset="-78"/>
                        </a:rPr>
                        <a:t>وصف</a:t>
                      </a:r>
                      <a:r>
                        <a:rPr lang="ar-SA" sz="2000" baseline="0" dirty="0" smtClean="0">
                          <a:solidFill>
                            <a:srgbClr val="0070C0"/>
                          </a:solidFill>
                          <a:latin typeface="GE Dinkum Medium" panose="00000800000000000000" pitchFamily="2" charset="-78"/>
                          <a:cs typeface="GE Dinkum Medium" panose="00000800000000000000" pitchFamily="2" charset="-78"/>
                        </a:rPr>
                        <a:t> البيانات والهيكل</a:t>
                      </a:r>
                      <a:endParaRPr lang="en-US" sz="2000" dirty="0"/>
                    </a:p>
                  </a:txBody>
                  <a:tcPr/>
                </a:tc>
                <a:extLst>
                  <a:ext uri="{0D108BD9-81ED-4DB2-BD59-A6C34878D82A}">
                    <a16:rowId xmlns:a16="http://schemas.microsoft.com/office/drawing/2014/main" val="3869616524"/>
                  </a:ext>
                </a:extLst>
              </a:tr>
            </a:tbl>
          </a:graphicData>
        </a:graphic>
      </p:graphicFrame>
    </p:spTree>
    <p:extLst>
      <p:ext uri="{BB962C8B-B14F-4D97-AF65-F5344CB8AC3E}">
        <p14:creationId xmlns:p14="http://schemas.microsoft.com/office/powerpoint/2010/main" val="792027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endParaRPr lang="en-US" dirty="0"/>
          </a:p>
        </p:txBody>
      </p:sp>
      <p:sp>
        <p:nvSpPr>
          <p:cNvPr id="9" name="Subtitle 8"/>
          <p:cNvSpPr>
            <a:spLocks noGrp="1"/>
          </p:cNvSpPr>
          <p:nvPr>
            <p:ph type="subTitle" idx="1"/>
          </p:nvPr>
        </p:nvSpPr>
        <p:spPr/>
        <p:txBody>
          <a:bodyPr/>
          <a:lstStyle/>
          <a:p>
            <a:endParaRPr lang="en-US"/>
          </a:p>
        </p:txBody>
      </p:sp>
      <p:pic>
        <p:nvPicPr>
          <p:cNvPr id="6" name="Content Placeholder 5"/>
          <p:cNvPicPr>
            <a:picLocks noGrp="1" noChangeAspect="1"/>
          </p:cNvPicPr>
          <p:nvPr>
            <p:ph idx="4294967295"/>
          </p:nvPr>
        </p:nvPicPr>
        <p:blipFill>
          <a:blip r:embed="rId2" cstate="hqprint">
            <a:extLst>
              <a:ext uri="{28A0092B-C50C-407E-A947-70E740481C1C}">
                <a14:useLocalDpi xmlns:a14="http://schemas.microsoft.com/office/drawing/2010/main" val="0"/>
              </a:ext>
            </a:extLst>
          </a:blip>
          <a:stretch>
            <a:fillRect/>
          </a:stretch>
        </p:blipFill>
        <p:spPr>
          <a:xfrm>
            <a:off x="174185" y="156307"/>
            <a:ext cx="1363663" cy="473075"/>
          </a:xfrm>
        </p:spPr>
      </p:pic>
      <p:pic>
        <p:nvPicPr>
          <p:cNvPr id="7" name="Picture 6"/>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391494" y="188451"/>
            <a:ext cx="1661159" cy="408786"/>
          </a:xfrm>
          <a:prstGeom prst="rect">
            <a:avLst/>
          </a:prstGeom>
        </p:spPr>
      </p:pic>
      <p:graphicFrame>
        <p:nvGraphicFramePr>
          <p:cNvPr id="11" name="Table 10"/>
          <p:cNvGraphicFramePr>
            <a:graphicFrameLocks noGrp="1"/>
          </p:cNvGraphicFramePr>
          <p:nvPr>
            <p:extLst>
              <p:ext uri="{D42A27DB-BD31-4B8C-83A1-F6EECF244321}">
                <p14:modId xmlns:p14="http://schemas.microsoft.com/office/powerpoint/2010/main" val="3330146654"/>
              </p:ext>
            </p:extLst>
          </p:nvPr>
        </p:nvGraphicFramePr>
        <p:xfrm>
          <a:off x="418008" y="844729"/>
          <a:ext cx="11364686" cy="5816735"/>
        </p:xfrm>
        <a:graphic>
          <a:graphicData uri="http://schemas.openxmlformats.org/drawingml/2006/table">
            <a:tbl>
              <a:tblPr firstRow="1" bandRow="1">
                <a:tableStyleId>{00A15C55-8517-42AA-B614-E9B94910E393}</a:tableStyleId>
              </a:tblPr>
              <a:tblGrid>
                <a:gridCol w="9239794">
                  <a:extLst>
                    <a:ext uri="{9D8B030D-6E8A-4147-A177-3AD203B41FA5}">
                      <a16:colId xmlns:a16="http://schemas.microsoft.com/office/drawing/2014/main" val="1823065774"/>
                    </a:ext>
                  </a:extLst>
                </a:gridCol>
                <a:gridCol w="2124892">
                  <a:extLst>
                    <a:ext uri="{9D8B030D-6E8A-4147-A177-3AD203B41FA5}">
                      <a16:colId xmlns:a16="http://schemas.microsoft.com/office/drawing/2014/main" val="4217272731"/>
                    </a:ext>
                  </a:extLst>
                </a:gridCol>
              </a:tblGrid>
              <a:tr h="572642">
                <a:tc>
                  <a:txBody>
                    <a:bodyPr/>
                    <a:lstStyle/>
                    <a:p>
                      <a:pPr algn="ctr"/>
                      <a:r>
                        <a:rPr lang="ar-SA" sz="2400" dirty="0" smtClean="0">
                          <a:latin typeface="GE Dinkum Medium" panose="00000800000000000000" pitchFamily="2" charset="-78"/>
                          <a:cs typeface="GE Dinkum Medium" panose="00000800000000000000" pitchFamily="2" charset="-78"/>
                        </a:rPr>
                        <a:t>المحتوى</a:t>
                      </a:r>
                      <a:endParaRPr lang="en-US" sz="2000" dirty="0">
                        <a:latin typeface="GE Dinkum Medium" panose="00000800000000000000" pitchFamily="2" charset="-78"/>
                        <a:cs typeface="GE Dinkum Medium" panose="00000800000000000000" pitchFamily="2" charset="-78"/>
                      </a:endParaRPr>
                    </a:p>
                  </a:txBody>
                  <a:tcPr/>
                </a:tc>
                <a:tc>
                  <a:txBody>
                    <a:bodyPr/>
                    <a:lstStyle/>
                    <a:p>
                      <a:pPr algn="ctr">
                        <a:lnSpc>
                          <a:spcPct val="100000"/>
                        </a:lnSpc>
                      </a:pPr>
                      <a:r>
                        <a:rPr lang="ar-SA" sz="2400" dirty="0" smtClean="0">
                          <a:latin typeface="GE Dinkum Medium" panose="00000800000000000000" pitchFamily="2" charset="-78"/>
                          <a:cs typeface="GE Dinkum Medium" panose="00000800000000000000" pitchFamily="2" charset="-78"/>
                        </a:rPr>
                        <a:t>المجال</a:t>
                      </a:r>
                      <a:endParaRPr lang="en-US" sz="2400" dirty="0">
                        <a:latin typeface="GE Dinkum Medium" panose="00000800000000000000" pitchFamily="2" charset="-78"/>
                        <a:cs typeface="GE Dinkum Medium" panose="00000800000000000000" pitchFamily="2" charset="-78"/>
                      </a:endParaRPr>
                    </a:p>
                  </a:txBody>
                  <a:tcPr/>
                </a:tc>
                <a:extLst>
                  <a:ext uri="{0D108BD9-81ED-4DB2-BD59-A6C34878D82A}">
                    <a16:rowId xmlns:a16="http://schemas.microsoft.com/office/drawing/2014/main" val="3118217573"/>
                  </a:ext>
                </a:extLst>
              </a:tr>
              <a:tr h="1027018">
                <a:tc>
                  <a:txBody>
                    <a:bodyPr/>
                    <a:lstStyle/>
                    <a:p>
                      <a:pPr algn="r"/>
                      <a:endParaRPr lang="en-US" dirty="0"/>
                    </a:p>
                  </a:txBody>
                  <a:tcPr/>
                </a:tc>
                <a:tc>
                  <a:txBody>
                    <a:bodyPr/>
                    <a:lstStyle/>
                    <a:p>
                      <a:pPr algn="ctr">
                        <a:lnSpc>
                          <a:spcPct val="200000"/>
                        </a:lnSpc>
                      </a:pPr>
                      <a:r>
                        <a:rPr lang="ar-SA" sz="2000" dirty="0" smtClean="0">
                          <a:solidFill>
                            <a:srgbClr val="0070C0"/>
                          </a:solidFill>
                          <a:latin typeface="GE Dinkum Medium" panose="00000800000000000000" pitchFamily="2" charset="-78"/>
                          <a:cs typeface="GE Dinkum Medium" panose="00000800000000000000" pitchFamily="2" charset="-78"/>
                        </a:rPr>
                        <a:t>المنهجية</a:t>
                      </a:r>
                      <a:endParaRPr lang="en-US" sz="2000" dirty="0">
                        <a:solidFill>
                          <a:srgbClr val="0070C0"/>
                        </a:solidFill>
                        <a:latin typeface="GE Dinkum Medium" panose="00000800000000000000" pitchFamily="2" charset="-78"/>
                        <a:cs typeface="GE Dinkum Medium" panose="00000800000000000000" pitchFamily="2" charset="-78"/>
                      </a:endParaRPr>
                    </a:p>
                  </a:txBody>
                  <a:tcPr/>
                </a:tc>
                <a:extLst>
                  <a:ext uri="{0D108BD9-81ED-4DB2-BD59-A6C34878D82A}">
                    <a16:rowId xmlns:a16="http://schemas.microsoft.com/office/drawing/2014/main" val="3352960488"/>
                  </a:ext>
                </a:extLst>
              </a:tr>
              <a:tr h="1027018">
                <a:tc>
                  <a:txBody>
                    <a:bodyPr/>
                    <a:lstStyle/>
                    <a:p>
                      <a:endParaRPr lang="en-US" dirty="0"/>
                    </a:p>
                  </a:txBody>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2000" b="1" dirty="0" smtClean="0">
                          <a:solidFill>
                            <a:srgbClr val="0070C0"/>
                          </a:solidFill>
                          <a:latin typeface="Tajawal"/>
                          <a:ea typeface="Tajawal"/>
                          <a:cs typeface="Tajawal"/>
                          <a:sym typeface="Tajawal"/>
                        </a:rPr>
                        <a:t>Discussion and Results</a:t>
                      </a:r>
                      <a:r>
                        <a:rPr lang="en-US" sz="2000" dirty="0" smtClean="0">
                          <a:solidFill>
                            <a:srgbClr val="0070C0"/>
                          </a:solidFill>
                          <a:latin typeface="Tajawal"/>
                          <a:ea typeface="Tajawal"/>
                          <a:cs typeface="Tajawal"/>
                          <a:sym typeface="Tajawal"/>
                        </a:rPr>
                        <a:t>:</a:t>
                      </a:r>
                    </a:p>
                  </a:txBody>
                  <a:tcPr/>
                </a:tc>
                <a:extLst>
                  <a:ext uri="{0D108BD9-81ED-4DB2-BD59-A6C34878D82A}">
                    <a16:rowId xmlns:a16="http://schemas.microsoft.com/office/drawing/2014/main" val="3700783865"/>
                  </a:ext>
                </a:extLst>
              </a:tr>
              <a:tr h="2163039">
                <a:tc>
                  <a:txBody>
                    <a:bodyPr/>
                    <a:lstStyle/>
                    <a:p>
                      <a:endParaRPr lang="en-US" dirty="0"/>
                    </a:p>
                  </a:txBody>
                  <a:tcPr/>
                </a:tc>
                <a:tc>
                  <a:txBody>
                    <a:bodyPr/>
                    <a:lstStyle/>
                    <a:p>
                      <a:pPr algn="ctr">
                        <a:lnSpc>
                          <a:spcPct val="150000"/>
                        </a:lnSpc>
                      </a:pPr>
                      <a:endParaRPr lang="ar-SA" sz="2000" dirty="0" smtClean="0">
                        <a:solidFill>
                          <a:srgbClr val="0070C0"/>
                        </a:solidFill>
                        <a:latin typeface="GE Dinkum Medium" panose="00000800000000000000" pitchFamily="2" charset="-78"/>
                        <a:cs typeface="GE Dinkum Medium" panose="00000800000000000000" pitchFamily="2" charset="-78"/>
                      </a:endParaRPr>
                    </a:p>
                    <a:p>
                      <a:pPr algn="ctr">
                        <a:lnSpc>
                          <a:spcPct val="150000"/>
                        </a:lnSpc>
                      </a:pPr>
                      <a:r>
                        <a:rPr lang="ar-SA" sz="2000" dirty="0" smtClean="0">
                          <a:solidFill>
                            <a:srgbClr val="0070C0"/>
                          </a:solidFill>
                          <a:latin typeface="GE Dinkum Medium" panose="00000800000000000000" pitchFamily="2" charset="-78"/>
                          <a:cs typeface="GE Dinkum Medium" panose="00000800000000000000" pitchFamily="2" charset="-78"/>
                        </a:rPr>
                        <a:t>الخاتمة والعمل في المستقبل</a:t>
                      </a:r>
                      <a:endParaRPr lang="en-US" sz="2000" dirty="0"/>
                    </a:p>
                  </a:txBody>
                  <a:tcPr/>
                </a:tc>
                <a:extLst>
                  <a:ext uri="{0D108BD9-81ED-4DB2-BD59-A6C34878D82A}">
                    <a16:rowId xmlns:a16="http://schemas.microsoft.com/office/drawing/2014/main" val="3662645254"/>
                  </a:ext>
                </a:extLst>
              </a:tr>
              <a:tr h="1027018">
                <a:tc>
                  <a:txBody>
                    <a:bodyPr/>
                    <a:lstStyle/>
                    <a:p>
                      <a:endParaRPr lang="en-US" dirty="0"/>
                    </a:p>
                  </a:txBody>
                  <a:tcPr/>
                </a:tc>
                <a:tc>
                  <a:txBody>
                    <a:bodyPr/>
                    <a:lstStyle/>
                    <a:p>
                      <a:pPr algn="ctr">
                        <a:lnSpc>
                          <a:spcPct val="200000"/>
                        </a:lnSpc>
                      </a:pPr>
                      <a:r>
                        <a:rPr lang="ar-SA" sz="2000" dirty="0" smtClean="0">
                          <a:solidFill>
                            <a:srgbClr val="0070C0"/>
                          </a:solidFill>
                          <a:latin typeface="GE Dinkum Medium" panose="00000800000000000000" pitchFamily="2" charset="-78"/>
                          <a:cs typeface="GE Dinkum Medium" panose="00000800000000000000" pitchFamily="2" charset="-78"/>
                        </a:rPr>
                        <a:t>الفريق</a:t>
                      </a:r>
                      <a:endParaRPr lang="en-US" sz="2000" dirty="0"/>
                    </a:p>
                  </a:txBody>
                  <a:tcPr/>
                </a:tc>
                <a:extLst>
                  <a:ext uri="{0D108BD9-81ED-4DB2-BD59-A6C34878D82A}">
                    <a16:rowId xmlns:a16="http://schemas.microsoft.com/office/drawing/2014/main" val="3704342333"/>
                  </a:ext>
                </a:extLst>
              </a:tr>
            </a:tbl>
          </a:graphicData>
        </a:graphic>
      </p:graphicFrame>
    </p:spTree>
    <p:extLst>
      <p:ext uri="{BB962C8B-B14F-4D97-AF65-F5344CB8AC3E}">
        <p14:creationId xmlns:p14="http://schemas.microsoft.com/office/powerpoint/2010/main" val="956280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1537848" y="2385056"/>
            <a:ext cx="9144000" cy="2387600"/>
          </a:xfrm>
        </p:spPr>
        <p:txBody>
          <a:bodyPr>
            <a:normAutofit/>
          </a:bodyPr>
          <a:lstStyle/>
          <a:p>
            <a:r>
              <a:rPr lang="ar-SA" sz="4800" dirty="0" smtClean="0">
                <a:solidFill>
                  <a:srgbClr val="002060"/>
                </a:solidFill>
                <a:latin typeface="GE Dinkum Medium" panose="00000800000000000000" pitchFamily="2" charset="-78"/>
                <a:cs typeface="GE Dinkum Medium" panose="00000800000000000000" pitchFamily="2" charset="-78"/>
              </a:rPr>
              <a:t>العنوان</a:t>
            </a:r>
            <a:endParaRPr lang="en-US" sz="4400" dirty="0">
              <a:solidFill>
                <a:srgbClr val="002060"/>
              </a:solidFill>
              <a:latin typeface="GE Dinkum Medium" panose="00000800000000000000" pitchFamily="2" charset="-78"/>
              <a:cs typeface="GE Dinkum Medium" panose="00000800000000000000" pitchFamily="2" charset="-78"/>
            </a:endParaRPr>
          </a:p>
        </p:txBody>
      </p:sp>
      <p:sp>
        <p:nvSpPr>
          <p:cNvPr id="9" name="Subtitle 8"/>
          <p:cNvSpPr>
            <a:spLocks noGrp="1"/>
          </p:cNvSpPr>
          <p:nvPr>
            <p:ph type="subTitle" idx="1"/>
          </p:nvPr>
        </p:nvSpPr>
        <p:spPr>
          <a:xfrm>
            <a:off x="1537848" y="4954799"/>
            <a:ext cx="9144000" cy="1655762"/>
          </a:xfrm>
        </p:spPr>
        <p:txBody>
          <a:bodyPr>
            <a:normAutofit/>
          </a:bodyPr>
          <a:lstStyle/>
          <a:p>
            <a:r>
              <a:rPr lang="ar-SA" sz="4000" b="1" dirty="0" smtClean="0">
                <a:solidFill>
                  <a:srgbClr val="0070C0"/>
                </a:solidFill>
                <a:latin typeface="GE Dinkum Light" panose="00000500000000000000" pitchFamily="2" charset="-78"/>
                <a:cs typeface="GE Dinkum Light" panose="00000500000000000000" pitchFamily="2" charset="-78"/>
              </a:rPr>
              <a:t>جودة المياه</a:t>
            </a:r>
            <a:endParaRPr lang="en-US" sz="4000" b="1" dirty="0">
              <a:solidFill>
                <a:srgbClr val="0070C0"/>
              </a:solidFill>
              <a:latin typeface="GE Dinkum Light" panose="00000500000000000000" pitchFamily="2" charset="-78"/>
              <a:cs typeface="GE Dinkum Light" panose="00000500000000000000" pitchFamily="2" charset="-78"/>
            </a:endParaRPr>
          </a:p>
        </p:txBody>
      </p:sp>
      <p:pic>
        <p:nvPicPr>
          <p:cNvPr id="6" name="Content Placeholder 5"/>
          <p:cNvPicPr>
            <a:picLocks noGrp="1" noChangeAspect="1"/>
          </p:cNvPicPr>
          <p:nvPr>
            <p:ph idx="4294967295"/>
          </p:nvPr>
        </p:nvPicPr>
        <p:blipFill>
          <a:blip r:embed="rId2" cstate="hqprint">
            <a:extLst>
              <a:ext uri="{28A0092B-C50C-407E-A947-70E740481C1C}">
                <a14:useLocalDpi xmlns:a14="http://schemas.microsoft.com/office/drawing/2010/main" val="0"/>
              </a:ext>
            </a:extLst>
          </a:blip>
          <a:stretch>
            <a:fillRect/>
          </a:stretch>
        </p:blipFill>
        <p:spPr>
          <a:xfrm>
            <a:off x="174185" y="156307"/>
            <a:ext cx="1363663" cy="473075"/>
          </a:xfrm>
        </p:spPr>
      </p:pic>
      <p:pic>
        <p:nvPicPr>
          <p:cNvPr id="7" name="Picture 6"/>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391494" y="188451"/>
            <a:ext cx="1661159" cy="408786"/>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495" y="620417"/>
            <a:ext cx="5650706" cy="3214624"/>
          </a:xfrm>
          <a:prstGeom prst="rect">
            <a:avLst/>
          </a:prstGeom>
        </p:spPr>
      </p:pic>
    </p:spTree>
    <p:extLst>
      <p:ext uri="{BB962C8B-B14F-4D97-AF65-F5344CB8AC3E}">
        <p14:creationId xmlns:p14="http://schemas.microsoft.com/office/powerpoint/2010/main" val="2571930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1524000" y="-340680"/>
            <a:ext cx="9144000" cy="2387600"/>
          </a:xfrm>
        </p:spPr>
        <p:txBody>
          <a:bodyPr/>
          <a:lstStyle/>
          <a:p>
            <a:r>
              <a:rPr lang="ar-SA" sz="4800" dirty="0" smtClean="0">
                <a:solidFill>
                  <a:srgbClr val="002060"/>
                </a:solidFill>
                <a:latin typeface="GE Dinkum Medium" panose="00000800000000000000" pitchFamily="2" charset="-78"/>
                <a:cs typeface="GE Dinkum Medium" panose="00000800000000000000" pitchFamily="2" charset="-78"/>
              </a:rPr>
              <a:t>الملخص</a:t>
            </a:r>
            <a:endParaRPr lang="en-US" dirty="0">
              <a:solidFill>
                <a:srgbClr val="002060"/>
              </a:solidFill>
              <a:latin typeface="GE Dinkum Medium" panose="00000800000000000000" pitchFamily="2" charset="-78"/>
              <a:cs typeface="GE Dinkum Medium" panose="00000800000000000000" pitchFamily="2" charset="-78"/>
            </a:endParaRPr>
          </a:p>
        </p:txBody>
      </p:sp>
      <p:sp>
        <p:nvSpPr>
          <p:cNvPr id="9" name="Subtitle 8"/>
          <p:cNvSpPr>
            <a:spLocks noGrp="1"/>
          </p:cNvSpPr>
          <p:nvPr>
            <p:ph type="subTitle" idx="1"/>
          </p:nvPr>
        </p:nvSpPr>
        <p:spPr>
          <a:xfrm>
            <a:off x="766358" y="2230393"/>
            <a:ext cx="10563496" cy="3726267"/>
          </a:xfrm>
        </p:spPr>
        <p:txBody>
          <a:bodyPr>
            <a:noAutofit/>
          </a:bodyPr>
          <a:lstStyle/>
          <a:p>
            <a:pPr algn="r">
              <a:lnSpc>
                <a:spcPct val="125000"/>
              </a:lnSpc>
            </a:pPr>
            <a:r>
              <a:rPr lang="ar-SA" sz="2800" b="1" dirty="0">
                <a:solidFill>
                  <a:srgbClr val="0070C0"/>
                </a:solidFill>
                <a:latin typeface="GE Dinkum Light" panose="00000500000000000000" pitchFamily="2" charset="-78"/>
                <a:cs typeface="GE Dinkum Light" panose="00000500000000000000" pitchFamily="2" charset="-78"/>
              </a:rPr>
              <a:t>يتمحور المشروع حول تنبؤ حالة المياه ومدى صلاحيتها للشرب، وهدفه الرئيسي تسليط الضوء على أهمية جودة المياه للاستخدام البشري وللحد من انتشار الأمراض المنقولة عن طريق المياه، بالإضافة إلى فهم تأثيرها على البيئة والصحة العامة. تم تحليل البيانات ومعالجتها لتوضيح العلاقات بين العوامل المؤثرة على جودة الماء، كما تم تطوير وتدريب عدة نماذج لتحقيق أعلى دقة ممكنة في التنبؤ بحالة المياه</a:t>
            </a:r>
          </a:p>
          <a:p>
            <a:pPr algn="r">
              <a:lnSpc>
                <a:spcPct val="125000"/>
              </a:lnSpc>
            </a:pPr>
            <a:endParaRPr lang="en-US" sz="2800" b="1" dirty="0">
              <a:solidFill>
                <a:srgbClr val="0070C0"/>
              </a:solidFill>
              <a:latin typeface="GE Dinkum Light" panose="00000500000000000000" pitchFamily="2" charset="-78"/>
              <a:cs typeface="GE Dinkum Light" panose="00000500000000000000" pitchFamily="2" charset="-78"/>
            </a:endParaRPr>
          </a:p>
        </p:txBody>
      </p:sp>
      <p:pic>
        <p:nvPicPr>
          <p:cNvPr id="6" name="Content Placeholder 5"/>
          <p:cNvPicPr>
            <a:picLocks noGrp="1" noChangeAspect="1"/>
          </p:cNvPicPr>
          <p:nvPr>
            <p:ph idx="4294967295"/>
          </p:nvPr>
        </p:nvPicPr>
        <p:blipFill>
          <a:blip r:embed="rId2" cstate="hqprint">
            <a:extLst>
              <a:ext uri="{28A0092B-C50C-407E-A947-70E740481C1C}">
                <a14:useLocalDpi xmlns:a14="http://schemas.microsoft.com/office/drawing/2010/main" val="0"/>
              </a:ext>
            </a:extLst>
          </a:blip>
          <a:stretch>
            <a:fillRect/>
          </a:stretch>
        </p:blipFill>
        <p:spPr>
          <a:xfrm>
            <a:off x="174185" y="156307"/>
            <a:ext cx="1363663" cy="473075"/>
          </a:xfrm>
        </p:spPr>
      </p:pic>
      <p:pic>
        <p:nvPicPr>
          <p:cNvPr id="7" name="Picture 6"/>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391494" y="188451"/>
            <a:ext cx="1661159" cy="408786"/>
          </a:xfrm>
          <a:prstGeom prst="rect">
            <a:avLst/>
          </a:prstGeom>
        </p:spPr>
      </p:pic>
    </p:spTree>
    <p:extLst>
      <p:ext uri="{BB962C8B-B14F-4D97-AF65-F5344CB8AC3E}">
        <p14:creationId xmlns:p14="http://schemas.microsoft.com/office/powerpoint/2010/main" val="2728486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1524000" y="-340680"/>
            <a:ext cx="9144000" cy="2387600"/>
          </a:xfrm>
        </p:spPr>
        <p:txBody>
          <a:bodyPr/>
          <a:lstStyle/>
          <a:p>
            <a:r>
              <a:rPr lang="ar-SA" sz="4800" dirty="0" smtClean="0">
                <a:solidFill>
                  <a:srgbClr val="002060"/>
                </a:solidFill>
                <a:latin typeface="GE Dinkum Medium" panose="00000800000000000000" pitchFamily="2" charset="-78"/>
                <a:cs typeface="GE Dinkum Medium" panose="00000800000000000000" pitchFamily="2" charset="-78"/>
              </a:rPr>
              <a:t>المقدمة</a:t>
            </a:r>
            <a:endParaRPr lang="en-US" dirty="0">
              <a:solidFill>
                <a:srgbClr val="002060"/>
              </a:solidFill>
              <a:latin typeface="GE Dinkum Medium" panose="00000800000000000000" pitchFamily="2" charset="-78"/>
              <a:cs typeface="GE Dinkum Medium" panose="00000800000000000000" pitchFamily="2" charset="-78"/>
            </a:endParaRPr>
          </a:p>
        </p:txBody>
      </p:sp>
      <p:sp>
        <p:nvSpPr>
          <p:cNvPr id="9" name="Subtitle 8"/>
          <p:cNvSpPr>
            <a:spLocks noGrp="1"/>
          </p:cNvSpPr>
          <p:nvPr>
            <p:ph type="subTitle" idx="1"/>
          </p:nvPr>
        </p:nvSpPr>
        <p:spPr>
          <a:xfrm>
            <a:off x="766358" y="2395860"/>
            <a:ext cx="10563496" cy="3726267"/>
          </a:xfrm>
        </p:spPr>
        <p:txBody>
          <a:bodyPr>
            <a:noAutofit/>
          </a:bodyPr>
          <a:lstStyle/>
          <a:p>
            <a:pPr algn="r">
              <a:lnSpc>
                <a:spcPct val="125000"/>
              </a:lnSpc>
            </a:pPr>
            <a:r>
              <a:rPr lang="ar-SA" sz="2800" b="1" dirty="0">
                <a:solidFill>
                  <a:srgbClr val="0070C0"/>
                </a:solidFill>
                <a:latin typeface="GE Dinkum Light" panose="00000500000000000000" pitchFamily="2" charset="-78"/>
                <a:cs typeface="GE Dinkum Light" panose="00000500000000000000" pitchFamily="2" charset="-78"/>
              </a:rPr>
              <a:t>تم اختيار فكرة المشروع نظرًا لأهمية وضرورة المياه في الحياة اليومية، حيث تعتبر أساسية في كل جانب من جوانب الحياة وفي كل ساعات اليوم. بالإضافة إلى ذلك، ترتبط جودة المياه بصحة الجمهور، ويتعين علينا الحفاظ عليها لصحة الفرد والمجتمع بشكل عام. كما أن بعض الأمراض يمكن أن تنتقل عن طريق المياه، مما يستدعي التوعية واتخاذ الإجراءات اللازمة للحد من انتشارها، وهذا يأتي في ظل زيادة عدد شركات المياه التجارية</a:t>
            </a:r>
          </a:p>
          <a:p>
            <a:pPr>
              <a:lnSpc>
                <a:spcPct val="125000"/>
              </a:lnSpc>
            </a:pPr>
            <a:endParaRPr lang="en-US" sz="2800" dirty="0">
              <a:solidFill>
                <a:srgbClr val="0070C0"/>
              </a:solidFill>
              <a:latin typeface="GE Dinkum Light" panose="00000500000000000000" pitchFamily="2" charset="-78"/>
              <a:cs typeface="GE Dinkum Light" panose="00000500000000000000" pitchFamily="2" charset="-78"/>
            </a:endParaRPr>
          </a:p>
        </p:txBody>
      </p:sp>
      <p:pic>
        <p:nvPicPr>
          <p:cNvPr id="6" name="Content Placeholder 5"/>
          <p:cNvPicPr>
            <a:picLocks noGrp="1" noChangeAspect="1"/>
          </p:cNvPicPr>
          <p:nvPr>
            <p:ph idx="4294967295"/>
          </p:nvPr>
        </p:nvPicPr>
        <p:blipFill>
          <a:blip r:embed="rId2" cstate="hqprint">
            <a:extLst>
              <a:ext uri="{28A0092B-C50C-407E-A947-70E740481C1C}">
                <a14:useLocalDpi xmlns:a14="http://schemas.microsoft.com/office/drawing/2010/main" val="0"/>
              </a:ext>
            </a:extLst>
          </a:blip>
          <a:stretch>
            <a:fillRect/>
          </a:stretch>
        </p:blipFill>
        <p:spPr>
          <a:xfrm>
            <a:off x="174185" y="156307"/>
            <a:ext cx="1363663" cy="473075"/>
          </a:xfrm>
        </p:spPr>
      </p:pic>
      <p:pic>
        <p:nvPicPr>
          <p:cNvPr id="7" name="Picture 6"/>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391494" y="188451"/>
            <a:ext cx="1661159" cy="408786"/>
          </a:xfrm>
          <a:prstGeom prst="rect">
            <a:avLst/>
          </a:prstGeom>
        </p:spPr>
      </p:pic>
    </p:spTree>
    <p:extLst>
      <p:ext uri="{BB962C8B-B14F-4D97-AF65-F5344CB8AC3E}">
        <p14:creationId xmlns:p14="http://schemas.microsoft.com/office/powerpoint/2010/main" val="896153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1524000" y="-340680"/>
            <a:ext cx="9144000" cy="2387600"/>
          </a:xfrm>
        </p:spPr>
        <p:txBody>
          <a:bodyPr/>
          <a:lstStyle/>
          <a:p>
            <a:r>
              <a:rPr lang="ar-SA" sz="4800" dirty="0" smtClean="0">
                <a:solidFill>
                  <a:srgbClr val="002060"/>
                </a:solidFill>
                <a:latin typeface="GE Dinkum Medium" panose="00000800000000000000" pitchFamily="2" charset="-78"/>
                <a:cs typeface="GE Dinkum Medium" panose="00000800000000000000" pitchFamily="2" charset="-78"/>
              </a:rPr>
              <a:t>المراجعة الادبية</a:t>
            </a:r>
            <a:endParaRPr lang="en-US" dirty="0">
              <a:solidFill>
                <a:srgbClr val="002060"/>
              </a:solidFill>
              <a:latin typeface="GE Dinkum Medium" panose="00000800000000000000" pitchFamily="2" charset="-78"/>
              <a:cs typeface="GE Dinkum Medium" panose="00000800000000000000" pitchFamily="2" charset="-78"/>
            </a:endParaRPr>
          </a:p>
        </p:txBody>
      </p:sp>
      <p:sp>
        <p:nvSpPr>
          <p:cNvPr id="9" name="Subtitle 8"/>
          <p:cNvSpPr>
            <a:spLocks noGrp="1"/>
          </p:cNvSpPr>
          <p:nvPr>
            <p:ph type="subTitle" idx="1"/>
          </p:nvPr>
        </p:nvSpPr>
        <p:spPr>
          <a:xfrm>
            <a:off x="766358" y="1969133"/>
            <a:ext cx="10563496" cy="3726267"/>
          </a:xfrm>
        </p:spPr>
        <p:txBody>
          <a:bodyPr>
            <a:noAutofit/>
          </a:bodyPr>
          <a:lstStyle/>
          <a:p>
            <a:pPr lvl="0" algn="l">
              <a:lnSpc>
                <a:spcPct val="125000"/>
              </a:lnSpc>
              <a:spcBef>
                <a:spcPts val="0"/>
              </a:spcBef>
            </a:pPr>
            <a:endParaRPr lang="ar-SA" sz="2800" b="1" dirty="0">
              <a:solidFill>
                <a:srgbClr val="0070C0"/>
              </a:solidFill>
              <a:latin typeface="GE Dinkum Light" panose="00000500000000000000" pitchFamily="2" charset="-78"/>
              <a:ea typeface="Tajawal"/>
              <a:cs typeface="GE Dinkum Light" panose="00000500000000000000" pitchFamily="2" charset="-78"/>
              <a:sym typeface="Tajawal"/>
            </a:endParaRPr>
          </a:p>
          <a:p>
            <a:pPr lvl="0" algn="just" rtl="1">
              <a:lnSpc>
                <a:spcPct val="125000"/>
              </a:lnSpc>
              <a:spcBef>
                <a:spcPts val="600"/>
              </a:spcBef>
              <a:spcAft>
                <a:spcPts val="600"/>
              </a:spcAft>
            </a:pPr>
            <a:r>
              <a:rPr lang="ar-SA" sz="2800" b="1" dirty="0">
                <a:solidFill>
                  <a:srgbClr val="0070C0"/>
                </a:solidFill>
                <a:latin typeface="GE Dinkum Light" panose="00000500000000000000" pitchFamily="2" charset="-78"/>
                <a:cs typeface="GE Dinkum Light" panose="00000500000000000000" pitchFamily="2" charset="-78"/>
                <a:sym typeface="Tajawal"/>
              </a:rPr>
              <a:t>تم البحث عن موضوع المشروع ووجد ان قد تم عمل دراسات وكانت الدقة بالنماذج المستخدمة من قبلهم  تترواح بين 58 الى 68 في المائة, ومن خلال دراسة البيانات وجد بها قيم مفقودة كبيره تحتاج الى بيانات اكثر وقيم مفقودة اقل للوصول لدقة في النماذج المستخدمة مستقبلاً  </a:t>
            </a:r>
            <a:endParaRPr lang="ar-SA" sz="2800" b="1" dirty="0">
              <a:solidFill>
                <a:srgbClr val="0070C0"/>
              </a:solidFill>
              <a:latin typeface="GE Dinkum Light" panose="00000500000000000000" pitchFamily="2" charset="-78"/>
              <a:cs typeface="GE Dinkum Light" panose="00000500000000000000" pitchFamily="2" charset="-78"/>
              <a:sym typeface="Tajawal"/>
            </a:endParaRPr>
          </a:p>
        </p:txBody>
      </p:sp>
      <p:pic>
        <p:nvPicPr>
          <p:cNvPr id="6" name="Content Placeholder 5"/>
          <p:cNvPicPr>
            <a:picLocks noGrp="1" noChangeAspect="1"/>
          </p:cNvPicPr>
          <p:nvPr>
            <p:ph idx="4294967295"/>
          </p:nvPr>
        </p:nvPicPr>
        <p:blipFill>
          <a:blip r:embed="rId2" cstate="hqprint">
            <a:extLst>
              <a:ext uri="{28A0092B-C50C-407E-A947-70E740481C1C}">
                <a14:useLocalDpi xmlns:a14="http://schemas.microsoft.com/office/drawing/2010/main" val="0"/>
              </a:ext>
            </a:extLst>
          </a:blip>
          <a:stretch>
            <a:fillRect/>
          </a:stretch>
        </p:blipFill>
        <p:spPr>
          <a:xfrm>
            <a:off x="174185" y="156307"/>
            <a:ext cx="1363663" cy="473075"/>
          </a:xfrm>
        </p:spPr>
      </p:pic>
      <p:pic>
        <p:nvPicPr>
          <p:cNvPr id="7" name="Picture 6"/>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391494" y="188451"/>
            <a:ext cx="1661159" cy="408786"/>
          </a:xfrm>
          <a:prstGeom prst="rect">
            <a:avLst/>
          </a:prstGeom>
        </p:spPr>
      </p:pic>
    </p:spTree>
    <p:extLst>
      <p:ext uri="{BB962C8B-B14F-4D97-AF65-F5344CB8AC3E}">
        <p14:creationId xmlns:p14="http://schemas.microsoft.com/office/powerpoint/2010/main" val="3114292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1524000" y="-340680"/>
            <a:ext cx="9144000" cy="2387600"/>
          </a:xfrm>
        </p:spPr>
        <p:txBody>
          <a:bodyPr>
            <a:normAutofit/>
          </a:bodyPr>
          <a:lstStyle/>
          <a:p>
            <a:r>
              <a:rPr lang="ar-SA" sz="4400" dirty="0" smtClean="0">
                <a:solidFill>
                  <a:srgbClr val="002060"/>
                </a:solidFill>
                <a:latin typeface="GE Dinkum Medium" panose="00000800000000000000" pitchFamily="2" charset="-78"/>
                <a:cs typeface="GE Dinkum Medium" panose="00000800000000000000" pitchFamily="2" charset="-78"/>
              </a:rPr>
              <a:t>وصف البيانات وهيكل المشروع</a:t>
            </a:r>
            <a:endParaRPr lang="en-US" sz="5400" dirty="0">
              <a:solidFill>
                <a:srgbClr val="002060"/>
              </a:solidFill>
              <a:latin typeface="GE Dinkum Medium" panose="00000800000000000000" pitchFamily="2" charset="-78"/>
              <a:cs typeface="GE Dinkum Medium" panose="00000800000000000000" pitchFamily="2" charset="-78"/>
            </a:endParaRPr>
          </a:p>
        </p:txBody>
      </p:sp>
      <p:sp>
        <p:nvSpPr>
          <p:cNvPr id="9" name="Subtitle 8"/>
          <p:cNvSpPr>
            <a:spLocks noGrp="1"/>
          </p:cNvSpPr>
          <p:nvPr>
            <p:ph type="subTitle" idx="1"/>
          </p:nvPr>
        </p:nvSpPr>
        <p:spPr>
          <a:xfrm>
            <a:off x="766358" y="2273935"/>
            <a:ext cx="10563496" cy="3726267"/>
          </a:xfrm>
        </p:spPr>
        <p:txBody>
          <a:bodyPr>
            <a:noAutofit/>
          </a:bodyPr>
          <a:lstStyle/>
          <a:p>
            <a:pPr algn="r" rtl="1">
              <a:lnSpc>
                <a:spcPct val="125000"/>
              </a:lnSpc>
            </a:pPr>
            <a:r>
              <a:rPr lang="ar-SA" sz="2800" b="1" dirty="0" smtClean="0">
                <a:solidFill>
                  <a:srgbClr val="0070C0"/>
                </a:solidFill>
                <a:latin typeface="GE Dinkum Light" panose="00000500000000000000" pitchFamily="2" charset="-78"/>
                <a:cs typeface="GE Dinkum Light" panose="00000500000000000000" pitchFamily="2" charset="-78"/>
              </a:rPr>
              <a:t>أولاً:- قمنا بالحصول على البيانات من منصة   </a:t>
            </a:r>
            <a:r>
              <a:rPr lang="en-US" sz="2800" b="1" dirty="0" err="1" smtClean="0">
                <a:solidFill>
                  <a:srgbClr val="0070C0"/>
                </a:solidFill>
                <a:latin typeface="Arial Rounded MT Bold" panose="020F0704030504030204" pitchFamily="34" charset="0"/>
                <a:cs typeface="GE Dinkum Light" panose="00000500000000000000" pitchFamily="2" charset="-78"/>
              </a:rPr>
              <a:t>Kaggle</a:t>
            </a:r>
            <a:endParaRPr lang="en-US" sz="2800" b="1" dirty="0" smtClean="0">
              <a:solidFill>
                <a:srgbClr val="0070C0"/>
              </a:solidFill>
              <a:latin typeface="Arial Rounded MT Bold" panose="020F0704030504030204" pitchFamily="34" charset="0"/>
              <a:cs typeface="GE Dinkum Light" panose="00000500000000000000" pitchFamily="2" charset="-78"/>
            </a:endParaRPr>
          </a:p>
          <a:p>
            <a:pPr algn="r" rtl="1">
              <a:lnSpc>
                <a:spcPct val="125000"/>
              </a:lnSpc>
            </a:pPr>
            <a:r>
              <a:rPr lang="en-US" sz="2800" b="1" dirty="0" smtClean="0">
                <a:solidFill>
                  <a:srgbClr val="0070C0"/>
                </a:solidFill>
                <a:latin typeface="GE Dinkum Light" panose="00000500000000000000" pitchFamily="2" charset="-78"/>
                <a:cs typeface="GE Dinkum Light" panose="00000500000000000000" pitchFamily="2" charset="-78"/>
              </a:rPr>
              <a:t> </a:t>
            </a:r>
            <a:r>
              <a:rPr lang="ar-SA" sz="2800" b="1" dirty="0" smtClean="0">
                <a:solidFill>
                  <a:srgbClr val="0070C0"/>
                </a:solidFill>
                <a:latin typeface="GE Dinkum Light" panose="00000500000000000000" pitchFamily="2" charset="-78"/>
                <a:cs typeface="GE Dinkum Light" panose="00000500000000000000" pitchFamily="2" charset="-78"/>
              </a:rPr>
              <a:t>ثانياً:- بعد تحليل البيانات، اكتشفنا وجود قيم مفقودة تمت معالجة هذه القيم باستخدام رموز برمجية لتحويلها إلى قيم معينة، وذلك باستخدام المتوسط الحسابي للعمود الذي تحتوي القيم المفقودة فيه. واجهنا مشكلة فيما يتعلق بالدقة، لذا قمنا بتطبيق عمليات التطبيع للوصول إلى دقة عالية. كما قمنا باستخدام عدد من الرسوم البيانية لتوضيح العلاقات بين الأعمدة المؤثرة في جودة المياه، وعملنا على عدد من النماذج للوصول إلى أعلى دقة ممكنة</a:t>
            </a:r>
            <a:endParaRPr lang="ar-SA" sz="2800" b="1" dirty="0">
              <a:solidFill>
                <a:srgbClr val="0070C0"/>
              </a:solidFill>
              <a:latin typeface="GE Dinkum Light" panose="00000500000000000000" pitchFamily="2" charset="-78"/>
              <a:ea typeface="Tajawal"/>
              <a:cs typeface="GE Dinkum Light" panose="00000500000000000000" pitchFamily="2" charset="-78"/>
              <a:sym typeface="Tajawal"/>
            </a:endParaRPr>
          </a:p>
        </p:txBody>
      </p:sp>
      <p:pic>
        <p:nvPicPr>
          <p:cNvPr id="6" name="Content Placeholder 5"/>
          <p:cNvPicPr>
            <a:picLocks noGrp="1" noChangeAspect="1"/>
          </p:cNvPicPr>
          <p:nvPr>
            <p:ph idx="4294967295"/>
          </p:nvPr>
        </p:nvPicPr>
        <p:blipFill>
          <a:blip r:embed="rId2" cstate="hqprint">
            <a:extLst>
              <a:ext uri="{28A0092B-C50C-407E-A947-70E740481C1C}">
                <a14:useLocalDpi xmlns:a14="http://schemas.microsoft.com/office/drawing/2010/main" val="0"/>
              </a:ext>
            </a:extLst>
          </a:blip>
          <a:stretch>
            <a:fillRect/>
          </a:stretch>
        </p:blipFill>
        <p:spPr>
          <a:xfrm>
            <a:off x="174185" y="156307"/>
            <a:ext cx="1363663" cy="473075"/>
          </a:xfrm>
        </p:spPr>
      </p:pic>
      <p:pic>
        <p:nvPicPr>
          <p:cNvPr id="7" name="Picture 6"/>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391494" y="188451"/>
            <a:ext cx="1661159" cy="408786"/>
          </a:xfrm>
          <a:prstGeom prst="rect">
            <a:avLst/>
          </a:prstGeom>
        </p:spPr>
      </p:pic>
    </p:spTree>
    <p:extLst>
      <p:ext uri="{BB962C8B-B14F-4D97-AF65-F5344CB8AC3E}">
        <p14:creationId xmlns:p14="http://schemas.microsoft.com/office/powerpoint/2010/main" val="1679566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1524000" y="-340680"/>
            <a:ext cx="9144000" cy="2387600"/>
          </a:xfrm>
        </p:spPr>
        <p:txBody>
          <a:bodyPr>
            <a:normAutofit/>
          </a:bodyPr>
          <a:lstStyle/>
          <a:p>
            <a:r>
              <a:rPr lang="ar-SA" sz="4400" dirty="0" smtClean="0">
                <a:solidFill>
                  <a:srgbClr val="002060"/>
                </a:solidFill>
                <a:latin typeface="GE Dinkum Medium" panose="00000800000000000000" pitchFamily="2" charset="-78"/>
                <a:cs typeface="GE Dinkum Medium" panose="00000800000000000000" pitchFamily="2" charset="-78"/>
              </a:rPr>
              <a:t>المنهجية</a:t>
            </a:r>
            <a:endParaRPr lang="en-US" sz="5400" dirty="0">
              <a:solidFill>
                <a:srgbClr val="002060"/>
              </a:solidFill>
              <a:latin typeface="GE Dinkum Medium" panose="00000800000000000000" pitchFamily="2" charset="-78"/>
              <a:cs typeface="GE Dinkum Medium" panose="00000800000000000000" pitchFamily="2" charset="-78"/>
            </a:endParaRPr>
          </a:p>
        </p:txBody>
      </p:sp>
      <p:sp>
        <p:nvSpPr>
          <p:cNvPr id="9" name="Subtitle 8"/>
          <p:cNvSpPr>
            <a:spLocks noGrp="1"/>
          </p:cNvSpPr>
          <p:nvPr>
            <p:ph type="subTitle" idx="1"/>
          </p:nvPr>
        </p:nvSpPr>
        <p:spPr>
          <a:xfrm>
            <a:off x="679267" y="2247817"/>
            <a:ext cx="10865022" cy="4074606"/>
          </a:xfrm>
        </p:spPr>
        <p:txBody>
          <a:bodyPr>
            <a:noAutofit/>
          </a:bodyPr>
          <a:lstStyle/>
          <a:p>
            <a:pPr lvl="0" algn="r" eaLnBrk="0" fontAlgn="base" hangingPunct="0">
              <a:lnSpc>
                <a:spcPct val="125000"/>
              </a:lnSpc>
              <a:spcBef>
                <a:spcPct val="0"/>
              </a:spcBef>
              <a:spcAft>
                <a:spcPct val="0"/>
              </a:spcAft>
              <a:buClrTx/>
            </a:pPr>
            <a:r>
              <a:rPr lang="ar-SA" altLang="ar-SA" sz="2800" b="1" dirty="0" smtClean="0">
                <a:solidFill>
                  <a:srgbClr val="0070C0"/>
                </a:solidFill>
                <a:latin typeface="GE Dinkum Light" panose="00000500000000000000" pitchFamily="2" charset="-78"/>
                <a:cs typeface="GE Dinkum Light" panose="00000500000000000000" pitchFamily="2" charset="-78"/>
              </a:rPr>
              <a:t>تجميع </a:t>
            </a:r>
            <a:r>
              <a:rPr lang="ar-SA" altLang="ar-SA" sz="2800" b="1" dirty="0">
                <a:solidFill>
                  <a:srgbClr val="0070C0"/>
                </a:solidFill>
                <a:latin typeface="GE Dinkum Light" panose="00000500000000000000" pitchFamily="2" charset="-78"/>
                <a:cs typeface="GE Dinkum Light" panose="00000500000000000000" pitchFamily="2" charset="-78"/>
              </a:rPr>
              <a:t>البيانات: تم جمع البيانات المتعلقة بجودة المياه من مصادر متعددة، مثل قواعد البيانات الحكومية، والمؤسسات البيئية، والدراسات العلمية السابقة</a:t>
            </a:r>
            <a:r>
              <a:rPr lang="ar-SA" altLang="ar-SA" sz="2800" b="1" dirty="0" smtClean="0">
                <a:solidFill>
                  <a:srgbClr val="0070C0"/>
                </a:solidFill>
                <a:latin typeface="GE Dinkum Light" panose="00000500000000000000" pitchFamily="2" charset="-78"/>
                <a:cs typeface="GE Dinkum Light" panose="00000500000000000000" pitchFamily="2" charset="-78"/>
              </a:rPr>
              <a:t>.</a:t>
            </a:r>
          </a:p>
          <a:p>
            <a:pPr lvl="0" algn="r" eaLnBrk="0" fontAlgn="base" hangingPunct="0">
              <a:lnSpc>
                <a:spcPct val="125000"/>
              </a:lnSpc>
              <a:spcBef>
                <a:spcPct val="0"/>
              </a:spcBef>
              <a:spcAft>
                <a:spcPct val="0"/>
              </a:spcAft>
              <a:buClrTx/>
            </a:pPr>
            <a:endParaRPr lang="ar-SA" altLang="ar-SA" sz="2800" b="1" dirty="0">
              <a:solidFill>
                <a:srgbClr val="0070C0"/>
              </a:solidFill>
              <a:latin typeface="GE Dinkum Light" panose="00000500000000000000" pitchFamily="2" charset="-78"/>
              <a:cs typeface="GE Dinkum Light" panose="00000500000000000000" pitchFamily="2" charset="-78"/>
            </a:endParaRPr>
          </a:p>
          <a:p>
            <a:pPr lvl="0" algn="r" eaLnBrk="0" fontAlgn="base" hangingPunct="0">
              <a:lnSpc>
                <a:spcPct val="125000"/>
              </a:lnSpc>
              <a:spcBef>
                <a:spcPct val="0"/>
              </a:spcBef>
              <a:spcAft>
                <a:spcPct val="0"/>
              </a:spcAft>
              <a:buClrTx/>
            </a:pPr>
            <a:r>
              <a:rPr lang="ar-SA" altLang="ar-SA" sz="2800" b="1" dirty="0">
                <a:solidFill>
                  <a:srgbClr val="0070C0"/>
                </a:solidFill>
                <a:latin typeface="GE Dinkum Light" panose="00000500000000000000" pitchFamily="2" charset="-78"/>
                <a:cs typeface="GE Dinkum Light" panose="00000500000000000000" pitchFamily="2" charset="-78"/>
              </a:rPr>
              <a:t>تنظيف البيانات: تم استخدام أدوات البرمجيات لتنظيف وتحليل البيانات، بما في ذلك معالجة القيم المفقودة وتصحيح البيانات غير الصحيحة أو المتناقضة.</a:t>
            </a:r>
          </a:p>
          <a:p>
            <a:pPr lvl="0" algn="r" eaLnBrk="0" fontAlgn="base" hangingPunct="0">
              <a:lnSpc>
                <a:spcPct val="125000"/>
              </a:lnSpc>
              <a:spcBef>
                <a:spcPct val="0"/>
              </a:spcBef>
              <a:spcAft>
                <a:spcPct val="0"/>
              </a:spcAft>
              <a:buClrTx/>
            </a:pPr>
            <a:r>
              <a:rPr lang="ar-SA" altLang="ar-SA" sz="2800" b="1" dirty="0">
                <a:solidFill>
                  <a:srgbClr val="0070C0"/>
                </a:solidFill>
                <a:latin typeface="GE Dinkum Light" panose="00000500000000000000" pitchFamily="2" charset="-78"/>
                <a:cs typeface="GE Dinkum Light" panose="00000500000000000000" pitchFamily="2" charset="-78"/>
              </a:rPr>
              <a:t>استكشاف البيانات: تم استخدام تقنيات التحليل الاستكشافي لفهم البيانات بشكل أفضل، مثل الرسوم البيانية والتحليل الإحصائي</a:t>
            </a:r>
            <a:r>
              <a:rPr lang="ar-SA" altLang="ar-SA" sz="2800" b="1" dirty="0" smtClean="0">
                <a:solidFill>
                  <a:srgbClr val="0070C0"/>
                </a:solidFill>
                <a:latin typeface="GE Dinkum Light" panose="00000500000000000000" pitchFamily="2" charset="-78"/>
                <a:cs typeface="GE Dinkum Light" panose="00000500000000000000" pitchFamily="2" charset="-78"/>
              </a:rPr>
              <a:t>.</a:t>
            </a:r>
            <a:endParaRPr lang="ar-SA" altLang="ar-SA" sz="2800" b="1" dirty="0">
              <a:solidFill>
                <a:srgbClr val="0070C0"/>
              </a:solidFill>
              <a:latin typeface="GE Dinkum Light" panose="00000500000000000000" pitchFamily="2" charset="-78"/>
              <a:cs typeface="GE Dinkum Light" panose="00000500000000000000" pitchFamily="2" charset="-78"/>
            </a:endParaRPr>
          </a:p>
        </p:txBody>
      </p:sp>
      <p:pic>
        <p:nvPicPr>
          <p:cNvPr id="6" name="Content Placeholder 5"/>
          <p:cNvPicPr>
            <a:picLocks noGrp="1" noChangeAspect="1"/>
          </p:cNvPicPr>
          <p:nvPr>
            <p:ph idx="4294967295"/>
          </p:nvPr>
        </p:nvPicPr>
        <p:blipFill>
          <a:blip r:embed="rId2" cstate="hqprint">
            <a:extLst>
              <a:ext uri="{28A0092B-C50C-407E-A947-70E740481C1C}">
                <a14:useLocalDpi xmlns:a14="http://schemas.microsoft.com/office/drawing/2010/main" val="0"/>
              </a:ext>
            </a:extLst>
          </a:blip>
          <a:stretch>
            <a:fillRect/>
          </a:stretch>
        </p:blipFill>
        <p:spPr>
          <a:xfrm>
            <a:off x="174185" y="156307"/>
            <a:ext cx="1363663" cy="473075"/>
          </a:xfrm>
        </p:spPr>
      </p:pic>
      <p:pic>
        <p:nvPicPr>
          <p:cNvPr id="7" name="Picture 6"/>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391494" y="188451"/>
            <a:ext cx="1661159" cy="408786"/>
          </a:xfrm>
          <a:prstGeom prst="rect">
            <a:avLst/>
          </a:prstGeom>
        </p:spPr>
      </p:pic>
    </p:spTree>
    <p:extLst>
      <p:ext uri="{BB962C8B-B14F-4D97-AF65-F5344CB8AC3E}">
        <p14:creationId xmlns:p14="http://schemas.microsoft.com/office/powerpoint/2010/main" val="37688336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282</TotalTime>
  <Words>726</Words>
  <Application>Microsoft Office PowerPoint</Application>
  <PresentationFormat>Widescreen</PresentationFormat>
  <Paragraphs>60</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AGA Arabesque Desktop</vt:lpstr>
      <vt:lpstr>Aptos</vt:lpstr>
      <vt:lpstr>Aptos Display</vt:lpstr>
      <vt:lpstr>Arial</vt:lpstr>
      <vt:lpstr>Arial Rounded MT Bold</vt:lpstr>
      <vt:lpstr>GE Dinkum Light</vt:lpstr>
      <vt:lpstr>GE Dinkum Medium</vt:lpstr>
      <vt:lpstr>Tajawal</vt:lpstr>
      <vt:lpstr>Office Theme</vt:lpstr>
      <vt:lpstr>تقرير المشروع</vt:lpstr>
      <vt:lpstr>PowerPoint Presentation</vt:lpstr>
      <vt:lpstr>PowerPoint Presentation</vt:lpstr>
      <vt:lpstr>العنوان</vt:lpstr>
      <vt:lpstr>الملخص</vt:lpstr>
      <vt:lpstr>المقدمة</vt:lpstr>
      <vt:lpstr>المراجعة الادبية</vt:lpstr>
      <vt:lpstr>وصف البيانات وهيكل المشروع</vt:lpstr>
      <vt:lpstr>المنهجية</vt:lpstr>
      <vt:lpstr>المنهجية</vt:lpstr>
      <vt:lpstr>Discussion and Results: </vt:lpstr>
      <vt:lpstr>الخلاصة والعمل في المستقبل</vt:lpstr>
      <vt:lpstr>الخاتمة والعمل في المستقبل</vt:lpstr>
      <vt:lpstr>الخاتمة والعمل في المستقبل</vt:lpstr>
      <vt:lpstr>الفريق</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تقرير المشروع</dc:title>
  <dc:creator>A</dc:creator>
  <cp:lastModifiedBy>DAZMEND </cp:lastModifiedBy>
  <cp:revision>11</cp:revision>
  <dcterms:created xsi:type="dcterms:W3CDTF">2024-02-14T15:30:52Z</dcterms:created>
  <dcterms:modified xsi:type="dcterms:W3CDTF">2024-02-15T07:44:13Z</dcterms:modified>
</cp:coreProperties>
</file>