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A954-5388-9B3E-16F9-5EB9972B1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EBEFF-B84E-2464-ED50-473AAC28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0E19-87DE-355C-D3D9-C424159C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145DC-0BCC-F77F-ED75-DF4193C7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F970-C5F3-284D-BBF0-348D99A7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D867-24F2-AA08-F9CC-9B5C568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C7D4-2E74-7DAC-679F-C81910E4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155C-D9ED-55F7-812E-336DE1E9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3934-322F-AEDE-DC27-847A99C0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B42D-AEEE-45C8-9E0C-727149A2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3B1B-6E8F-A452-CCEA-406D77F9F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EEBA-F212-6571-10BD-818B718F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63CF-122C-4699-D7F0-C6B9CBE0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7B8A-57F8-562E-1399-7477E321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7039-E2C8-E0ED-5D3C-4C603604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127B-D115-7D17-2C0C-689E9B9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CF50-10C6-CFDE-FCE4-8FFE0477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7255-5C7F-AD26-4049-1C3F3F25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84A59-324E-9FC0-1165-3ABDDCEA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674C-98FD-23A0-CEDA-F2624451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0EB8-B36C-5824-6DDB-8BCF2D33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F917-30C7-87B6-8944-94360AD2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247A-7D10-53F2-DD47-A99A858D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0C9B-3931-8B23-079C-E416620A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E14D-9DDC-8F0E-BCEF-D357799F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593A-44F3-8E4B-5F10-D71F238E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1199-08EA-80CA-4EFD-7B6E47058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555A-6E89-EF4D-AACD-022B8EB7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3DD68-F428-341C-4410-998A0693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C823-BF35-B022-DDAD-40CEEEC9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AF8C-0A20-F95B-A4BB-0EF07F74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9C4F-ABDE-7619-222D-F1424DFC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F911-444B-061D-25F3-38ECB7D9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670E9-CAF9-E480-543E-664FEB16E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73286-31E8-5144-F2CA-AFCE100B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50E9-7A70-EFBF-DC6A-D293BAAC7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88CFF-CEA4-2C5C-6403-AD47DC91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67266-C11C-7EB3-0646-202792E6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C95E6-A940-71A0-A528-99F84758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0255-A033-8731-4AE1-F7A665B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7C7BB-07D3-AB5C-C3AF-903BE382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046F-D854-769C-D513-BFCC33F3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F4592-D33A-B83B-C108-6FCA8B5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7F034-3D79-3BC9-B790-55630C87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5BE35-7EDC-EBF6-4398-16819E58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2F3F4-60AB-F4C1-F43D-C882EF0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6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748-3C85-1CC0-3661-29647A48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4DD4-5489-97C6-F2C4-2B8AB521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BC432-59C7-E08B-50C0-5F6664A4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2DD9-A27A-3DD8-7ED5-3EC5CBDF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71F92-DBE7-4C42-FF66-1508FDF5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39F04-CD5D-36FC-9819-5B346BB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D6B-C5BC-21F2-F568-CF66E20B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CE59A-BD05-E0A4-FEE9-39B452FA5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CA73B-2B42-4F3E-9220-2E0D3E6D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5D9B9-6FAD-6BD2-BA24-5F5A78D4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C888-1FE1-F326-FC7F-F40DAAA4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51DBF-F25D-15A6-03A6-93EBB143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6B687-C08A-A391-3505-EB5FBB8D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6A62-0D44-9B33-F725-6FA3BA6D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97C7-D3DC-F49D-7CD4-224CD8DEC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708C9-6F45-45B9-8A78-896A4669E28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B730-3C93-CED6-DB6F-3ACFD491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8F02-94B9-DA89-AA8A-BF13A7B9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F7112-FEA7-454C-ACC2-D64D0F2E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0872-4688-D9DA-C8B9-DBCA7751C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5730" y="3127392"/>
            <a:ext cx="6764990" cy="2089042"/>
          </a:xfrm>
        </p:spPr>
        <p:txBody>
          <a:bodyPr>
            <a:normAutofit/>
          </a:bodyPr>
          <a:lstStyle/>
          <a:p>
            <a:r>
              <a:rPr lang="ar-SA" sz="5400" dirty="0" smtClean="0">
                <a:solidFill>
                  <a:srgbClr val="002060"/>
                </a:solidFill>
                <a:latin typeface="AGA Arabesque Desktop" panose="05010101010101010101" pitchFamily="2" charset="2"/>
                <a:cs typeface="GE Dinkum Medium" panose="00000800000000000000" pitchFamily="2" charset="-78"/>
              </a:rPr>
              <a:t>مشروع جودة المياة</a:t>
            </a:r>
            <a:endParaRPr lang="en-US" sz="5400" dirty="0">
              <a:solidFill>
                <a:srgbClr val="002060"/>
              </a:solidFill>
              <a:latin typeface="AGA Arabesque Desktop" panose="05010101010101010101" pitchFamily="2" charset="2"/>
              <a:cs typeface="GE Dinkum Medium" panose="000008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01" y="1067822"/>
            <a:ext cx="5333048" cy="30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-340680"/>
            <a:ext cx="9144000" cy="2387600"/>
          </a:xfrm>
        </p:spPr>
        <p:txBody>
          <a:bodyPr>
            <a:normAutofit/>
          </a:bodyPr>
          <a:lstStyle/>
          <a:p>
            <a:r>
              <a:rPr lang="ar-SA" sz="4400" dirty="0" smtClean="0">
                <a:solidFill>
                  <a:srgbClr val="00206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المقدمة</a:t>
            </a:r>
            <a:endParaRPr lang="en-US" sz="5400" dirty="0">
              <a:solidFill>
                <a:srgbClr val="00206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366" y="2280365"/>
            <a:ext cx="11347268" cy="430973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altLang="ar-SA" sz="2600" b="1" dirty="0" smtClean="0">
                <a:solidFill>
                  <a:srgbClr val="0070C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مرحبا </a:t>
            </a:r>
            <a:r>
              <a:rPr lang="ar-SA" altLang="ar-SA" sz="2600" b="1" dirty="0">
                <a:solidFill>
                  <a:srgbClr val="0070C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بكم في عرضنا حول مشروع </a:t>
            </a:r>
            <a:r>
              <a:rPr lang="ar-SA" altLang="ar-SA" sz="2600" b="1" dirty="0" smtClean="0">
                <a:solidFill>
                  <a:srgbClr val="0070C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"جودة المياة"، </a:t>
            </a:r>
            <a:r>
              <a:rPr lang="ar-SA" altLang="ar-SA" sz="2600" b="1" dirty="0">
                <a:solidFill>
                  <a:srgbClr val="0070C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حيث نجمع بين الابتكار والتكنولوجيا لتحسين فهمنا لجودة المياه وضمان صحتها. في ظل التحديات البيئية المستمرة، يمثل هذا المشروع خطوة مهمة نحو توفير مياه نظيفة وآمنة</a:t>
            </a:r>
            <a:endParaRPr lang="ar-SA" altLang="ar-SA" sz="2600" b="1" dirty="0">
              <a:solidFill>
                <a:srgbClr val="0070C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5" y="156307"/>
            <a:ext cx="1363663" cy="473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94" y="188451"/>
            <a:ext cx="1661159" cy="4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3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-340680"/>
            <a:ext cx="9144000" cy="2387600"/>
          </a:xfrm>
        </p:spPr>
        <p:txBody>
          <a:bodyPr>
            <a:normAutofit/>
          </a:bodyPr>
          <a:lstStyle/>
          <a:p>
            <a:r>
              <a:rPr lang="ar-SA" sz="4400" dirty="0" smtClean="0">
                <a:solidFill>
                  <a:srgbClr val="00206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الهدف</a:t>
            </a:r>
            <a:endParaRPr lang="en-US" sz="5400" dirty="0">
              <a:solidFill>
                <a:srgbClr val="00206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366" y="2280365"/>
            <a:ext cx="11347268" cy="430973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sz="2800" dirty="0">
                <a:solidFill>
                  <a:srgbClr val="0070C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هدفنا هو تحسين قدرتنا على التنبؤ بصلاحية المياه باستخدام أحدث تقنيات علم البيانات. سنقوم بتحليل مجموعة شاملة من البيانات لتحديد الاتجاهات والتغيرات في جودة المياه والعوامل المؤثرة</a:t>
            </a:r>
            <a:endParaRPr lang="ar-SA" altLang="ar-SA" sz="2800" b="1" dirty="0">
              <a:solidFill>
                <a:srgbClr val="0070C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5" y="156307"/>
            <a:ext cx="1363663" cy="473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94" y="188451"/>
            <a:ext cx="1661159" cy="4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-340680"/>
            <a:ext cx="9144000" cy="2387600"/>
          </a:xfrm>
        </p:spPr>
        <p:txBody>
          <a:bodyPr>
            <a:normAutofit/>
          </a:bodyPr>
          <a:lstStyle/>
          <a:p>
            <a:r>
              <a:rPr lang="ar-SA" sz="4400" dirty="0" smtClean="0">
                <a:solidFill>
                  <a:srgbClr val="00206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فوائد المشروع</a:t>
            </a:r>
            <a:endParaRPr lang="en-US" sz="5400" dirty="0">
              <a:solidFill>
                <a:srgbClr val="00206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366" y="2280365"/>
            <a:ext cx="11347268" cy="430973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ar-SA" sz="2800" dirty="0">
                <a:solidFill>
                  <a:srgbClr val="0070C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من خلال هذا المشروع، نسعى إلى تحسين فحص جودة المياه وتحديد المشكلات بشكل مبكر، مما يتيح اتخاذ إجراءات وقائية فعّالة. سيسهم هذا في ضمان توفير مياه آمنة للمجتمعات وتعزيز الصحة العامة.</a:t>
            </a:r>
            <a:endParaRPr lang="ar-SA" altLang="ar-SA" sz="2800" b="1" dirty="0">
              <a:solidFill>
                <a:srgbClr val="0070C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5" y="156307"/>
            <a:ext cx="1363663" cy="473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94" y="188451"/>
            <a:ext cx="1661159" cy="4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-340680"/>
            <a:ext cx="9144000" cy="2387600"/>
          </a:xfrm>
        </p:spPr>
        <p:txBody>
          <a:bodyPr>
            <a:normAutofit/>
          </a:bodyPr>
          <a:lstStyle/>
          <a:p>
            <a:r>
              <a:rPr lang="ar-SA" sz="4400" dirty="0" smtClean="0">
                <a:solidFill>
                  <a:srgbClr val="00206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الخطوة التالية </a:t>
            </a:r>
            <a:endParaRPr lang="en-US" sz="5400" dirty="0">
              <a:solidFill>
                <a:srgbClr val="00206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366" y="1688182"/>
            <a:ext cx="11347268" cy="4309739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ar-SA" sz="2400" dirty="0">
              <a:solidFill>
                <a:srgbClr val="0070C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solidFill>
                  <a:srgbClr val="0070C0"/>
                </a:solidFill>
                <a:latin typeface="GE Dinkum Medium" panose="00000800000000000000" pitchFamily="2" charset="-78"/>
                <a:cs typeface="GE Dinkum Medium" panose="00000800000000000000" pitchFamily="2" charset="-78"/>
              </a:rPr>
              <a:t>في هذا العرض التقديمي، سنتطرق إلى كيفية تحليل البيانات واستخدامها للتنبؤ بصلاحية المياه، يمكن أن يسهم في تحسين جودة المياه وكيف يمكن لهذا المشروع أن يكون خطوة مهمة نحو مستقبل مستدام.</a:t>
            </a:r>
            <a:endParaRPr lang="ar-SA" altLang="ar-SA" sz="2400" b="1" dirty="0">
              <a:solidFill>
                <a:srgbClr val="0070C0"/>
              </a:solidFill>
              <a:latin typeface="GE Dinkum Medium" panose="00000800000000000000" pitchFamily="2" charset="-78"/>
              <a:cs typeface="GE Dinkum Medium" panose="000008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5" y="156307"/>
            <a:ext cx="1363663" cy="473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94" y="188451"/>
            <a:ext cx="1661159" cy="4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144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AGA Arabesque Desktop</vt:lpstr>
      <vt:lpstr>Aptos</vt:lpstr>
      <vt:lpstr>Aptos Display</vt:lpstr>
      <vt:lpstr>Arial</vt:lpstr>
      <vt:lpstr>GE Dinkum Medium</vt:lpstr>
      <vt:lpstr>Office Theme</vt:lpstr>
      <vt:lpstr>مشروع جودة المياة</vt:lpstr>
      <vt:lpstr>المقدمة</vt:lpstr>
      <vt:lpstr>الهدف</vt:lpstr>
      <vt:lpstr>فوائد المشروع</vt:lpstr>
      <vt:lpstr>الخطوة التالية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تقرير المشروع</dc:title>
  <dc:creator>A</dc:creator>
  <cp:lastModifiedBy>DAZMEND </cp:lastModifiedBy>
  <cp:revision>15</cp:revision>
  <dcterms:created xsi:type="dcterms:W3CDTF">2024-02-14T15:30:52Z</dcterms:created>
  <dcterms:modified xsi:type="dcterms:W3CDTF">2024-02-15T10:36:38Z</dcterms:modified>
</cp:coreProperties>
</file>