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0287000" cy="18288000"/>
  <p:notesSz cx="6858000" cy="9144000"/>
  <p:embeddedFontLst>
    <p:embeddedFont>
      <p:font typeface="Amasis MT Pro Medium" panose="02040604050005020304" pitchFamily="18" charset="0"/>
      <p:regular r:id="rId14"/>
      <p:italic r:id="rId15"/>
    </p:embeddedFont>
    <p:embeddedFont>
      <p:font typeface="Tajawal" panose="020B0604020202020204" charset="-78"/>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721">
          <p15:clr>
            <a:srgbClr val="747775"/>
          </p15:clr>
        </p15:guide>
        <p15:guide id="2" pos="5739">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FE4F45-F698-4BD6-A8D2-654E767E6DC8}">
  <a:tblStyle styleId="{51FE4F45-F698-4BD6-A8D2-654E767E6DC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30" d="100"/>
          <a:sy n="30" d="100"/>
        </p:scale>
        <p:origin x="2808" y="-19"/>
      </p:cViewPr>
      <p:guideLst>
        <p:guide orient="horz" pos="2721"/>
        <p:guide pos="57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464919" y="685800"/>
            <a:ext cx="19287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278c924efa5_0_0: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278c924ef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9fd81f3409_0_55: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9fd81f340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9fd81f3409_0_64:notes"/>
          <p:cNvSpPr>
            <a:spLocks noGrp="1" noRot="1" noChangeAspect="1"/>
          </p:cNvSpPr>
          <p:nvPr>
            <p:ph type="sldImg" idx="2"/>
          </p:nvPr>
        </p:nvSpPr>
        <p:spPr>
          <a:xfrm>
            <a:off x="2464919" y="685800"/>
            <a:ext cx="1928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9fd81f3409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9fc9c17b88_0_0: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9fc9c17b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9fc9c17b88_0_18: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9fc9c17b8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9fd81f3409_0_0: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9fd81f34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9fd81f3409_0_10: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9fd81f340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9fd81f3409_0_19:notes"/>
          <p:cNvSpPr>
            <a:spLocks noGrp="1" noRot="1" noChangeAspect="1"/>
          </p:cNvSpPr>
          <p:nvPr>
            <p:ph type="sldImg" idx="2"/>
          </p:nvPr>
        </p:nvSpPr>
        <p:spPr>
          <a:xfrm>
            <a:off x="2464919" y="685800"/>
            <a:ext cx="1928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9fd81f340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9fd81f3409_0_28: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9fd81f340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9fd81f3409_0_37: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9fd81f3409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9fd81f3409_0_46:notes"/>
          <p:cNvSpPr>
            <a:spLocks noGrp="1" noRot="1" noChangeAspect="1"/>
          </p:cNvSpPr>
          <p:nvPr>
            <p:ph type="sldImg" idx="2"/>
          </p:nvPr>
        </p:nvSpPr>
        <p:spPr>
          <a:xfrm>
            <a:off x="2464919" y="685800"/>
            <a:ext cx="1928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9fd81f3409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10572725"/>
            <a:ext cx="10287002" cy="7715274"/>
          </a:xfrm>
          <a:prstGeom prst="rect">
            <a:avLst/>
          </a:prstGeom>
          <a:noFill/>
          <a:ln>
            <a:noFill/>
          </a:ln>
        </p:spPr>
      </p:pic>
      <p:sp>
        <p:nvSpPr>
          <p:cNvPr id="11" name="Google Shape;11;p2"/>
          <p:cNvSpPr txBox="1">
            <a:spLocks noGrp="1"/>
          </p:cNvSpPr>
          <p:nvPr>
            <p:ph type="ctrTitle"/>
          </p:nvPr>
        </p:nvSpPr>
        <p:spPr>
          <a:xfrm>
            <a:off x="350672" y="2647378"/>
            <a:ext cx="9585600" cy="7298100"/>
          </a:xfrm>
          <a:prstGeom prst="rect">
            <a:avLst/>
          </a:prstGeom>
        </p:spPr>
        <p:txBody>
          <a:bodyPr spcFirstLastPara="1" wrap="square" lIns="176925" tIns="176925" rIns="176925" bIns="176925" anchor="b" anchorCtr="0">
            <a:normAutofit/>
          </a:bodyPr>
          <a:lstStyle>
            <a:lvl1pPr lvl="0" algn="ctr">
              <a:spcBef>
                <a:spcPts val="0"/>
              </a:spcBef>
              <a:spcAft>
                <a:spcPts val="0"/>
              </a:spcAft>
              <a:buSzPts val="10100"/>
              <a:buNone/>
              <a:defRPr sz="10100"/>
            </a:lvl1pPr>
            <a:lvl2pPr lvl="1" algn="ctr">
              <a:spcBef>
                <a:spcPts val="0"/>
              </a:spcBef>
              <a:spcAft>
                <a:spcPts val="0"/>
              </a:spcAft>
              <a:buSzPts val="10100"/>
              <a:buNone/>
              <a:defRPr sz="10100"/>
            </a:lvl2pPr>
            <a:lvl3pPr lvl="2" algn="ctr">
              <a:spcBef>
                <a:spcPts val="0"/>
              </a:spcBef>
              <a:spcAft>
                <a:spcPts val="0"/>
              </a:spcAft>
              <a:buSzPts val="10100"/>
              <a:buNone/>
              <a:defRPr sz="10100"/>
            </a:lvl3pPr>
            <a:lvl4pPr lvl="3" algn="ctr">
              <a:spcBef>
                <a:spcPts val="0"/>
              </a:spcBef>
              <a:spcAft>
                <a:spcPts val="0"/>
              </a:spcAft>
              <a:buSzPts val="10100"/>
              <a:buNone/>
              <a:defRPr sz="10100"/>
            </a:lvl4pPr>
            <a:lvl5pPr lvl="4" algn="ctr">
              <a:spcBef>
                <a:spcPts val="0"/>
              </a:spcBef>
              <a:spcAft>
                <a:spcPts val="0"/>
              </a:spcAft>
              <a:buSzPts val="10100"/>
              <a:buNone/>
              <a:defRPr sz="10100"/>
            </a:lvl5pPr>
            <a:lvl6pPr lvl="5" algn="ctr">
              <a:spcBef>
                <a:spcPts val="0"/>
              </a:spcBef>
              <a:spcAft>
                <a:spcPts val="0"/>
              </a:spcAft>
              <a:buSzPts val="10100"/>
              <a:buNone/>
              <a:defRPr sz="10100"/>
            </a:lvl6pPr>
            <a:lvl7pPr lvl="6" algn="ctr">
              <a:spcBef>
                <a:spcPts val="0"/>
              </a:spcBef>
              <a:spcAft>
                <a:spcPts val="0"/>
              </a:spcAft>
              <a:buSzPts val="10100"/>
              <a:buNone/>
              <a:defRPr sz="10100"/>
            </a:lvl7pPr>
            <a:lvl8pPr lvl="7" algn="ctr">
              <a:spcBef>
                <a:spcPts val="0"/>
              </a:spcBef>
              <a:spcAft>
                <a:spcPts val="0"/>
              </a:spcAft>
              <a:buSzPts val="10100"/>
              <a:buNone/>
              <a:defRPr sz="10100"/>
            </a:lvl8pPr>
            <a:lvl9pPr lvl="8" algn="ctr">
              <a:spcBef>
                <a:spcPts val="0"/>
              </a:spcBef>
              <a:spcAft>
                <a:spcPts val="0"/>
              </a:spcAft>
              <a:buSzPts val="10100"/>
              <a:buNone/>
              <a:defRPr sz="10100"/>
            </a:lvl9pPr>
          </a:lstStyle>
          <a:p>
            <a:endParaRPr/>
          </a:p>
        </p:txBody>
      </p:sp>
      <p:sp>
        <p:nvSpPr>
          <p:cNvPr id="12" name="Google Shape;12;p2"/>
          <p:cNvSpPr txBox="1">
            <a:spLocks noGrp="1"/>
          </p:cNvSpPr>
          <p:nvPr>
            <p:ph type="subTitle" idx="1"/>
          </p:nvPr>
        </p:nvSpPr>
        <p:spPr>
          <a:xfrm>
            <a:off x="350663" y="10076889"/>
            <a:ext cx="9585600" cy="2818200"/>
          </a:xfrm>
          <a:prstGeom prst="rect">
            <a:avLst/>
          </a:prstGeom>
        </p:spPr>
        <p:txBody>
          <a:bodyPr spcFirstLastPara="1" wrap="square" lIns="176925" tIns="176925" rIns="176925" bIns="176925" anchor="t" anchorCtr="0">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a:endParaRPr/>
          </a:p>
        </p:txBody>
      </p:sp>
      <p:sp>
        <p:nvSpPr>
          <p:cNvPr id="13" name="Google Shape;13;p2"/>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50663" y="3932889"/>
            <a:ext cx="9585600" cy="6981300"/>
          </a:xfrm>
          <a:prstGeom prst="rect">
            <a:avLst/>
          </a:prstGeom>
        </p:spPr>
        <p:txBody>
          <a:bodyPr spcFirstLastPara="1" wrap="square" lIns="176925" tIns="176925" rIns="176925" bIns="176925" anchor="b" anchorCtr="0">
            <a:normAutofit/>
          </a:bodyPr>
          <a:lstStyle>
            <a:lvl1pPr lvl="0" algn="ctr">
              <a:spcBef>
                <a:spcPts val="0"/>
              </a:spcBef>
              <a:spcAft>
                <a:spcPts val="0"/>
              </a:spcAft>
              <a:buSzPts val="23200"/>
              <a:buNone/>
              <a:defRPr sz="23200"/>
            </a:lvl1pPr>
            <a:lvl2pPr lvl="1" algn="ctr">
              <a:spcBef>
                <a:spcPts val="0"/>
              </a:spcBef>
              <a:spcAft>
                <a:spcPts val="0"/>
              </a:spcAft>
              <a:buSzPts val="23200"/>
              <a:buNone/>
              <a:defRPr sz="23200"/>
            </a:lvl2pPr>
            <a:lvl3pPr lvl="2" algn="ctr">
              <a:spcBef>
                <a:spcPts val="0"/>
              </a:spcBef>
              <a:spcAft>
                <a:spcPts val="0"/>
              </a:spcAft>
              <a:buSzPts val="23200"/>
              <a:buNone/>
              <a:defRPr sz="23200"/>
            </a:lvl3pPr>
            <a:lvl4pPr lvl="3" algn="ctr">
              <a:spcBef>
                <a:spcPts val="0"/>
              </a:spcBef>
              <a:spcAft>
                <a:spcPts val="0"/>
              </a:spcAft>
              <a:buSzPts val="23200"/>
              <a:buNone/>
              <a:defRPr sz="23200"/>
            </a:lvl4pPr>
            <a:lvl5pPr lvl="4" algn="ctr">
              <a:spcBef>
                <a:spcPts val="0"/>
              </a:spcBef>
              <a:spcAft>
                <a:spcPts val="0"/>
              </a:spcAft>
              <a:buSzPts val="23200"/>
              <a:buNone/>
              <a:defRPr sz="23200"/>
            </a:lvl5pPr>
            <a:lvl6pPr lvl="5" algn="ctr">
              <a:spcBef>
                <a:spcPts val="0"/>
              </a:spcBef>
              <a:spcAft>
                <a:spcPts val="0"/>
              </a:spcAft>
              <a:buSzPts val="23200"/>
              <a:buNone/>
              <a:defRPr sz="23200"/>
            </a:lvl6pPr>
            <a:lvl7pPr lvl="6" algn="ctr">
              <a:spcBef>
                <a:spcPts val="0"/>
              </a:spcBef>
              <a:spcAft>
                <a:spcPts val="0"/>
              </a:spcAft>
              <a:buSzPts val="23200"/>
              <a:buNone/>
              <a:defRPr sz="23200"/>
            </a:lvl7pPr>
            <a:lvl8pPr lvl="7" algn="ctr">
              <a:spcBef>
                <a:spcPts val="0"/>
              </a:spcBef>
              <a:spcAft>
                <a:spcPts val="0"/>
              </a:spcAft>
              <a:buSzPts val="23200"/>
              <a:buNone/>
              <a:defRPr sz="23200"/>
            </a:lvl8pPr>
            <a:lvl9pPr lvl="8" algn="ctr">
              <a:spcBef>
                <a:spcPts val="0"/>
              </a:spcBef>
              <a:spcAft>
                <a:spcPts val="0"/>
              </a:spcAft>
              <a:buSzPts val="23200"/>
              <a:buNone/>
              <a:defRPr sz="23200"/>
            </a:lvl9pPr>
          </a:lstStyle>
          <a:p>
            <a:r>
              <a:t>xx%</a:t>
            </a:r>
          </a:p>
        </p:txBody>
      </p:sp>
      <p:sp>
        <p:nvSpPr>
          <p:cNvPr id="47" name="Google Shape;47;p11"/>
          <p:cNvSpPr txBox="1">
            <a:spLocks noGrp="1"/>
          </p:cNvSpPr>
          <p:nvPr>
            <p:ph type="body" idx="1"/>
          </p:nvPr>
        </p:nvSpPr>
        <p:spPr>
          <a:xfrm>
            <a:off x="350663" y="11207911"/>
            <a:ext cx="9585600" cy="4625100"/>
          </a:xfrm>
          <a:prstGeom prst="rect">
            <a:avLst/>
          </a:prstGeom>
        </p:spPr>
        <p:txBody>
          <a:bodyPr spcFirstLastPara="1" wrap="square" lIns="176925" tIns="176925" rIns="176925" bIns="176925" anchor="t" anchorCtr="0">
            <a:normAutofit/>
          </a:bodyPr>
          <a:lstStyle>
            <a:lvl1pPr marL="457200" lvl="0" indent="-450850" algn="ctr">
              <a:spcBef>
                <a:spcPts val="0"/>
              </a:spcBef>
              <a:spcAft>
                <a:spcPts val="0"/>
              </a:spcAft>
              <a:buSzPts val="3500"/>
              <a:buChar char="●"/>
              <a:defRPr/>
            </a:lvl1pPr>
            <a:lvl2pPr marL="914400" lvl="1" indent="-400050" algn="ctr">
              <a:spcBef>
                <a:spcPts val="0"/>
              </a:spcBef>
              <a:spcAft>
                <a:spcPts val="0"/>
              </a:spcAft>
              <a:buSzPts val="2700"/>
              <a:buChar char="○"/>
              <a:defRPr/>
            </a:lvl2pPr>
            <a:lvl3pPr marL="1371600" lvl="2" indent="-400050" algn="ctr">
              <a:spcBef>
                <a:spcPts val="0"/>
              </a:spcBef>
              <a:spcAft>
                <a:spcPts val="0"/>
              </a:spcAft>
              <a:buSzPts val="2700"/>
              <a:buChar char="■"/>
              <a:defRPr/>
            </a:lvl3pPr>
            <a:lvl4pPr marL="1828800" lvl="3" indent="-400050" algn="ctr">
              <a:spcBef>
                <a:spcPts val="0"/>
              </a:spcBef>
              <a:spcAft>
                <a:spcPts val="0"/>
              </a:spcAft>
              <a:buSzPts val="2700"/>
              <a:buChar char="●"/>
              <a:defRPr/>
            </a:lvl4pPr>
            <a:lvl5pPr marL="2286000" lvl="4" indent="-400050" algn="ctr">
              <a:spcBef>
                <a:spcPts val="0"/>
              </a:spcBef>
              <a:spcAft>
                <a:spcPts val="0"/>
              </a:spcAft>
              <a:buSzPts val="2700"/>
              <a:buChar char="○"/>
              <a:defRPr/>
            </a:lvl5pPr>
            <a:lvl6pPr marL="2743200" lvl="5" indent="-400050" algn="ctr">
              <a:spcBef>
                <a:spcPts val="0"/>
              </a:spcBef>
              <a:spcAft>
                <a:spcPts val="0"/>
              </a:spcAft>
              <a:buSzPts val="2700"/>
              <a:buChar char="■"/>
              <a:defRPr/>
            </a:lvl6pPr>
            <a:lvl7pPr marL="3200400" lvl="6" indent="-400050" algn="ctr">
              <a:spcBef>
                <a:spcPts val="0"/>
              </a:spcBef>
              <a:spcAft>
                <a:spcPts val="0"/>
              </a:spcAft>
              <a:buSzPts val="2700"/>
              <a:buChar char="●"/>
              <a:defRPr/>
            </a:lvl7pPr>
            <a:lvl8pPr marL="3657600" lvl="7" indent="-400050" algn="ctr">
              <a:spcBef>
                <a:spcPts val="0"/>
              </a:spcBef>
              <a:spcAft>
                <a:spcPts val="0"/>
              </a:spcAft>
              <a:buSzPts val="2700"/>
              <a:buChar char="○"/>
              <a:defRPr/>
            </a:lvl8pPr>
            <a:lvl9pPr marL="4114800" lvl="8" indent="-400050" algn="ctr">
              <a:spcBef>
                <a:spcPts val="0"/>
              </a:spcBef>
              <a:spcAft>
                <a:spcPts val="0"/>
              </a:spcAft>
              <a:buSzPts val="2700"/>
              <a:buChar char="■"/>
              <a:defRPr/>
            </a:lvl9pPr>
          </a:lstStyle>
          <a:p>
            <a:endParaRPr/>
          </a:p>
        </p:txBody>
      </p:sp>
      <p:sp>
        <p:nvSpPr>
          <p:cNvPr id="48" name="Google Shape;48;p11"/>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50663" y="7647467"/>
            <a:ext cx="9585600" cy="2993100"/>
          </a:xfrm>
          <a:prstGeom prst="rect">
            <a:avLst/>
          </a:prstGeom>
        </p:spPr>
        <p:txBody>
          <a:bodyPr spcFirstLastPara="1" wrap="square" lIns="176925" tIns="176925" rIns="176925" bIns="176925" anchor="ctr" anchorCtr="0">
            <a:normAutofit/>
          </a:bodyPr>
          <a:lstStyle>
            <a:lvl1pPr lvl="0" algn="ctr">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16" name="Google Shape;16;p3"/>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50663" y="1582311"/>
            <a:ext cx="9585600" cy="2036400"/>
          </a:xfrm>
          <a:prstGeom prst="rect">
            <a:avLst/>
          </a:prstGeom>
        </p:spPr>
        <p:txBody>
          <a:bodyPr spcFirstLastPara="1" wrap="square" lIns="176925" tIns="176925" rIns="176925" bIns="176925" anchor="t" anchorCtr="0">
            <a:normAutofit/>
          </a:bodyPr>
          <a:lstStyle>
            <a:lvl1pPr lvl="0">
              <a:spcBef>
                <a:spcPts val="0"/>
              </a:spcBef>
              <a:spcAft>
                <a:spcPts val="0"/>
              </a:spcAft>
              <a:buSzPts val="5400"/>
              <a:buNone/>
              <a:defRPr/>
            </a:lvl1pPr>
            <a:lvl2pPr lvl="1">
              <a:spcBef>
                <a:spcPts val="0"/>
              </a:spcBef>
              <a:spcAft>
                <a:spcPts val="0"/>
              </a:spcAft>
              <a:buSzPts val="5400"/>
              <a:buNone/>
              <a:defRPr/>
            </a:lvl2pPr>
            <a:lvl3pPr lvl="2">
              <a:spcBef>
                <a:spcPts val="0"/>
              </a:spcBef>
              <a:spcAft>
                <a:spcPts val="0"/>
              </a:spcAft>
              <a:buSzPts val="5400"/>
              <a:buNone/>
              <a:defRPr/>
            </a:lvl3pPr>
            <a:lvl4pPr lvl="3">
              <a:spcBef>
                <a:spcPts val="0"/>
              </a:spcBef>
              <a:spcAft>
                <a:spcPts val="0"/>
              </a:spcAft>
              <a:buSzPts val="5400"/>
              <a:buNone/>
              <a:defRPr/>
            </a:lvl4pPr>
            <a:lvl5pPr lvl="4">
              <a:spcBef>
                <a:spcPts val="0"/>
              </a:spcBef>
              <a:spcAft>
                <a:spcPts val="0"/>
              </a:spcAft>
              <a:buSzPts val="5400"/>
              <a:buNone/>
              <a:defRPr/>
            </a:lvl5pPr>
            <a:lvl6pPr lvl="5">
              <a:spcBef>
                <a:spcPts val="0"/>
              </a:spcBef>
              <a:spcAft>
                <a:spcPts val="0"/>
              </a:spcAft>
              <a:buSzPts val="5400"/>
              <a:buNone/>
              <a:defRPr/>
            </a:lvl6pPr>
            <a:lvl7pPr lvl="6">
              <a:spcBef>
                <a:spcPts val="0"/>
              </a:spcBef>
              <a:spcAft>
                <a:spcPts val="0"/>
              </a:spcAft>
              <a:buSzPts val="5400"/>
              <a:buNone/>
              <a:defRPr/>
            </a:lvl7pPr>
            <a:lvl8pPr lvl="7">
              <a:spcBef>
                <a:spcPts val="0"/>
              </a:spcBef>
              <a:spcAft>
                <a:spcPts val="0"/>
              </a:spcAft>
              <a:buSzPts val="5400"/>
              <a:buNone/>
              <a:defRPr/>
            </a:lvl8pPr>
            <a:lvl9pPr lvl="8">
              <a:spcBef>
                <a:spcPts val="0"/>
              </a:spcBef>
              <a:spcAft>
                <a:spcPts val="0"/>
              </a:spcAft>
              <a:buSzPts val="5400"/>
              <a:buNone/>
              <a:defRPr/>
            </a:lvl9pPr>
          </a:lstStyle>
          <a:p>
            <a:endParaRPr/>
          </a:p>
        </p:txBody>
      </p:sp>
      <p:sp>
        <p:nvSpPr>
          <p:cNvPr id="19" name="Google Shape;19;p4"/>
          <p:cNvSpPr txBox="1">
            <a:spLocks noGrp="1"/>
          </p:cNvSpPr>
          <p:nvPr>
            <p:ph type="body" idx="1"/>
          </p:nvPr>
        </p:nvSpPr>
        <p:spPr>
          <a:xfrm>
            <a:off x="350663" y="4097689"/>
            <a:ext cx="9585600" cy="12147300"/>
          </a:xfrm>
          <a:prstGeom prst="rect">
            <a:avLst/>
          </a:prstGeom>
        </p:spPr>
        <p:txBody>
          <a:bodyPr spcFirstLastPara="1" wrap="square" lIns="176925" tIns="176925" rIns="176925" bIns="176925" anchor="t" anchorCtr="0">
            <a:normAutofit/>
          </a:bodyPr>
          <a:lstStyle>
            <a:lvl1pPr marL="457200" lvl="0" indent="-450850">
              <a:spcBef>
                <a:spcPts val="0"/>
              </a:spcBef>
              <a:spcAft>
                <a:spcPts val="0"/>
              </a:spcAft>
              <a:buSzPts val="3500"/>
              <a:buChar char="●"/>
              <a:defRPr/>
            </a:lvl1pPr>
            <a:lvl2pPr marL="914400" lvl="1" indent="-400050">
              <a:spcBef>
                <a:spcPts val="0"/>
              </a:spcBef>
              <a:spcAft>
                <a:spcPts val="0"/>
              </a:spcAft>
              <a:buSzPts val="2700"/>
              <a:buChar char="○"/>
              <a:defRPr/>
            </a:lvl2pPr>
            <a:lvl3pPr marL="1371600" lvl="2" indent="-400050">
              <a:spcBef>
                <a:spcPts val="0"/>
              </a:spcBef>
              <a:spcAft>
                <a:spcPts val="0"/>
              </a:spcAft>
              <a:buSzPts val="2700"/>
              <a:buChar char="■"/>
              <a:defRPr/>
            </a:lvl3pPr>
            <a:lvl4pPr marL="1828800" lvl="3" indent="-400050">
              <a:spcBef>
                <a:spcPts val="0"/>
              </a:spcBef>
              <a:spcAft>
                <a:spcPts val="0"/>
              </a:spcAft>
              <a:buSzPts val="2700"/>
              <a:buChar char="●"/>
              <a:defRPr/>
            </a:lvl4pPr>
            <a:lvl5pPr marL="2286000" lvl="4" indent="-400050">
              <a:spcBef>
                <a:spcPts val="0"/>
              </a:spcBef>
              <a:spcAft>
                <a:spcPts val="0"/>
              </a:spcAft>
              <a:buSzPts val="2700"/>
              <a:buChar char="○"/>
              <a:defRPr/>
            </a:lvl5pPr>
            <a:lvl6pPr marL="2743200" lvl="5" indent="-400050">
              <a:spcBef>
                <a:spcPts val="0"/>
              </a:spcBef>
              <a:spcAft>
                <a:spcPts val="0"/>
              </a:spcAft>
              <a:buSzPts val="2700"/>
              <a:buChar char="■"/>
              <a:defRPr/>
            </a:lvl6pPr>
            <a:lvl7pPr marL="3200400" lvl="6" indent="-400050">
              <a:spcBef>
                <a:spcPts val="0"/>
              </a:spcBef>
              <a:spcAft>
                <a:spcPts val="0"/>
              </a:spcAft>
              <a:buSzPts val="2700"/>
              <a:buChar char="●"/>
              <a:defRPr/>
            </a:lvl7pPr>
            <a:lvl8pPr marL="3657600" lvl="7" indent="-400050">
              <a:spcBef>
                <a:spcPts val="0"/>
              </a:spcBef>
              <a:spcAft>
                <a:spcPts val="0"/>
              </a:spcAft>
              <a:buSzPts val="2700"/>
              <a:buChar char="○"/>
              <a:defRPr/>
            </a:lvl8pPr>
            <a:lvl9pPr marL="4114800" lvl="8" indent="-400050">
              <a:spcBef>
                <a:spcPts val="0"/>
              </a:spcBef>
              <a:spcAft>
                <a:spcPts val="0"/>
              </a:spcAft>
              <a:buSzPts val="2700"/>
              <a:buChar char="■"/>
              <a:defRPr/>
            </a:lvl9pPr>
          </a:lstStyle>
          <a:p>
            <a:endParaRPr/>
          </a:p>
        </p:txBody>
      </p:sp>
      <p:sp>
        <p:nvSpPr>
          <p:cNvPr id="20" name="Google Shape;20;p4"/>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50663" y="1582311"/>
            <a:ext cx="9585600" cy="2036400"/>
          </a:xfrm>
          <a:prstGeom prst="rect">
            <a:avLst/>
          </a:prstGeom>
        </p:spPr>
        <p:txBody>
          <a:bodyPr spcFirstLastPara="1" wrap="square" lIns="176925" tIns="176925" rIns="176925" bIns="176925" anchor="t" anchorCtr="0">
            <a:normAutofit/>
          </a:bodyPr>
          <a:lstStyle>
            <a:lvl1pPr lvl="0">
              <a:spcBef>
                <a:spcPts val="0"/>
              </a:spcBef>
              <a:spcAft>
                <a:spcPts val="0"/>
              </a:spcAft>
              <a:buSzPts val="5400"/>
              <a:buNone/>
              <a:defRPr/>
            </a:lvl1pPr>
            <a:lvl2pPr lvl="1">
              <a:spcBef>
                <a:spcPts val="0"/>
              </a:spcBef>
              <a:spcAft>
                <a:spcPts val="0"/>
              </a:spcAft>
              <a:buSzPts val="5400"/>
              <a:buNone/>
              <a:defRPr/>
            </a:lvl2pPr>
            <a:lvl3pPr lvl="2">
              <a:spcBef>
                <a:spcPts val="0"/>
              </a:spcBef>
              <a:spcAft>
                <a:spcPts val="0"/>
              </a:spcAft>
              <a:buSzPts val="5400"/>
              <a:buNone/>
              <a:defRPr/>
            </a:lvl3pPr>
            <a:lvl4pPr lvl="3">
              <a:spcBef>
                <a:spcPts val="0"/>
              </a:spcBef>
              <a:spcAft>
                <a:spcPts val="0"/>
              </a:spcAft>
              <a:buSzPts val="5400"/>
              <a:buNone/>
              <a:defRPr/>
            </a:lvl4pPr>
            <a:lvl5pPr lvl="4">
              <a:spcBef>
                <a:spcPts val="0"/>
              </a:spcBef>
              <a:spcAft>
                <a:spcPts val="0"/>
              </a:spcAft>
              <a:buSzPts val="5400"/>
              <a:buNone/>
              <a:defRPr/>
            </a:lvl5pPr>
            <a:lvl6pPr lvl="5">
              <a:spcBef>
                <a:spcPts val="0"/>
              </a:spcBef>
              <a:spcAft>
                <a:spcPts val="0"/>
              </a:spcAft>
              <a:buSzPts val="5400"/>
              <a:buNone/>
              <a:defRPr/>
            </a:lvl6pPr>
            <a:lvl7pPr lvl="6">
              <a:spcBef>
                <a:spcPts val="0"/>
              </a:spcBef>
              <a:spcAft>
                <a:spcPts val="0"/>
              </a:spcAft>
              <a:buSzPts val="5400"/>
              <a:buNone/>
              <a:defRPr/>
            </a:lvl7pPr>
            <a:lvl8pPr lvl="7">
              <a:spcBef>
                <a:spcPts val="0"/>
              </a:spcBef>
              <a:spcAft>
                <a:spcPts val="0"/>
              </a:spcAft>
              <a:buSzPts val="5400"/>
              <a:buNone/>
              <a:defRPr/>
            </a:lvl8pPr>
            <a:lvl9pPr lvl="8">
              <a:spcBef>
                <a:spcPts val="0"/>
              </a:spcBef>
              <a:spcAft>
                <a:spcPts val="0"/>
              </a:spcAft>
              <a:buSzPts val="5400"/>
              <a:buNone/>
              <a:defRPr/>
            </a:lvl9pPr>
          </a:lstStyle>
          <a:p>
            <a:endParaRPr/>
          </a:p>
        </p:txBody>
      </p:sp>
      <p:sp>
        <p:nvSpPr>
          <p:cNvPr id="23" name="Google Shape;23;p5"/>
          <p:cNvSpPr txBox="1">
            <a:spLocks noGrp="1"/>
          </p:cNvSpPr>
          <p:nvPr>
            <p:ph type="body" idx="1"/>
          </p:nvPr>
        </p:nvSpPr>
        <p:spPr>
          <a:xfrm>
            <a:off x="350663" y="4097689"/>
            <a:ext cx="4500000" cy="12147300"/>
          </a:xfrm>
          <a:prstGeom prst="rect">
            <a:avLst/>
          </a:prstGeom>
        </p:spPr>
        <p:txBody>
          <a:bodyPr spcFirstLastPara="1" wrap="square" lIns="176925" tIns="176925" rIns="176925" bIns="176925" anchor="t" anchorCtr="0">
            <a:normAutofit/>
          </a:bodyPr>
          <a:lstStyle>
            <a:lvl1pPr marL="457200" lvl="0" indent="-400050">
              <a:spcBef>
                <a:spcPts val="0"/>
              </a:spcBef>
              <a:spcAft>
                <a:spcPts val="0"/>
              </a:spcAft>
              <a:buSzPts val="2700"/>
              <a:buChar char="●"/>
              <a:defRPr sz="2700"/>
            </a:lvl1pPr>
            <a:lvl2pPr marL="914400" lvl="1" indent="-374650">
              <a:spcBef>
                <a:spcPts val="0"/>
              </a:spcBef>
              <a:spcAft>
                <a:spcPts val="0"/>
              </a:spcAft>
              <a:buSzPts val="2300"/>
              <a:buChar char="○"/>
              <a:defRPr sz="2300"/>
            </a:lvl2pPr>
            <a:lvl3pPr marL="1371600" lvl="2" indent="-374650">
              <a:spcBef>
                <a:spcPts val="0"/>
              </a:spcBef>
              <a:spcAft>
                <a:spcPts val="0"/>
              </a:spcAft>
              <a:buSzPts val="2300"/>
              <a:buChar char="■"/>
              <a:defRPr sz="2300"/>
            </a:lvl3pPr>
            <a:lvl4pPr marL="1828800" lvl="3" indent="-374650">
              <a:spcBef>
                <a:spcPts val="0"/>
              </a:spcBef>
              <a:spcAft>
                <a:spcPts val="0"/>
              </a:spcAft>
              <a:buSzPts val="2300"/>
              <a:buChar char="●"/>
              <a:defRPr sz="2300"/>
            </a:lvl4pPr>
            <a:lvl5pPr marL="2286000" lvl="4" indent="-374650">
              <a:spcBef>
                <a:spcPts val="0"/>
              </a:spcBef>
              <a:spcAft>
                <a:spcPts val="0"/>
              </a:spcAft>
              <a:buSzPts val="2300"/>
              <a:buChar char="○"/>
              <a:defRPr sz="2300"/>
            </a:lvl5pPr>
            <a:lvl6pPr marL="2743200" lvl="5" indent="-374650">
              <a:spcBef>
                <a:spcPts val="0"/>
              </a:spcBef>
              <a:spcAft>
                <a:spcPts val="0"/>
              </a:spcAft>
              <a:buSzPts val="2300"/>
              <a:buChar char="■"/>
              <a:defRPr sz="2300"/>
            </a:lvl6pPr>
            <a:lvl7pPr marL="3200400" lvl="6" indent="-374650">
              <a:spcBef>
                <a:spcPts val="0"/>
              </a:spcBef>
              <a:spcAft>
                <a:spcPts val="0"/>
              </a:spcAft>
              <a:buSzPts val="2300"/>
              <a:buChar char="●"/>
              <a:defRPr sz="2300"/>
            </a:lvl7pPr>
            <a:lvl8pPr marL="3657600" lvl="7" indent="-374650">
              <a:spcBef>
                <a:spcPts val="0"/>
              </a:spcBef>
              <a:spcAft>
                <a:spcPts val="0"/>
              </a:spcAft>
              <a:buSzPts val="2300"/>
              <a:buChar char="○"/>
              <a:defRPr sz="2300"/>
            </a:lvl8pPr>
            <a:lvl9pPr marL="4114800" lvl="8" indent="-374650">
              <a:spcBef>
                <a:spcPts val="0"/>
              </a:spcBef>
              <a:spcAft>
                <a:spcPts val="0"/>
              </a:spcAft>
              <a:buSzPts val="2300"/>
              <a:buChar char="■"/>
              <a:defRPr sz="2300"/>
            </a:lvl9pPr>
          </a:lstStyle>
          <a:p>
            <a:endParaRPr/>
          </a:p>
        </p:txBody>
      </p:sp>
      <p:sp>
        <p:nvSpPr>
          <p:cNvPr id="24" name="Google Shape;24;p5"/>
          <p:cNvSpPr txBox="1">
            <a:spLocks noGrp="1"/>
          </p:cNvSpPr>
          <p:nvPr>
            <p:ph type="body" idx="2"/>
          </p:nvPr>
        </p:nvSpPr>
        <p:spPr>
          <a:xfrm>
            <a:off x="5436450" y="4097689"/>
            <a:ext cx="4500000" cy="12147300"/>
          </a:xfrm>
          <a:prstGeom prst="rect">
            <a:avLst/>
          </a:prstGeom>
        </p:spPr>
        <p:txBody>
          <a:bodyPr spcFirstLastPara="1" wrap="square" lIns="176925" tIns="176925" rIns="176925" bIns="176925" anchor="t" anchorCtr="0">
            <a:normAutofit/>
          </a:bodyPr>
          <a:lstStyle>
            <a:lvl1pPr marL="457200" lvl="0" indent="-400050">
              <a:spcBef>
                <a:spcPts val="0"/>
              </a:spcBef>
              <a:spcAft>
                <a:spcPts val="0"/>
              </a:spcAft>
              <a:buSzPts val="2700"/>
              <a:buChar char="●"/>
              <a:defRPr sz="2700"/>
            </a:lvl1pPr>
            <a:lvl2pPr marL="914400" lvl="1" indent="-374650">
              <a:spcBef>
                <a:spcPts val="0"/>
              </a:spcBef>
              <a:spcAft>
                <a:spcPts val="0"/>
              </a:spcAft>
              <a:buSzPts val="2300"/>
              <a:buChar char="○"/>
              <a:defRPr sz="2300"/>
            </a:lvl2pPr>
            <a:lvl3pPr marL="1371600" lvl="2" indent="-374650">
              <a:spcBef>
                <a:spcPts val="0"/>
              </a:spcBef>
              <a:spcAft>
                <a:spcPts val="0"/>
              </a:spcAft>
              <a:buSzPts val="2300"/>
              <a:buChar char="■"/>
              <a:defRPr sz="2300"/>
            </a:lvl3pPr>
            <a:lvl4pPr marL="1828800" lvl="3" indent="-374650">
              <a:spcBef>
                <a:spcPts val="0"/>
              </a:spcBef>
              <a:spcAft>
                <a:spcPts val="0"/>
              </a:spcAft>
              <a:buSzPts val="2300"/>
              <a:buChar char="●"/>
              <a:defRPr sz="2300"/>
            </a:lvl4pPr>
            <a:lvl5pPr marL="2286000" lvl="4" indent="-374650">
              <a:spcBef>
                <a:spcPts val="0"/>
              </a:spcBef>
              <a:spcAft>
                <a:spcPts val="0"/>
              </a:spcAft>
              <a:buSzPts val="2300"/>
              <a:buChar char="○"/>
              <a:defRPr sz="2300"/>
            </a:lvl5pPr>
            <a:lvl6pPr marL="2743200" lvl="5" indent="-374650">
              <a:spcBef>
                <a:spcPts val="0"/>
              </a:spcBef>
              <a:spcAft>
                <a:spcPts val="0"/>
              </a:spcAft>
              <a:buSzPts val="2300"/>
              <a:buChar char="■"/>
              <a:defRPr sz="2300"/>
            </a:lvl6pPr>
            <a:lvl7pPr marL="3200400" lvl="6" indent="-374650">
              <a:spcBef>
                <a:spcPts val="0"/>
              </a:spcBef>
              <a:spcAft>
                <a:spcPts val="0"/>
              </a:spcAft>
              <a:buSzPts val="2300"/>
              <a:buChar char="●"/>
              <a:defRPr sz="2300"/>
            </a:lvl7pPr>
            <a:lvl8pPr marL="3657600" lvl="7" indent="-374650">
              <a:spcBef>
                <a:spcPts val="0"/>
              </a:spcBef>
              <a:spcAft>
                <a:spcPts val="0"/>
              </a:spcAft>
              <a:buSzPts val="2300"/>
              <a:buChar char="○"/>
              <a:defRPr sz="2300"/>
            </a:lvl8pPr>
            <a:lvl9pPr marL="4114800" lvl="8" indent="-374650">
              <a:spcBef>
                <a:spcPts val="0"/>
              </a:spcBef>
              <a:spcAft>
                <a:spcPts val="0"/>
              </a:spcAft>
              <a:buSzPts val="2300"/>
              <a:buChar char="■"/>
              <a:defRPr sz="2300"/>
            </a:lvl9pPr>
          </a:lstStyle>
          <a:p>
            <a:endParaRPr/>
          </a:p>
        </p:txBody>
      </p:sp>
      <p:sp>
        <p:nvSpPr>
          <p:cNvPr id="25" name="Google Shape;25;p5"/>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50663" y="1582311"/>
            <a:ext cx="9585600" cy="2036400"/>
          </a:xfrm>
          <a:prstGeom prst="rect">
            <a:avLst/>
          </a:prstGeom>
        </p:spPr>
        <p:txBody>
          <a:bodyPr spcFirstLastPara="1" wrap="square" lIns="176925" tIns="176925" rIns="176925" bIns="176925" anchor="t" anchorCtr="0">
            <a:normAutofit/>
          </a:bodyPr>
          <a:lstStyle>
            <a:lvl1pPr lvl="0">
              <a:spcBef>
                <a:spcPts val="0"/>
              </a:spcBef>
              <a:spcAft>
                <a:spcPts val="0"/>
              </a:spcAft>
              <a:buSzPts val="5400"/>
              <a:buNone/>
              <a:defRPr/>
            </a:lvl1pPr>
            <a:lvl2pPr lvl="1">
              <a:spcBef>
                <a:spcPts val="0"/>
              </a:spcBef>
              <a:spcAft>
                <a:spcPts val="0"/>
              </a:spcAft>
              <a:buSzPts val="5400"/>
              <a:buNone/>
              <a:defRPr/>
            </a:lvl2pPr>
            <a:lvl3pPr lvl="2">
              <a:spcBef>
                <a:spcPts val="0"/>
              </a:spcBef>
              <a:spcAft>
                <a:spcPts val="0"/>
              </a:spcAft>
              <a:buSzPts val="5400"/>
              <a:buNone/>
              <a:defRPr/>
            </a:lvl3pPr>
            <a:lvl4pPr lvl="3">
              <a:spcBef>
                <a:spcPts val="0"/>
              </a:spcBef>
              <a:spcAft>
                <a:spcPts val="0"/>
              </a:spcAft>
              <a:buSzPts val="5400"/>
              <a:buNone/>
              <a:defRPr/>
            </a:lvl4pPr>
            <a:lvl5pPr lvl="4">
              <a:spcBef>
                <a:spcPts val="0"/>
              </a:spcBef>
              <a:spcAft>
                <a:spcPts val="0"/>
              </a:spcAft>
              <a:buSzPts val="5400"/>
              <a:buNone/>
              <a:defRPr/>
            </a:lvl5pPr>
            <a:lvl6pPr lvl="5">
              <a:spcBef>
                <a:spcPts val="0"/>
              </a:spcBef>
              <a:spcAft>
                <a:spcPts val="0"/>
              </a:spcAft>
              <a:buSzPts val="5400"/>
              <a:buNone/>
              <a:defRPr/>
            </a:lvl6pPr>
            <a:lvl7pPr lvl="6">
              <a:spcBef>
                <a:spcPts val="0"/>
              </a:spcBef>
              <a:spcAft>
                <a:spcPts val="0"/>
              </a:spcAft>
              <a:buSzPts val="5400"/>
              <a:buNone/>
              <a:defRPr/>
            </a:lvl7pPr>
            <a:lvl8pPr lvl="7">
              <a:spcBef>
                <a:spcPts val="0"/>
              </a:spcBef>
              <a:spcAft>
                <a:spcPts val="0"/>
              </a:spcAft>
              <a:buSzPts val="5400"/>
              <a:buNone/>
              <a:defRPr/>
            </a:lvl8pPr>
            <a:lvl9pPr lvl="8">
              <a:spcBef>
                <a:spcPts val="0"/>
              </a:spcBef>
              <a:spcAft>
                <a:spcPts val="0"/>
              </a:spcAft>
              <a:buSzPts val="5400"/>
              <a:buNone/>
              <a:defRPr/>
            </a:lvl9pPr>
          </a:lstStyle>
          <a:p>
            <a:endParaRPr/>
          </a:p>
        </p:txBody>
      </p:sp>
      <p:sp>
        <p:nvSpPr>
          <p:cNvPr id="28" name="Google Shape;28;p6"/>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50663" y="1975467"/>
            <a:ext cx="3159000" cy="2686800"/>
          </a:xfrm>
          <a:prstGeom prst="rect">
            <a:avLst/>
          </a:prstGeom>
        </p:spPr>
        <p:txBody>
          <a:bodyPr spcFirstLastPara="1" wrap="square" lIns="176925" tIns="176925" rIns="176925" bIns="176925" anchor="b" anchorCtr="0">
            <a:normAutofit/>
          </a:bodyPr>
          <a:lstStyle>
            <a:lvl1pPr lvl="0">
              <a:spcBef>
                <a:spcPts val="0"/>
              </a:spcBef>
              <a:spcAft>
                <a:spcPts val="0"/>
              </a:spcAft>
              <a:buSzPts val="4600"/>
              <a:buNone/>
              <a:defRPr sz="4600"/>
            </a:lvl1pPr>
            <a:lvl2pPr lvl="1">
              <a:spcBef>
                <a:spcPts val="0"/>
              </a:spcBef>
              <a:spcAft>
                <a:spcPts val="0"/>
              </a:spcAft>
              <a:buSzPts val="4600"/>
              <a:buNone/>
              <a:defRPr sz="4600"/>
            </a:lvl2pPr>
            <a:lvl3pPr lvl="2">
              <a:spcBef>
                <a:spcPts val="0"/>
              </a:spcBef>
              <a:spcAft>
                <a:spcPts val="0"/>
              </a:spcAft>
              <a:buSzPts val="4600"/>
              <a:buNone/>
              <a:defRPr sz="4600"/>
            </a:lvl3pPr>
            <a:lvl4pPr lvl="3">
              <a:spcBef>
                <a:spcPts val="0"/>
              </a:spcBef>
              <a:spcAft>
                <a:spcPts val="0"/>
              </a:spcAft>
              <a:buSzPts val="4600"/>
              <a:buNone/>
              <a:defRPr sz="4600"/>
            </a:lvl4pPr>
            <a:lvl5pPr lvl="4">
              <a:spcBef>
                <a:spcPts val="0"/>
              </a:spcBef>
              <a:spcAft>
                <a:spcPts val="0"/>
              </a:spcAft>
              <a:buSzPts val="4600"/>
              <a:buNone/>
              <a:defRPr sz="4600"/>
            </a:lvl5pPr>
            <a:lvl6pPr lvl="5">
              <a:spcBef>
                <a:spcPts val="0"/>
              </a:spcBef>
              <a:spcAft>
                <a:spcPts val="0"/>
              </a:spcAft>
              <a:buSzPts val="4600"/>
              <a:buNone/>
              <a:defRPr sz="4600"/>
            </a:lvl6pPr>
            <a:lvl7pPr lvl="6">
              <a:spcBef>
                <a:spcPts val="0"/>
              </a:spcBef>
              <a:spcAft>
                <a:spcPts val="0"/>
              </a:spcAft>
              <a:buSzPts val="4600"/>
              <a:buNone/>
              <a:defRPr sz="4600"/>
            </a:lvl7pPr>
            <a:lvl8pPr lvl="7">
              <a:spcBef>
                <a:spcPts val="0"/>
              </a:spcBef>
              <a:spcAft>
                <a:spcPts val="0"/>
              </a:spcAft>
              <a:buSzPts val="4600"/>
              <a:buNone/>
              <a:defRPr sz="4600"/>
            </a:lvl8pPr>
            <a:lvl9pPr lvl="8">
              <a:spcBef>
                <a:spcPts val="0"/>
              </a:spcBef>
              <a:spcAft>
                <a:spcPts val="0"/>
              </a:spcAft>
              <a:buSzPts val="4600"/>
              <a:buNone/>
              <a:defRPr sz="4600"/>
            </a:lvl9pPr>
          </a:lstStyle>
          <a:p>
            <a:endParaRPr/>
          </a:p>
        </p:txBody>
      </p:sp>
      <p:sp>
        <p:nvSpPr>
          <p:cNvPr id="31" name="Google Shape;31;p7"/>
          <p:cNvSpPr txBox="1">
            <a:spLocks noGrp="1"/>
          </p:cNvSpPr>
          <p:nvPr>
            <p:ph type="body" idx="1"/>
          </p:nvPr>
        </p:nvSpPr>
        <p:spPr>
          <a:xfrm>
            <a:off x="350663" y="4940800"/>
            <a:ext cx="3159000" cy="11304600"/>
          </a:xfrm>
          <a:prstGeom prst="rect">
            <a:avLst/>
          </a:prstGeom>
        </p:spPr>
        <p:txBody>
          <a:bodyPr spcFirstLastPara="1" wrap="square" lIns="176925" tIns="176925" rIns="176925" bIns="176925" anchor="t" anchorCtr="0">
            <a:normAutofit/>
          </a:bodyPr>
          <a:lstStyle>
            <a:lvl1pPr marL="457200" lvl="0" indent="-374650">
              <a:spcBef>
                <a:spcPts val="0"/>
              </a:spcBef>
              <a:spcAft>
                <a:spcPts val="0"/>
              </a:spcAft>
              <a:buSzPts val="2300"/>
              <a:buChar char="●"/>
              <a:defRPr sz="2300"/>
            </a:lvl1pPr>
            <a:lvl2pPr marL="914400" lvl="1" indent="-374650">
              <a:spcBef>
                <a:spcPts val="0"/>
              </a:spcBef>
              <a:spcAft>
                <a:spcPts val="0"/>
              </a:spcAft>
              <a:buSzPts val="2300"/>
              <a:buChar char="○"/>
              <a:defRPr sz="2300"/>
            </a:lvl2pPr>
            <a:lvl3pPr marL="1371600" lvl="2" indent="-374650">
              <a:spcBef>
                <a:spcPts val="0"/>
              </a:spcBef>
              <a:spcAft>
                <a:spcPts val="0"/>
              </a:spcAft>
              <a:buSzPts val="2300"/>
              <a:buChar char="■"/>
              <a:defRPr sz="2300"/>
            </a:lvl3pPr>
            <a:lvl4pPr marL="1828800" lvl="3" indent="-374650">
              <a:spcBef>
                <a:spcPts val="0"/>
              </a:spcBef>
              <a:spcAft>
                <a:spcPts val="0"/>
              </a:spcAft>
              <a:buSzPts val="2300"/>
              <a:buChar char="●"/>
              <a:defRPr sz="2300"/>
            </a:lvl4pPr>
            <a:lvl5pPr marL="2286000" lvl="4" indent="-374650">
              <a:spcBef>
                <a:spcPts val="0"/>
              </a:spcBef>
              <a:spcAft>
                <a:spcPts val="0"/>
              </a:spcAft>
              <a:buSzPts val="2300"/>
              <a:buChar char="○"/>
              <a:defRPr sz="2300"/>
            </a:lvl5pPr>
            <a:lvl6pPr marL="2743200" lvl="5" indent="-374650">
              <a:spcBef>
                <a:spcPts val="0"/>
              </a:spcBef>
              <a:spcAft>
                <a:spcPts val="0"/>
              </a:spcAft>
              <a:buSzPts val="2300"/>
              <a:buChar char="■"/>
              <a:defRPr sz="2300"/>
            </a:lvl6pPr>
            <a:lvl7pPr marL="3200400" lvl="6" indent="-374650">
              <a:spcBef>
                <a:spcPts val="0"/>
              </a:spcBef>
              <a:spcAft>
                <a:spcPts val="0"/>
              </a:spcAft>
              <a:buSzPts val="2300"/>
              <a:buChar char="●"/>
              <a:defRPr sz="2300"/>
            </a:lvl7pPr>
            <a:lvl8pPr marL="3657600" lvl="7" indent="-374650">
              <a:spcBef>
                <a:spcPts val="0"/>
              </a:spcBef>
              <a:spcAft>
                <a:spcPts val="0"/>
              </a:spcAft>
              <a:buSzPts val="2300"/>
              <a:buChar char="○"/>
              <a:defRPr sz="2300"/>
            </a:lvl8pPr>
            <a:lvl9pPr marL="4114800" lvl="8" indent="-374650">
              <a:spcBef>
                <a:spcPts val="0"/>
              </a:spcBef>
              <a:spcAft>
                <a:spcPts val="0"/>
              </a:spcAft>
              <a:buSzPts val="2300"/>
              <a:buChar char="■"/>
              <a:defRPr sz="2300"/>
            </a:lvl9pPr>
          </a:lstStyle>
          <a:p>
            <a:endParaRPr/>
          </a:p>
        </p:txBody>
      </p:sp>
      <p:sp>
        <p:nvSpPr>
          <p:cNvPr id="32" name="Google Shape;32;p7"/>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551531" y="1600533"/>
            <a:ext cx="7163700" cy="14545200"/>
          </a:xfrm>
          <a:prstGeom prst="rect">
            <a:avLst/>
          </a:prstGeom>
        </p:spPr>
        <p:txBody>
          <a:bodyPr spcFirstLastPara="1" wrap="square" lIns="176925" tIns="176925" rIns="176925" bIns="176925" anchor="ctr" anchorCtr="0">
            <a:normAutofit/>
          </a:bodyPr>
          <a:lstStyle>
            <a:lvl1pPr lvl="0">
              <a:spcBef>
                <a:spcPts val="0"/>
              </a:spcBef>
              <a:spcAft>
                <a:spcPts val="0"/>
              </a:spcAft>
              <a:buSzPts val="9300"/>
              <a:buNone/>
              <a:defRPr sz="9300"/>
            </a:lvl1pPr>
            <a:lvl2pPr lvl="1">
              <a:spcBef>
                <a:spcPts val="0"/>
              </a:spcBef>
              <a:spcAft>
                <a:spcPts val="0"/>
              </a:spcAft>
              <a:buSzPts val="9300"/>
              <a:buNone/>
              <a:defRPr sz="9300"/>
            </a:lvl2pPr>
            <a:lvl3pPr lvl="2">
              <a:spcBef>
                <a:spcPts val="0"/>
              </a:spcBef>
              <a:spcAft>
                <a:spcPts val="0"/>
              </a:spcAft>
              <a:buSzPts val="9300"/>
              <a:buNone/>
              <a:defRPr sz="9300"/>
            </a:lvl3pPr>
            <a:lvl4pPr lvl="3">
              <a:spcBef>
                <a:spcPts val="0"/>
              </a:spcBef>
              <a:spcAft>
                <a:spcPts val="0"/>
              </a:spcAft>
              <a:buSzPts val="9300"/>
              <a:buNone/>
              <a:defRPr sz="9300"/>
            </a:lvl4pPr>
            <a:lvl5pPr lvl="4">
              <a:spcBef>
                <a:spcPts val="0"/>
              </a:spcBef>
              <a:spcAft>
                <a:spcPts val="0"/>
              </a:spcAft>
              <a:buSzPts val="9300"/>
              <a:buNone/>
              <a:defRPr sz="9300"/>
            </a:lvl5pPr>
            <a:lvl6pPr lvl="5">
              <a:spcBef>
                <a:spcPts val="0"/>
              </a:spcBef>
              <a:spcAft>
                <a:spcPts val="0"/>
              </a:spcAft>
              <a:buSzPts val="9300"/>
              <a:buNone/>
              <a:defRPr sz="9300"/>
            </a:lvl6pPr>
            <a:lvl7pPr lvl="6">
              <a:spcBef>
                <a:spcPts val="0"/>
              </a:spcBef>
              <a:spcAft>
                <a:spcPts val="0"/>
              </a:spcAft>
              <a:buSzPts val="9300"/>
              <a:buNone/>
              <a:defRPr sz="9300"/>
            </a:lvl7pPr>
            <a:lvl8pPr lvl="7">
              <a:spcBef>
                <a:spcPts val="0"/>
              </a:spcBef>
              <a:spcAft>
                <a:spcPts val="0"/>
              </a:spcAft>
              <a:buSzPts val="9300"/>
              <a:buNone/>
              <a:defRPr sz="9300"/>
            </a:lvl8pPr>
            <a:lvl9pPr lvl="8">
              <a:spcBef>
                <a:spcPts val="0"/>
              </a:spcBef>
              <a:spcAft>
                <a:spcPts val="0"/>
              </a:spcAft>
              <a:buSzPts val="9300"/>
              <a:buNone/>
              <a:defRPr sz="9300"/>
            </a:lvl9pPr>
          </a:lstStyle>
          <a:p>
            <a:endParaRPr/>
          </a:p>
        </p:txBody>
      </p:sp>
      <p:sp>
        <p:nvSpPr>
          <p:cNvPr id="35" name="Google Shape;35;p8"/>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5143500" y="-444"/>
            <a:ext cx="5143500" cy="18288000"/>
          </a:xfrm>
          <a:prstGeom prst="rect">
            <a:avLst/>
          </a:prstGeom>
          <a:solidFill>
            <a:schemeClr val="lt2"/>
          </a:solidFill>
          <a:ln>
            <a:noFill/>
          </a:ln>
        </p:spPr>
        <p:txBody>
          <a:bodyPr spcFirstLastPara="1" wrap="square" lIns="176925" tIns="176925" rIns="176925" bIns="1769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98688" y="4384622"/>
            <a:ext cx="4550700" cy="5270400"/>
          </a:xfrm>
          <a:prstGeom prst="rect">
            <a:avLst/>
          </a:prstGeom>
        </p:spPr>
        <p:txBody>
          <a:bodyPr spcFirstLastPara="1" wrap="square" lIns="176925" tIns="176925" rIns="176925" bIns="176925" anchor="b" anchorCtr="0">
            <a:normAutofit/>
          </a:bodyPr>
          <a:lstStyle>
            <a:lvl1pPr lvl="0" algn="ctr">
              <a:spcBef>
                <a:spcPts val="0"/>
              </a:spcBef>
              <a:spcAft>
                <a:spcPts val="0"/>
              </a:spcAft>
              <a:buSzPts val="8100"/>
              <a:buNone/>
              <a:defRPr sz="8100"/>
            </a:lvl1pPr>
            <a:lvl2pPr lvl="1" algn="ctr">
              <a:spcBef>
                <a:spcPts val="0"/>
              </a:spcBef>
              <a:spcAft>
                <a:spcPts val="0"/>
              </a:spcAft>
              <a:buSzPts val="8100"/>
              <a:buNone/>
              <a:defRPr sz="8100"/>
            </a:lvl2pPr>
            <a:lvl3pPr lvl="2" algn="ctr">
              <a:spcBef>
                <a:spcPts val="0"/>
              </a:spcBef>
              <a:spcAft>
                <a:spcPts val="0"/>
              </a:spcAft>
              <a:buSzPts val="8100"/>
              <a:buNone/>
              <a:defRPr sz="8100"/>
            </a:lvl3pPr>
            <a:lvl4pPr lvl="3" algn="ctr">
              <a:spcBef>
                <a:spcPts val="0"/>
              </a:spcBef>
              <a:spcAft>
                <a:spcPts val="0"/>
              </a:spcAft>
              <a:buSzPts val="8100"/>
              <a:buNone/>
              <a:defRPr sz="8100"/>
            </a:lvl4pPr>
            <a:lvl5pPr lvl="4" algn="ctr">
              <a:spcBef>
                <a:spcPts val="0"/>
              </a:spcBef>
              <a:spcAft>
                <a:spcPts val="0"/>
              </a:spcAft>
              <a:buSzPts val="8100"/>
              <a:buNone/>
              <a:defRPr sz="8100"/>
            </a:lvl5pPr>
            <a:lvl6pPr lvl="5" algn="ctr">
              <a:spcBef>
                <a:spcPts val="0"/>
              </a:spcBef>
              <a:spcAft>
                <a:spcPts val="0"/>
              </a:spcAft>
              <a:buSzPts val="8100"/>
              <a:buNone/>
              <a:defRPr sz="8100"/>
            </a:lvl6pPr>
            <a:lvl7pPr lvl="6" algn="ctr">
              <a:spcBef>
                <a:spcPts val="0"/>
              </a:spcBef>
              <a:spcAft>
                <a:spcPts val="0"/>
              </a:spcAft>
              <a:buSzPts val="8100"/>
              <a:buNone/>
              <a:defRPr sz="8100"/>
            </a:lvl7pPr>
            <a:lvl8pPr lvl="7" algn="ctr">
              <a:spcBef>
                <a:spcPts val="0"/>
              </a:spcBef>
              <a:spcAft>
                <a:spcPts val="0"/>
              </a:spcAft>
              <a:buSzPts val="8100"/>
              <a:buNone/>
              <a:defRPr sz="8100"/>
            </a:lvl8pPr>
            <a:lvl9pPr lvl="8" algn="ctr">
              <a:spcBef>
                <a:spcPts val="0"/>
              </a:spcBef>
              <a:spcAft>
                <a:spcPts val="0"/>
              </a:spcAft>
              <a:buSzPts val="8100"/>
              <a:buNone/>
              <a:defRPr sz="8100"/>
            </a:lvl9pPr>
          </a:lstStyle>
          <a:p>
            <a:endParaRPr/>
          </a:p>
        </p:txBody>
      </p:sp>
      <p:sp>
        <p:nvSpPr>
          <p:cNvPr id="39" name="Google Shape;39;p9"/>
          <p:cNvSpPr txBox="1">
            <a:spLocks noGrp="1"/>
          </p:cNvSpPr>
          <p:nvPr>
            <p:ph type="subTitle" idx="1"/>
          </p:nvPr>
        </p:nvSpPr>
        <p:spPr>
          <a:xfrm>
            <a:off x="298688" y="9966489"/>
            <a:ext cx="4550700" cy="4391400"/>
          </a:xfrm>
          <a:prstGeom prst="rect">
            <a:avLst/>
          </a:prstGeom>
        </p:spPr>
        <p:txBody>
          <a:bodyPr spcFirstLastPara="1" wrap="square" lIns="176925" tIns="176925" rIns="176925" bIns="176925" anchor="t" anchorCtr="0">
            <a:normAutofit/>
          </a:bodyPr>
          <a:lstStyle>
            <a:lvl1pPr lvl="0" algn="ctr">
              <a:lnSpc>
                <a:spcPct val="100000"/>
              </a:lnSpc>
              <a:spcBef>
                <a:spcPts val="0"/>
              </a:spcBef>
              <a:spcAft>
                <a:spcPts val="0"/>
              </a:spcAft>
              <a:buSzPts val="4100"/>
              <a:buNone/>
              <a:defRPr sz="4100"/>
            </a:lvl1pPr>
            <a:lvl2pPr lvl="1" algn="ctr">
              <a:lnSpc>
                <a:spcPct val="100000"/>
              </a:lnSpc>
              <a:spcBef>
                <a:spcPts val="0"/>
              </a:spcBef>
              <a:spcAft>
                <a:spcPts val="0"/>
              </a:spcAft>
              <a:buSzPts val="4100"/>
              <a:buNone/>
              <a:defRPr sz="4100"/>
            </a:lvl2pPr>
            <a:lvl3pPr lvl="2" algn="ctr">
              <a:lnSpc>
                <a:spcPct val="100000"/>
              </a:lnSpc>
              <a:spcBef>
                <a:spcPts val="0"/>
              </a:spcBef>
              <a:spcAft>
                <a:spcPts val="0"/>
              </a:spcAft>
              <a:buSzPts val="4100"/>
              <a:buNone/>
              <a:defRPr sz="4100"/>
            </a:lvl3pPr>
            <a:lvl4pPr lvl="3" algn="ctr">
              <a:lnSpc>
                <a:spcPct val="100000"/>
              </a:lnSpc>
              <a:spcBef>
                <a:spcPts val="0"/>
              </a:spcBef>
              <a:spcAft>
                <a:spcPts val="0"/>
              </a:spcAft>
              <a:buSzPts val="4100"/>
              <a:buNone/>
              <a:defRPr sz="4100"/>
            </a:lvl4pPr>
            <a:lvl5pPr lvl="4" algn="ctr">
              <a:lnSpc>
                <a:spcPct val="100000"/>
              </a:lnSpc>
              <a:spcBef>
                <a:spcPts val="0"/>
              </a:spcBef>
              <a:spcAft>
                <a:spcPts val="0"/>
              </a:spcAft>
              <a:buSzPts val="4100"/>
              <a:buNone/>
              <a:defRPr sz="4100"/>
            </a:lvl5pPr>
            <a:lvl6pPr lvl="5" algn="ctr">
              <a:lnSpc>
                <a:spcPct val="100000"/>
              </a:lnSpc>
              <a:spcBef>
                <a:spcPts val="0"/>
              </a:spcBef>
              <a:spcAft>
                <a:spcPts val="0"/>
              </a:spcAft>
              <a:buSzPts val="4100"/>
              <a:buNone/>
              <a:defRPr sz="4100"/>
            </a:lvl6pPr>
            <a:lvl7pPr lvl="6" algn="ctr">
              <a:lnSpc>
                <a:spcPct val="100000"/>
              </a:lnSpc>
              <a:spcBef>
                <a:spcPts val="0"/>
              </a:spcBef>
              <a:spcAft>
                <a:spcPts val="0"/>
              </a:spcAft>
              <a:buSzPts val="4100"/>
              <a:buNone/>
              <a:defRPr sz="4100"/>
            </a:lvl7pPr>
            <a:lvl8pPr lvl="7" algn="ctr">
              <a:lnSpc>
                <a:spcPct val="100000"/>
              </a:lnSpc>
              <a:spcBef>
                <a:spcPts val="0"/>
              </a:spcBef>
              <a:spcAft>
                <a:spcPts val="0"/>
              </a:spcAft>
              <a:buSzPts val="4100"/>
              <a:buNone/>
              <a:defRPr sz="4100"/>
            </a:lvl8pPr>
            <a:lvl9pPr lvl="8" algn="ctr">
              <a:lnSpc>
                <a:spcPct val="100000"/>
              </a:lnSpc>
              <a:spcBef>
                <a:spcPts val="0"/>
              </a:spcBef>
              <a:spcAft>
                <a:spcPts val="0"/>
              </a:spcAft>
              <a:buSzPts val="4100"/>
              <a:buNone/>
              <a:defRPr sz="4100"/>
            </a:lvl9pPr>
          </a:lstStyle>
          <a:p>
            <a:endParaRPr/>
          </a:p>
        </p:txBody>
      </p:sp>
      <p:sp>
        <p:nvSpPr>
          <p:cNvPr id="40" name="Google Shape;40;p9"/>
          <p:cNvSpPr txBox="1">
            <a:spLocks noGrp="1"/>
          </p:cNvSpPr>
          <p:nvPr>
            <p:ph type="body" idx="2"/>
          </p:nvPr>
        </p:nvSpPr>
        <p:spPr>
          <a:xfrm>
            <a:off x="5556938" y="2574489"/>
            <a:ext cx="4316700" cy="13138200"/>
          </a:xfrm>
          <a:prstGeom prst="rect">
            <a:avLst/>
          </a:prstGeom>
        </p:spPr>
        <p:txBody>
          <a:bodyPr spcFirstLastPara="1" wrap="square" lIns="176925" tIns="176925" rIns="176925" bIns="176925" anchor="ctr" anchorCtr="0">
            <a:normAutofit/>
          </a:bodyPr>
          <a:lstStyle>
            <a:lvl1pPr marL="457200" lvl="0" indent="-450850">
              <a:spcBef>
                <a:spcPts val="0"/>
              </a:spcBef>
              <a:spcAft>
                <a:spcPts val="0"/>
              </a:spcAft>
              <a:buSzPts val="3500"/>
              <a:buChar char="●"/>
              <a:defRPr/>
            </a:lvl1pPr>
            <a:lvl2pPr marL="914400" lvl="1" indent="-400050">
              <a:spcBef>
                <a:spcPts val="0"/>
              </a:spcBef>
              <a:spcAft>
                <a:spcPts val="0"/>
              </a:spcAft>
              <a:buSzPts val="2700"/>
              <a:buChar char="○"/>
              <a:defRPr/>
            </a:lvl2pPr>
            <a:lvl3pPr marL="1371600" lvl="2" indent="-400050">
              <a:spcBef>
                <a:spcPts val="0"/>
              </a:spcBef>
              <a:spcAft>
                <a:spcPts val="0"/>
              </a:spcAft>
              <a:buSzPts val="2700"/>
              <a:buChar char="■"/>
              <a:defRPr/>
            </a:lvl3pPr>
            <a:lvl4pPr marL="1828800" lvl="3" indent="-400050">
              <a:spcBef>
                <a:spcPts val="0"/>
              </a:spcBef>
              <a:spcAft>
                <a:spcPts val="0"/>
              </a:spcAft>
              <a:buSzPts val="2700"/>
              <a:buChar char="●"/>
              <a:defRPr/>
            </a:lvl4pPr>
            <a:lvl5pPr marL="2286000" lvl="4" indent="-400050">
              <a:spcBef>
                <a:spcPts val="0"/>
              </a:spcBef>
              <a:spcAft>
                <a:spcPts val="0"/>
              </a:spcAft>
              <a:buSzPts val="2700"/>
              <a:buChar char="○"/>
              <a:defRPr/>
            </a:lvl5pPr>
            <a:lvl6pPr marL="2743200" lvl="5" indent="-400050">
              <a:spcBef>
                <a:spcPts val="0"/>
              </a:spcBef>
              <a:spcAft>
                <a:spcPts val="0"/>
              </a:spcAft>
              <a:buSzPts val="2700"/>
              <a:buChar char="■"/>
              <a:defRPr/>
            </a:lvl6pPr>
            <a:lvl7pPr marL="3200400" lvl="6" indent="-400050">
              <a:spcBef>
                <a:spcPts val="0"/>
              </a:spcBef>
              <a:spcAft>
                <a:spcPts val="0"/>
              </a:spcAft>
              <a:buSzPts val="2700"/>
              <a:buChar char="●"/>
              <a:defRPr/>
            </a:lvl7pPr>
            <a:lvl8pPr marL="3657600" lvl="7" indent="-400050">
              <a:spcBef>
                <a:spcPts val="0"/>
              </a:spcBef>
              <a:spcAft>
                <a:spcPts val="0"/>
              </a:spcAft>
              <a:buSzPts val="2700"/>
              <a:buChar char="○"/>
              <a:defRPr/>
            </a:lvl8pPr>
            <a:lvl9pPr marL="4114800" lvl="8" indent="-400050">
              <a:spcBef>
                <a:spcPts val="0"/>
              </a:spcBef>
              <a:spcAft>
                <a:spcPts val="0"/>
              </a:spcAft>
              <a:buSzPts val="2700"/>
              <a:buChar char="■"/>
              <a:defRPr/>
            </a:lvl9pPr>
          </a:lstStyle>
          <a:p>
            <a:endParaRPr/>
          </a:p>
        </p:txBody>
      </p:sp>
      <p:sp>
        <p:nvSpPr>
          <p:cNvPr id="41" name="Google Shape;41;p9"/>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50663" y="15042044"/>
            <a:ext cx="6748800" cy="2151600"/>
          </a:xfrm>
          <a:prstGeom prst="rect">
            <a:avLst/>
          </a:prstGeom>
        </p:spPr>
        <p:txBody>
          <a:bodyPr spcFirstLastPara="1" wrap="square" lIns="176925" tIns="176925" rIns="176925" bIns="176925" anchor="ctr" anchorCtr="0">
            <a:normAutofit/>
          </a:bodyPr>
          <a:lstStyle>
            <a:lvl1pPr marL="457200" lvl="0" indent="-228600">
              <a:lnSpc>
                <a:spcPct val="100000"/>
              </a:lnSpc>
              <a:spcBef>
                <a:spcPts val="0"/>
              </a:spcBef>
              <a:spcAft>
                <a:spcPts val="0"/>
              </a:spcAft>
              <a:buSzPts val="3500"/>
              <a:buNone/>
              <a:defRPr/>
            </a:lvl1pPr>
          </a:lstStyle>
          <a:p>
            <a:endParaRPr/>
          </a:p>
        </p:txBody>
      </p:sp>
      <p:sp>
        <p:nvSpPr>
          <p:cNvPr id="44" name="Google Shape;44;p10"/>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50663" y="1582311"/>
            <a:ext cx="9585600" cy="2036400"/>
          </a:xfrm>
          <a:prstGeom prst="rect">
            <a:avLst/>
          </a:prstGeom>
          <a:noFill/>
          <a:ln>
            <a:noFill/>
          </a:ln>
        </p:spPr>
        <p:txBody>
          <a:bodyPr spcFirstLastPara="1" wrap="square" lIns="176925" tIns="176925" rIns="176925" bIns="176925" anchor="t" anchorCtr="0">
            <a:normAutofit/>
          </a:bodyPr>
          <a:lstStyle>
            <a:lvl1pPr lvl="0">
              <a:spcBef>
                <a:spcPts val="0"/>
              </a:spcBef>
              <a:spcAft>
                <a:spcPts val="0"/>
              </a:spcAft>
              <a:buClr>
                <a:schemeClr val="dk1"/>
              </a:buClr>
              <a:buSzPts val="5400"/>
              <a:buNone/>
              <a:defRPr sz="5400">
                <a:solidFill>
                  <a:schemeClr val="dk1"/>
                </a:solidFill>
              </a:defRPr>
            </a:lvl1pPr>
            <a:lvl2pPr lvl="1">
              <a:spcBef>
                <a:spcPts val="0"/>
              </a:spcBef>
              <a:spcAft>
                <a:spcPts val="0"/>
              </a:spcAft>
              <a:buClr>
                <a:schemeClr val="dk1"/>
              </a:buClr>
              <a:buSzPts val="5400"/>
              <a:buNone/>
              <a:defRPr sz="5400">
                <a:solidFill>
                  <a:schemeClr val="dk1"/>
                </a:solidFill>
              </a:defRPr>
            </a:lvl2pPr>
            <a:lvl3pPr lvl="2">
              <a:spcBef>
                <a:spcPts val="0"/>
              </a:spcBef>
              <a:spcAft>
                <a:spcPts val="0"/>
              </a:spcAft>
              <a:buClr>
                <a:schemeClr val="dk1"/>
              </a:buClr>
              <a:buSzPts val="5400"/>
              <a:buNone/>
              <a:defRPr sz="5400">
                <a:solidFill>
                  <a:schemeClr val="dk1"/>
                </a:solidFill>
              </a:defRPr>
            </a:lvl3pPr>
            <a:lvl4pPr lvl="3">
              <a:spcBef>
                <a:spcPts val="0"/>
              </a:spcBef>
              <a:spcAft>
                <a:spcPts val="0"/>
              </a:spcAft>
              <a:buClr>
                <a:schemeClr val="dk1"/>
              </a:buClr>
              <a:buSzPts val="5400"/>
              <a:buNone/>
              <a:defRPr sz="5400">
                <a:solidFill>
                  <a:schemeClr val="dk1"/>
                </a:solidFill>
              </a:defRPr>
            </a:lvl4pPr>
            <a:lvl5pPr lvl="4">
              <a:spcBef>
                <a:spcPts val="0"/>
              </a:spcBef>
              <a:spcAft>
                <a:spcPts val="0"/>
              </a:spcAft>
              <a:buClr>
                <a:schemeClr val="dk1"/>
              </a:buClr>
              <a:buSzPts val="5400"/>
              <a:buNone/>
              <a:defRPr sz="5400">
                <a:solidFill>
                  <a:schemeClr val="dk1"/>
                </a:solidFill>
              </a:defRPr>
            </a:lvl5pPr>
            <a:lvl6pPr lvl="5">
              <a:spcBef>
                <a:spcPts val="0"/>
              </a:spcBef>
              <a:spcAft>
                <a:spcPts val="0"/>
              </a:spcAft>
              <a:buClr>
                <a:schemeClr val="dk1"/>
              </a:buClr>
              <a:buSzPts val="5400"/>
              <a:buNone/>
              <a:defRPr sz="5400">
                <a:solidFill>
                  <a:schemeClr val="dk1"/>
                </a:solidFill>
              </a:defRPr>
            </a:lvl6pPr>
            <a:lvl7pPr lvl="6">
              <a:spcBef>
                <a:spcPts val="0"/>
              </a:spcBef>
              <a:spcAft>
                <a:spcPts val="0"/>
              </a:spcAft>
              <a:buClr>
                <a:schemeClr val="dk1"/>
              </a:buClr>
              <a:buSzPts val="5400"/>
              <a:buNone/>
              <a:defRPr sz="5400">
                <a:solidFill>
                  <a:schemeClr val="dk1"/>
                </a:solidFill>
              </a:defRPr>
            </a:lvl7pPr>
            <a:lvl8pPr lvl="7">
              <a:spcBef>
                <a:spcPts val="0"/>
              </a:spcBef>
              <a:spcAft>
                <a:spcPts val="0"/>
              </a:spcAft>
              <a:buClr>
                <a:schemeClr val="dk1"/>
              </a:buClr>
              <a:buSzPts val="5400"/>
              <a:buNone/>
              <a:defRPr sz="5400">
                <a:solidFill>
                  <a:schemeClr val="dk1"/>
                </a:solidFill>
              </a:defRPr>
            </a:lvl8pPr>
            <a:lvl9pPr lvl="8">
              <a:spcBef>
                <a:spcPts val="0"/>
              </a:spcBef>
              <a:spcAft>
                <a:spcPts val="0"/>
              </a:spcAft>
              <a:buClr>
                <a:schemeClr val="dk1"/>
              </a:buClr>
              <a:buSzPts val="5400"/>
              <a:buNone/>
              <a:defRPr sz="5400">
                <a:solidFill>
                  <a:schemeClr val="dk1"/>
                </a:solidFill>
              </a:defRPr>
            </a:lvl9pPr>
          </a:lstStyle>
          <a:p>
            <a:endParaRPr/>
          </a:p>
        </p:txBody>
      </p:sp>
      <p:sp>
        <p:nvSpPr>
          <p:cNvPr id="7" name="Google Shape;7;p1"/>
          <p:cNvSpPr txBox="1">
            <a:spLocks noGrp="1"/>
          </p:cNvSpPr>
          <p:nvPr>
            <p:ph type="body" idx="1"/>
          </p:nvPr>
        </p:nvSpPr>
        <p:spPr>
          <a:xfrm>
            <a:off x="350663" y="4097689"/>
            <a:ext cx="9585600" cy="12147300"/>
          </a:xfrm>
          <a:prstGeom prst="rect">
            <a:avLst/>
          </a:prstGeom>
          <a:noFill/>
          <a:ln>
            <a:noFill/>
          </a:ln>
        </p:spPr>
        <p:txBody>
          <a:bodyPr spcFirstLastPara="1" wrap="square" lIns="176925" tIns="176925" rIns="176925" bIns="176925" anchor="t" anchorCtr="0">
            <a:normAutofit/>
          </a:bodyPr>
          <a:lstStyle>
            <a:lvl1pPr marL="457200" lvl="0" indent="-450850">
              <a:lnSpc>
                <a:spcPct val="115000"/>
              </a:lnSpc>
              <a:spcBef>
                <a:spcPts val="0"/>
              </a:spcBef>
              <a:spcAft>
                <a:spcPts val="0"/>
              </a:spcAft>
              <a:buClr>
                <a:schemeClr val="dk2"/>
              </a:buClr>
              <a:buSzPts val="3500"/>
              <a:buChar char="●"/>
              <a:defRPr sz="3500">
                <a:solidFill>
                  <a:schemeClr val="dk2"/>
                </a:solidFill>
              </a:defRPr>
            </a:lvl1pPr>
            <a:lvl2pPr marL="914400" lvl="1" indent="-400050">
              <a:lnSpc>
                <a:spcPct val="115000"/>
              </a:lnSpc>
              <a:spcBef>
                <a:spcPts val="0"/>
              </a:spcBef>
              <a:spcAft>
                <a:spcPts val="0"/>
              </a:spcAft>
              <a:buClr>
                <a:schemeClr val="dk2"/>
              </a:buClr>
              <a:buSzPts val="2700"/>
              <a:buChar char="○"/>
              <a:defRPr sz="2700">
                <a:solidFill>
                  <a:schemeClr val="dk2"/>
                </a:solidFill>
              </a:defRPr>
            </a:lvl2pPr>
            <a:lvl3pPr marL="1371600" lvl="2" indent="-400050">
              <a:lnSpc>
                <a:spcPct val="115000"/>
              </a:lnSpc>
              <a:spcBef>
                <a:spcPts val="0"/>
              </a:spcBef>
              <a:spcAft>
                <a:spcPts val="0"/>
              </a:spcAft>
              <a:buClr>
                <a:schemeClr val="dk2"/>
              </a:buClr>
              <a:buSzPts val="2700"/>
              <a:buChar char="■"/>
              <a:defRPr sz="2700">
                <a:solidFill>
                  <a:schemeClr val="dk2"/>
                </a:solidFill>
              </a:defRPr>
            </a:lvl3pPr>
            <a:lvl4pPr marL="1828800" lvl="3" indent="-400050">
              <a:lnSpc>
                <a:spcPct val="115000"/>
              </a:lnSpc>
              <a:spcBef>
                <a:spcPts val="0"/>
              </a:spcBef>
              <a:spcAft>
                <a:spcPts val="0"/>
              </a:spcAft>
              <a:buClr>
                <a:schemeClr val="dk2"/>
              </a:buClr>
              <a:buSzPts val="2700"/>
              <a:buChar char="●"/>
              <a:defRPr sz="2700">
                <a:solidFill>
                  <a:schemeClr val="dk2"/>
                </a:solidFill>
              </a:defRPr>
            </a:lvl4pPr>
            <a:lvl5pPr marL="2286000" lvl="4" indent="-400050">
              <a:lnSpc>
                <a:spcPct val="115000"/>
              </a:lnSpc>
              <a:spcBef>
                <a:spcPts val="0"/>
              </a:spcBef>
              <a:spcAft>
                <a:spcPts val="0"/>
              </a:spcAft>
              <a:buClr>
                <a:schemeClr val="dk2"/>
              </a:buClr>
              <a:buSzPts val="2700"/>
              <a:buChar char="○"/>
              <a:defRPr sz="2700">
                <a:solidFill>
                  <a:schemeClr val="dk2"/>
                </a:solidFill>
              </a:defRPr>
            </a:lvl5pPr>
            <a:lvl6pPr marL="2743200" lvl="5" indent="-400050">
              <a:lnSpc>
                <a:spcPct val="115000"/>
              </a:lnSpc>
              <a:spcBef>
                <a:spcPts val="0"/>
              </a:spcBef>
              <a:spcAft>
                <a:spcPts val="0"/>
              </a:spcAft>
              <a:buClr>
                <a:schemeClr val="dk2"/>
              </a:buClr>
              <a:buSzPts val="2700"/>
              <a:buChar char="■"/>
              <a:defRPr sz="2700">
                <a:solidFill>
                  <a:schemeClr val="dk2"/>
                </a:solidFill>
              </a:defRPr>
            </a:lvl6pPr>
            <a:lvl7pPr marL="3200400" lvl="6" indent="-400050">
              <a:lnSpc>
                <a:spcPct val="115000"/>
              </a:lnSpc>
              <a:spcBef>
                <a:spcPts val="0"/>
              </a:spcBef>
              <a:spcAft>
                <a:spcPts val="0"/>
              </a:spcAft>
              <a:buClr>
                <a:schemeClr val="dk2"/>
              </a:buClr>
              <a:buSzPts val="2700"/>
              <a:buChar char="●"/>
              <a:defRPr sz="2700">
                <a:solidFill>
                  <a:schemeClr val="dk2"/>
                </a:solidFill>
              </a:defRPr>
            </a:lvl7pPr>
            <a:lvl8pPr marL="3657600" lvl="7" indent="-400050">
              <a:lnSpc>
                <a:spcPct val="115000"/>
              </a:lnSpc>
              <a:spcBef>
                <a:spcPts val="0"/>
              </a:spcBef>
              <a:spcAft>
                <a:spcPts val="0"/>
              </a:spcAft>
              <a:buClr>
                <a:schemeClr val="dk2"/>
              </a:buClr>
              <a:buSzPts val="2700"/>
              <a:buChar char="○"/>
              <a:defRPr sz="2700">
                <a:solidFill>
                  <a:schemeClr val="dk2"/>
                </a:solidFill>
              </a:defRPr>
            </a:lvl8pPr>
            <a:lvl9pPr marL="4114800" lvl="8" indent="-400050">
              <a:lnSpc>
                <a:spcPct val="115000"/>
              </a:lnSpc>
              <a:spcBef>
                <a:spcPts val="0"/>
              </a:spcBef>
              <a:spcAft>
                <a:spcPts val="0"/>
              </a:spcAft>
              <a:buClr>
                <a:schemeClr val="dk2"/>
              </a:buClr>
              <a:buSzPts val="2700"/>
              <a:buChar char="■"/>
              <a:defRPr sz="2700">
                <a:solidFill>
                  <a:schemeClr val="dk2"/>
                </a:solidFill>
              </a:defRPr>
            </a:lvl9pPr>
          </a:lstStyle>
          <a:p>
            <a:endParaRPr/>
          </a:p>
        </p:txBody>
      </p:sp>
      <p:sp>
        <p:nvSpPr>
          <p:cNvPr id="8" name="Google Shape;8;p1"/>
          <p:cNvSpPr txBox="1">
            <a:spLocks noGrp="1"/>
          </p:cNvSpPr>
          <p:nvPr>
            <p:ph type="sldNum" idx="12"/>
          </p:nvPr>
        </p:nvSpPr>
        <p:spPr>
          <a:xfrm>
            <a:off x="9531515" y="16580326"/>
            <a:ext cx="617400" cy="1399500"/>
          </a:xfrm>
          <a:prstGeom prst="rect">
            <a:avLst/>
          </a:prstGeom>
          <a:noFill/>
          <a:ln>
            <a:noFill/>
          </a:ln>
        </p:spPr>
        <p:txBody>
          <a:bodyPr spcFirstLastPara="1" wrap="square" lIns="176925" tIns="176925" rIns="176925" bIns="176925" anchor="ctr" anchorCtr="0">
            <a:normAutofit/>
          </a:bodyPr>
          <a:lstStyle>
            <a:lvl1pPr lvl="0" algn="r">
              <a:buNone/>
              <a:defRPr sz="1900">
                <a:solidFill>
                  <a:schemeClr val="dk2"/>
                </a:solidFill>
              </a:defRPr>
            </a:lvl1pPr>
            <a:lvl2pPr lvl="1" algn="r">
              <a:buNone/>
              <a:defRPr sz="1900">
                <a:solidFill>
                  <a:schemeClr val="dk2"/>
                </a:solidFill>
              </a:defRPr>
            </a:lvl2pPr>
            <a:lvl3pPr lvl="2" algn="r">
              <a:buNone/>
              <a:defRPr sz="1900">
                <a:solidFill>
                  <a:schemeClr val="dk2"/>
                </a:solidFill>
              </a:defRPr>
            </a:lvl3pPr>
            <a:lvl4pPr lvl="3" algn="r">
              <a:buNone/>
              <a:defRPr sz="1900">
                <a:solidFill>
                  <a:schemeClr val="dk2"/>
                </a:solidFill>
              </a:defRPr>
            </a:lvl4pPr>
            <a:lvl5pPr lvl="4" algn="r">
              <a:buNone/>
              <a:defRPr sz="1900">
                <a:solidFill>
                  <a:schemeClr val="dk2"/>
                </a:solidFill>
              </a:defRPr>
            </a:lvl5pPr>
            <a:lvl6pPr lvl="5" algn="r">
              <a:buNone/>
              <a:defRPr sz="1900">
                <a:solidFill>
                  <a:schemeClr val="dk2"/>
                </a:solidFill>
              </a:defRPr>
            </a:lvl6pPr>
            <a:lvl7pPr lvl="6" algn="r">
              <a:buNone/>
              <a:defRPr sz="1900">
                <a:solidFill>
                  <a:schemeClr val="dk2"/>
                </a:solidFill>
              </a:defRPr>
            </a:lvl7pPr>
            <a:lvl8pPr lvl="7" algn="r">
              <a:buNone/>
              <a:defRPr sz="1900">
                <a:solidFill>
                  <a:schemeClr val="dk2"/>
                </a:solidFill>
              </a:defRPr>
            </a:lvl8pPr>
            <a:lvl9pPr lvl="8" algn="r">
              <a:buNone/>
              <a:defRPr sz="1900">
                <a:solidFill>
                  <a:schemeClr val="dk2"/>
                </a:solidFill>
              </a:defRPr>
            </a:lvl9pPr>
          </a:lstStyle>
          <a:p>
            <a:pPr marL="0" lvl="0" indent="0" algn="r" rtl="0">
              <a:spcBef>
                <a:spcPts val="0"/>
              </a:spcBef>
              <a:spcAft>
                <a:spcPts val="0"/>
              </a:spcAft>
              <a:buNone/>
            </a:pPr>
            <a:fld id="{00000000-1234-1234-1234-123412341234}" type="slidenum">
              <a:rPr lang="a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4"/>
        <p:cNvGrpSpPr/>
        <p:nvPr/>
      </p:nvGrpSpPr>
      <p:grpSpPr>
        <a:xfrm>
          <a:off x="0" y="0"/>
          <a:ext cx="0" cy="0"/>
          <a:chOff x="0" y="0"/>
          <a:chExt cx="0" cy="0"/>
        </a:xfrm>
      </p:grpSpPr>
      <p:sp>
        <p:nvSpPr>
          <p:cNvPr id="55" name="Google Shape;55;p13"/>
          <p:cNvSpPr txBox="1"/>
          <p:nvPr/>
        </p:nvSpPr>
        <p:spPr>
          <a:xfrm>
            <a:off x="1363891" y="5825337"/>
            <a:ext cx="7559218" cy="2739181"/>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None/>
            </a:pPr>
            <a:r>
              <a:rPr lang="ar" sz="7200" b="1" dirty="0">
                <a:solidFill>
                  <a:srgbClr val="FFFFFF"/>
                </a:solidFill>
                <a:latin typeface="Tajawal"/>
                <a:ea typeface="Tajawal"/>
                <a:cs typeface="Tajawal"/>
                <a:sym typeface="Tajawal"/>
              </a:rPr>
              <a:t>T5</a:t>
            </a:r>
            <a:endParaRPr sz="7200" b="1" dirty="0">
              <a:solidFill>
                <a:srgbClr val="FFFFFF"/>
              </a:solidFill>
              <a:latin typeface="Tajawal"/>
              <a:ea typeface="Tajawal"/>
              <a:cs typeface="Tajawal"/>
              <a:sym typeface="Tajawal"/>
            </a:endParaRPr>
          </a:p>
          <a:p>
            <a:pPr marL="0" lvl="0" indent="0" algn="ctr" rtl="0">
              <a:lnSpc>
                <a:spcPct val="100000"/>
              </a:lnSpc>
              <a:spcBef>
                <a:spcPts val="0"/>
              </a:spcBef>
              <a:spcAft>
                <a:spcPts val="0"/>
              </a:spcAft>
              <a:buNone/>
            </a:pPr>
            <a:r>
              <a:rPr lang="ar" sz="4700" b="1" dirty="0">
                <a:solidFill>
                  <a:srgbClr val="FFFFFF"/>
                </a:solidFill>
                <a:latin typeface="Tajawal"/>
                <a:ea typeface="Tajawal"/>
                <a:cs typeface="Tajawal"/>
                <a:sym typeface="Tajawal"/>
              </a:rPr>
              <a:t>Report </a:t>
            </a:r>
            <a:endParaRPr sz="4700" b="1" dirty="0">
              <a:solidFill>
                <a:srgbClr val="FFFFFF"/>
              </a:solidFill>
              <a:latin typeface="Tajawal"/>
              <a:ea typeface="Tajawal"/>
              <a:cs typeface="Tajawal"/>
              <a:sym typeface="Tajawal"/>
            </a:endParaRPr>
          </a:p>
          <a:p>
            <a:pPr marL="0" lvl="0" indent="0" algn="ctr" rtl="0">
              <a:lnSpc>
                <a:spcPct val="100000"/>
              </a:lnSpc>
              <a:spcBef>
                <a:spcPts val="0"/>
              </a:spcBef>
              <a:spcAft>
                <a:spcPts val="0"/>
              </a:spcAft>
              <a:buNone/>
            </a:pPr>
            <a:r>
              <a:rPr lang="ar" sz="4700" b="1" dirty="0">
                <a:solidFill>
                  <a:srgbClr val="FFFFFF"/>
                </a:solidFill>
                <a:latin typeface="Tajawal"/>
                <a:ea typeface="Tajawal"/>
                <a:cs typeface="Tajawal"/>
                <a:sym typeface="Tajawal"/>
              </a:rPr>
              <a:t>Template</a:t>
            </a:r>
            <a:endParaRPr sz="2400" b="1" dirty="0">
              <a:solidFill>
                <a:srgbClr val="FFFFFF"/>
              </a:solidFill>
              <a:latin typeface="Tajawal"/>
              <a:ea typeface="Tajawal"/>
              <a:cs typeface="Tajawal"/>
              <a:sym typeface="Tajawal"/>
            </a:endParaRPr>
          </a:p>
        </p:txBody>
      </p:sp>
      <p:sp>
        <p:nvSpPr>
          <p:cNvPr id="56" name="Google Shape;56;p13"/>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1</a:t>
            </a:fld>
            <a:endParaRPr/>
          </a:p>
        </p:txBody>
      </p:sp>
      <p:pic>
        <p:nvPicPr>
          <p:cNvPr id="57" name="Google Shape;57;p13"/>
          <p:cNvPicPr preferRelativeResize="0"/>
          <p:nvPr/>
        </p:nvPicPr>
        <p:blipFill rotWithShape="1">
          <a:blip r:embed="rId4">
            <a:alphaModFix/>
          </a:blip>
          <a:srcRect l="60751"/>
          <a:stretch/>
        </p:blipFill>
        <p:spPr>
          <a:xfrm>
            <a:off x="6646800" y="768075"/>
            <a:ext cx="2920428" cy="635800"/>
          </a:xfrm>
          <a:prstGeom prst="rect">
            <a:avLst/>
          </a:prstGeom>
          <a:noFill/>
          <a:ln>
            <a:noFill/>
          </a:ln>
        </p:spPr>
      </p:pic>
      <p:pic>
        <p:nvPicPr>
          <p:cNvPr id="58" name="Google Shape;58;p13"/>
          <p:cNvPicPr preferRelativeResize="0"/>
          <p:nvPr/>
        </p:nvPicPr>
        <p:blipFill>
          <a:blip r:embed="rId5">
            <a:alphaModFix/>
          </a:blip>
          <a:stretch>
            <a:fillRect/>
          </a:stretch>
        </p:blipFill>
        <p:spPr>
          <a:xfrm>
            <a:off x="945285" y="768098"/>
            <a:ext cx="1836180" cy="635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
        <p:cNvGrpSpPr/>
        <p:nvPr/>
      </p:nvGrpSpPr>
      <p:grpSpPr>
        <a:xfrm>
          <a:off x="0" y="0"/>
          <a:ext cx="0" cy="0"/>
          <a:chOff x="0" y="0"/>
          <a:chExt cx="0" cy="0"/>
        </a:xfrm>
      </p:grpSpPr>
      <p:pic>
        <p:nvPicPr>
          <p:cNvPr id="143" name="Google Shape;143;p22"/>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44" name="Google Shape;144;p22"/>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10</a:t>
            </a:fld>
            <a:endParaRPr/>
          </a:p>
        </p:txBody>
      </p:sp>
      <p:sp>
        <p:nvSpPr>
          <p:cNvPr id="145" name="Google Shape;145;p22"/>
          <p:cNvSpPr txBox="1"/>
          <p:nvPr/>
        </p:nvSpPr>
        <p:spPr>
          <a:xfrm>
            <a:off x="719775" y="1699699"/>
            <a:ext cx="8457700" cy="119952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dirty="0">
                <a:solidFill>
                  <a:srgbClr val="463185"/>
                </a:solidFill>
                <a:latin typeface="Tajawal"/>
                <a:ea typeface="Tajawal"/>
                <a:cs typeface="Tajawal"/>
                <a:sym typeface="Tajawal"/>
              </a:rPr>
              <a:t>Conclusion and Future Work</a:t>
            </a:r>
            <a:endParaRPr sz="5300" dirty="0">
              <a:latin typeface="Tajawal"/>
              <a:ea typeface="Tajawal"/>
              <a:cs typeface="Tajawal"/>
              <a:sym typeface="Tajawal"/>
            </a:endParaRPr>
          </a:p>
        </p:txBody>
      </p:sp>
      <p:pic>
        <p:nvPicPr>
          <p:cNvPr id="147" name="Google Shape;147;p22"/>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48" name="Google Shape;148;p22"/>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2"/>
        <p:cNvGrpSpPr/>
        <p:nvPr/>
      </p:nvGrpSpPr>
      <p:grpSpPr>
        <a:xfrm>
          <a:off x="0" y="0"/>
          <a:ext cx="0" cy="0"/>
          <a:chOff x="0" y="0"/>
          <a:chExt cx="0" cy="0"/>
        </a:xfrm>
      </p:grpSpPr>
      <p:pic>
        <p:nvPicPr>
          <p:cNvPr id="153" name="Google Shape;153;p23"/>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54" name="Google Shape;154;p23"/>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11</a:t>
            </a:fld>
            <a:endParaRPr/>
          </a:p>
        </p:txBody>
      </p:sp>
      <p:sp>
        <p:nvSpPr>
          <p:cNvPr id="155" name="Google Shape;155;p23"/>
          <p:cNvSpPr txBox="1"/>
          <p:nvPr/>
        </p:nvSpPr>
        <p:spPr>
          <a:xfrm>
            <a:off x="1066475" y="9237925"/>
            <a:ext cx="3000000" cy="1000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a:solidFill>
                  <a:srgbClr val="463185"/>
                </a:solidFill>
                <a:latin typeface="Tajawal"/>
                <a:ea typeface="Tajawal"/>
                <a:cs typeface="Tajawal"/>
                <a:sym typeface="Tajawal"/>
              </a:rPr>
              <a:t>Team</a:t>
            </a:r>
            <a:endParaRPr sz="5300"/>
          </a:p>
        </p:txBody>
      </p:sp>
      <p:sp>
        <p:nvSpPr>
          <p:cNvPr id="156" name="Google Shape;156;p23"/>
          <p:cNvSpPr txBox="1"/>
          <p:nvPr/>
        </p:nvSpPr>
        <p:spPr>
          <a:xfrm>
            <a:off x="1066475" y="10238425"/>
            <a:ext cx="7236300" cy="631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endParaRPr sz="2900" b="1">
              <a:solidFill>
                <a:srgbClr val="666666"/>
              </a:solidFill>
              <a:latin typeface="Tajawal"/>
              <a:ea typeface="Tajawal"/>
              <a:cs typeface="Tajawal"/>
              <a:sym typeface="Tajawal"/>
            </a:endParaRPr>
          </a:p>
        </p:txBody>
      </p:sp>
      <p:pic>
        <p:nvPicPr>
          <p:cNvPr id="157" name="Google Shape;157;p23"/>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58" name="Google Shape;158;p23"/>
          <p:cNvPicPr preferRelativeResize="0"/>
          <p:nvPr/>
        </p:nvPicPr>
        <p:blipFill>
          <a:blip r:embed="rId5">
            <a:alphaModFix/>
          </a:blip>
          <a:stretch>
            <a:fillRect/>
          </a:stretch>
        </p:blipFill>
        <p:spPr>
          <a:xfrm>
            <a:off x="577400" y="690014"/>
            <a:ext cx="1470325" cy="508025"/>
          </a:xfrm>
          <a:prstGeom prst="rect">
            <a:avLst/>
          </a:prstGeom>
          <a:noFill/>
          <a:ln>
            <a:noFill/>
          </a:ln>
        </p:spPr>
      </p:pic>
      <p:sp>
        <p:nvSpPr>
          <p:cNvPr id="159" name="Google Shape;159;p23"/>
          <p:cNvSpPr/>
          <p:nvPr/>
        </p:nvSpPr>
        <p:spPr>
          <a:xfrm>
            <a:off x="1025850" y="3502725"/>
            <a:ext cx="8235300" cy="514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
        <p:cNvGrpSpPr/>
        <p:nvPr/>
      </p:nvGrpSpPr>
      <p:grpSpPr>
        <a:xfrm>
          <a:off x="0" y="0"/>
          <a:ext cx="0" cy="0"/>
          <a:chOff x="0" y="0"/>
          <a:chExt cx="0" cy="0"/>
        </a:xfrm>
      </p:grpSpPr>
      <p:pic>
        <p:nvPicPr>
          <p:cNvPr id="63" name="Google Shape;63;p14"/>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64" name="Google Shape;64;p14"/>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2</a:t>
            </a:fld>
            <a:endParaRPr/>
          </a:p>
        </p:txBody>
      </p:sp>
      <p:graphicFrame>
        <p:nvGraphicFramePr>
          <p:cNvPr id="65" name="Google Shape;65;p14"/>
          <p:cNvGraphicFramePr/>
          <p:nvPr>
            <p:extLst>
              <p:ext uri="{D42A27DB-BD31-4B8C-83A1-F6EECF244321}">
                <p14:modId xmlns:p14="http://schemas.microsoft.com/office/powerpoint/2010/main" val="1905909027"/>
              </p:ext>
            </p:extLst>
          </p:nvPr>
        </p:nvGraphicFramePr>
        <p:xfrm>
          <a:off x="368538" y="2129625"/>
          <a:ext cx="9549925" cy="18176635"/>
        </p:xfrm>
        <a:graphic>
          <a:graphicData uri="http://schemas.openxmlformats.org/drawingml/2006/table">
            <a:tbl>
              <a:tblPr>
                <a:noFill/>
                <a:tableStyleId>{51FE4F45-F698-4BD6-A8D2-654E767E6DC8}</a:tableStyleId>
              </a:tblPr>
              <a:tblGrid>
                <a:gridCol w="1933425">
                  <a:extLst>
                    <a:ext uri="{9D8B030D-6E8A-4147-A177-3AD203B41FA5}">
                      <a16:colId xmlns:a16="http://schemas.microsoft.com/office/drawing/2014/main" val="20000"/>
                    </a:ext>
                  </a:extLst>
                </a:gridCol>
                <a:gridCol w="7616500">
                  <a:extLst>
                    <a:ext uri="{9D8B030D-6E8A-4147-A177-3AD203B41FA5}">
                      <a16:colId xmlns:a16="http://schemas.microsoft.com/office/drawing/2014/main" val="20001"/>
                    </a:ext>
                  </a:extLst>
                </a:gridCol>
              </a:tblGrid>
              <a:tr h="432025">
                <a:tc>
                  <a:txBody>
                    <a:bodyPr/>
                    <a:lstStyle/>
                    <a:p>
                      <a:pPr marL="0" lvl="0" indent="0" algn="ctr" rtl="0">
                        <a:spcBef>
                          <a:spcPts val="0"/>
                        </a:spcBef>
                        <a:spcAft>
                          <a:spcPts val="0"/>
                        </a:spcAft>
                        <a:buNone/>
                      </a:pPr>
                      <a:r>
                        <a:rPr lang="ar" sz="1800" b="1">
                          <a:solidFill>
                            <a:schemeClr val="lt1"/>
                          </a:solidFill>
                          <a:latin typeface="Tajawal"/>
                          <a:ea typeface="Tajawal"/>
                          <a:cs typeface="Tajawal"/>
                          <a:sym typeface="Tajawal"/>
                        </a:rPr>
                        <a:t>Field </a:t>
                      </a:r>
                      <a:endParaRPr sz="1800" b="1">
                        <a:solidFill>
                          <a:schemeClr val="lt1"/>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463185"/>
                    </a:solidFill>
                  </a:tcPr>
                </a:tc>
                <a:tc>
                  <a:txBody>
                    <a:bodyPr/>
                    <a:lstStyle/>
                    <a:p>
                      <a:pPr marL="0" lvl="0" indent="0" algn="ctr" rtl="0">
                        <a:spcBef>
                          <a:spcPts val="0"/>
                        </a:spcBef>
                        <a:spcAft>
                          <a:spcPts val="0"/>
                        </a:spcAft>
                        <a:buNone/>
                      </a:pPr>
                      <a:r>
                        <a:rPr lang="ar" sz="1800" b="1">
                          <a:solidFill>
                            <a:schemeClr val="lt1"/>
                          </a:solidFill>
                          <a:latin typeface="Tajawal"/>
                          <a:ea typeface="Tajawal"/>
                          <a:cs typeface="Tajawal"/>
                          <a:sym typeface="Tajawal"/>
                        </a:rPr>
                        <a:t>Description </a:t>
                      </a:r>
                      <a:endParaRPr sz="1800" b="1">
                        <a:solidFill>
                          <a:schemeClr val="lt1"/>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463185"/>
                    </a:solidFill>
                  </a:tcPr>
                </a:tc>
                <a:extLst>
                  <a:ext uri="{0D108BD9-81ED-4DB2-BD59-A6C34878D82A}">
                    <a16:rowId xmlns:a16="http://schemas.microsoft.com/office/drawing/2014/main" val="10000"/>
                  </a:ext>
                </a:extLst>
              </a:tr>
              <a:tr h="1157400">
                <a:tc>
                  <a:txBody>
                    <a:bodyPr/>
                    <a:lstStyle/>
                    <a:p>
                      <a:pPr marL="0" lvl="0" indent="0" algn="ctr" rtl="0">
                        <a:lnSpc>
                          <a:spcPct val="115000"/>
                        </a:lnSpc>
                        <a:spcBef>
                          <a:spcPts val="0"/>
                        </a:spcBef>
                        <a:spcAft>
                          <a:spcPts val="600"/>
                        </a:spcAft>
                        <a:buClr>
                          <a:schemeClr val="dk1"/>
                        </a:buClr>
                        <a:buSzPts val="1100"/>
                        <a:buFont typeface="Arial"/>
                        <a:buNone/>
                      </a:pPr>
                      <a:r>
                        <a:rPr lang="ar" sz="1800" b="1" dirty="0">
                          <a:solidFill>
                            <a:srgbClr val="463185"/>
                          </a:solidFill>
                          <a:latin typeface="Tajawal"/>
                          <a:ea typeface="Tajawal"/>
                          <a:cs typeface="Tajawal"/>
                          <a:sym typeface="Tajawal"/>
                        </a:rPr>
                        <a:t>Title</a:t>
                      </a:r>
                      <a:endParaRPr sz="1800" dirty="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marR="0" lvl="0" indent="0" algn="ctr" defTabSz="914400" rtl="0" eaLnBrk="1" fontAlgn="auto" latinLnBrk="0" hangingPunct="1">
                        <a:lnSpc>
                          <a:spcPct val="115000"/>
                        </a:lnSpc>
                        <a:spcBef>
                          <a:spcPts val="0"/>
                        </a:spcBef>
                        <a:spcAft>
                          <a:spcPts val="600"/>
                        </a:spcAft>
                        <a:buClr>
                          <a:schemeClr val="dk1"/>
                        </a:buClr>
                        <a:buSzPts val="1100"/>
                        <a:buFont typeface="Arial"/>
                        <a:buNone/>
                        <a:tabLst/>
                        <a:defRPr/>
                      </a:pPr>
                      <a:r>
                        <a:rPr lang="ar" sz="1800" b="1" dirty="0">
                          <a:latin typeface="Tajawal"/>
                          <a:ea typeface="Tajawal"/>
                          <a:cs typeface="Tajawal"/>
                          <a:sym typeface="Tajawal"/>
                        </a:rPr>
                        <a:t> </a:t>
                      </a:r>
                      <a:r>
                        <a:rPr lang="en-US" sz="1800" b="1" dirty="0"/>
                        <a:t>Water Quality</a:t>
                      </a:r>
                      <a:endParaRPr lang="ar-SA" sz="1800" b="1" dirty="0"/>
                    </a:p>
                    <a:p>
                      <a:pPr marL="0" lvl="0" indent="0" algn="ctr" rtl="0">
                        <a:lnSpc>
                          <a:spcPct val="115000"/>
                        </a:lnSpc>
                        <a:spcBef>
                          <a:spcPts val="0"/>
                        </a:spcBef>
                        <a:spcAft>
                          <a:spcPts val="600"/>
                        </a:spcAft>
                        <a:buClr>
                          <a:schemeClr val="dk1"/>
                        </a:buClr>
                        <a:buSzPts val="1100"/>
                        <a:buFont typeface="Arial"/>
                        <a:buNone/>
                      </a:pPr>
                      <a:endParaRPr sz="1800" b="1" dirty="0">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extLst>
                  <a:ext uri="{0D108BD9-81ED-4DB2-BD59-A6C34878D82A}">
                    <a16:rowId xmlns:a16="http://schemas.microsoft.com/office/drawing/2014/main" val="10001"/>
                  </a:ext>
                </a:extLst>
              </a:tr>
              <a:tr h="1075175">
                <a:tc>
                  <a:txBody>
                    <a:bodyPr/>
                    <a:lstStyle/>
                    <a:p>
                      <a:pPr marL="0" lvl="0" indent="0" algn="ctr" rtl="0">
                        <a:lnSpc>
                          <a:spcPct val="115000"/>
                        </a:lnSpc>
                        <a:spcBef>
                          <a:spcPts val="0"/>
                        </a:spcBef>
                        <a:spcAft>
                          <a:spcPts val="600"/>
                        </a:spcAft>
                        <a:buClr>
                          <a:schemeClr val="dk1"/>
                        </a:buClr>
                        <a:buSzPts val="1100"/>
                        <a:buFont typeface="Arial"/>
                        <a:buNone/>
                      </a:pPr>
                      <a:r>
                        <a:rPr lang="ar" sz="1800" b="1" dirty="0">
                          <a:solidFill>
                            <a:srgbClr val="463185"/>
                          </a:solidFill>
                          <a:latin typeface="Tajawal"/>
                          <a:ea typeface="Tajawal"/>
                          <a:cs typeface="Tajawal"/>
                          <a:sym typeface="Tajawal"/>
                        </a:rPr>
                        <a:t>Abstract</a:t>
                      </a:r>
                      <a:endParaRPr sz="1800" dirty="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tc>
                  <a:txBody>
                    <a:bodyPr/>
                    <a:lstStyle/>
                    <a:p>
                      <a:pPr marL="0" marR="0" lvl="0" indent="0" algn="l" defTabSz="914400" rtl="0" eaLnBrk="1" fontAlgn="auto" latinLnBrk="0" hangingPunct="1">
                        <a:lnSpc>
                          <a:spcPct val="115000"/>
                        </a:lnSpc>
                        <a:spcBef>
                          <a:spcPts val="0"/>
                        </a:spcBef>
                        <a:spcAft>
                          <a:spcPts val="600"/>
                        </a:spcAft>
                        <a:buClr>
                          <a:schemeClr val="dk1"/>
                        </a:buClr>
                        <a:buSzPts val="1100"/>
                        <a:buFont typeface="Arial"/>
                        <a:buNone/>
                        <a:tabLst/>
                        <a:defRPr/>
                      </a:pPr>
                      <a:r>
                        <a:rPr lang="en-US" sz="1800" b="0" i="0" u="none" strike="noStrike" cap="none" dirty="0">
                          <a:solidFill>
                            <a:srgbClr val="000000"/>
                          </a:solidFill>
                          <a:latin typeface="Tajawal"/>
                          <a:cs typeface="Tajawal"/>
                          <a:sym typeface="Arial"/>
                        </a:rPr>
                        <a:t>The project revolves around predicting the condition of water and whether it is </a:t>
                      </a:r>
                      <a:r>
                        <a:rPr lang="en-US" sz="1800" b="0" i="0" u="none" strike="noStrike" cap="none" dirty="0">
                          <a:solidFill>
                            <a:srgbClr val="000000"/>
                          </a:solidFill>
                          <a:latin typeface="Tajawal"/>
                          <a:ea typeface="Arial"/>
                          <a:cs typeface="Tajawal"/>
                          <a:sym typeface="Arial"/>
                        </a:rPr>
                        <a:t>suitable</a:t>
                      </a:r>
                      <a:r>
                        <a:rPr lang="en-US" sz="1800" b="0" i="0" u="none" strike="noStrike" cap="none" dirty="0">
                          <a:solidFill>
                            <a:srgbClr val="000000"/>
                          </a:solidFill>
                          <a:latin typeface="Tajawal"/>
                          <a:cs typeface="Tajawal"/>
                          <a:sym typeface="Arial"/>
                        </a:rPr>
                        <a:t> for drinking. Its main objective is to highlight the importance of water quality for human use and to reduce the spread of waterborne diseases, as well as to understand its impact on the environment and public health. Data analysis and processing were conducted to elucidate the relationships between factors affecting water quality, and several models were developed and trained to achieve the highest possible accuracy in predicting water conditions.</a:t>
                      </a:r>
                    </a:p>
                    <a:p>
                      <a:pPr marL="0" lvl="0" indent="0" algn="l" rtl="0">
                        <a:lnSpc>
                          <a:spcPct val="115000"/>
                        </a:lnSpc>
                        <a:spcBef>
                          <a:spcPts val="0"/>
                        </a:spcBef>
                        <a:spcAft>
                          <a:spcPts val="600"/>
                        </a:spcAft>
                        <a:buClr>
                          <a:schemeClr val="dk1"/>
                        </a:buClr>
                        <a:buSzPts val="1100"/>
                        <a:buFont typeface="Arial"/>
                        <a:buNone/>
                      </a:pPr>
                      <a:endParaRPr sz="1800" b="1" dirty="0">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extLst>
                  <a:ext uri="{0D108BD9-81ED-4DB2-BD59-A6C34878D82A}">
                    <a16:rowId xmlns:a16="http://schemas.microsoft.com/office/drawing/2014/main" val="10002"/>
                  </a:ext>
                </a:extLst>
              </a:tr>
              <a:tr h="1624550">
                <a:tc>
                  <a:txBody>
                    <a:bodyPr/>
                    <a:lstStyle/>
                    <a:p>
                      <a:pPr marL="0" lvl="0" indent="0" algn="ctr" rtl="0">
                        <a:lnSpc>
                          <a:spcPct val="115000"/>
                        </a:lnSpc>
                        <a:spcBef>
                          <a:spcPts val="0"/>
                        </a:spcBef>
                        <a:spcAft>
                          <a:spcPts val="600"/>
                        </a:spcAft>
                        <a:buClr>
                          <a:schemeClr val="dk1"/>
                        </a:buClr>
                        <a:buSzPts val="1100"/>
                        <a:buFont typeface="Arial"/>
                        <a:buNone/>
                      </a:pPr>
                      <a:r>
                        <a:rPr lang="ar" sz="1800" b="1">
                          <a:solidFill>
                            <a:srgbClr val="463185"/>
                          </a:solidFill>
                          <a:latin typeface="Tajawal"/>
                          <a:ea typeface="Tajawal"/>
                          <a:cs typeface="Tajawal"/>
                          <a:sym typeface="Tajawal"/>
                        </a:rPr>
                        <a:t>Introduction</a:t>
                      </a:r>
                      <a:endParaRPr sz="180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600"/>
                        </a:spcAft>
                        <a:buClr>
                          <a:schemeClr val="dk1"/>
                        </a:buClr>
                        <a:buSzPts val="1100"/>
                        <a:buFont typeface="Arial"/>
                        <a:buNone/>
                        <a:tabLst/>
                        <a:defRPr/>
                      </a:pPr>
                      <a:r>
                        <a:rPr lang="en-US" sz="1800" b="0" i="0" u="none" strike="noStrike" cap="none" dirty="0">
                          <a:solidFill>
                            <a:srgbClr val="000000"/>
                          </a:solidFill>
                          <a:latin typeface="Tajawal"/>
                          <a:cs typeface="Tajawal"/>
                          <a:sym typeface="Arial"/>
                        </a:rPr>
                        <a:t>The project idea was chosen due to the importance and necessity of water in daily life, as it is essential in every aspect of life and at all hours of the day. Additionally, water quality is closely linked to public health, and it is necessary for us to preserve it for the health of individuals and communities as a whole. Furthermore, some diseases can be transmitted through water, necessitating awareness and the necessary measures to limit their spread, especially in light of the increasing number of commercial water companies</a:t>
                      </a:r>
                      <a:endParaRPr lang="ar-SA" altLang="ar-SA" sz="1800" b="0" i="0" u="none" strike="noStrike" cap="none" dirty="0">
                        <a:solidFill>
                          <a:srgbClr val="000000"/>
                        </a:solidFill>
                        <a:latin typeface="Tajawal"/>
                        <a:cs typeface="Tajawal"/>
                        <a:sym typeface="Arial"/>
                      </a:endParaRPr>
                    </a:p>
                    <a:p>
                      <a:pPr marL="0" lvl="0" indent="0" algn="l" rtl="0">
                        <a:lnSpc>
                          <a:spcPct val="115000"/>
                        </a:lnSpc>
                        <a:spcBef>
                          <a:spcPts val="0"/>
                        </a:spcBef>
                        <a:spcAft>
                          <a:spcPts val="600"/>
                        </a:spcAft>
                        <a:buClr>
                          <a:schemeClr val="dk1"/>
                        </a:buClr>
                        <a:buSzPts val="1100"/>
                        <a:buFont typeface="Arial"/>
                        <a:buNone/>
                      </a:pPr>
                      <a:endParaRPr sz="1800" b="1" dirty="0">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extLst>
                  <a:ext uri="{0D108BD9-81ED-4DB2-BD59-A6C34878D82A}">
                    <a16:rowId xmlns:a16="http://schemas.microsoft.com/office/drawing/2014/main" val="10003"/>
                  </a:ext>
                </a:extLst>
              </a:tr>
              <a:tr h="1624550">
                <a:tc>
                  <a:txBody>
                    <a:bodyPr/>
                    <a:lstStyle/>
                    <a:p>
                      <a:pPr marL="0" lvl="0" indent="0" algn="ctr" rtl="0">
                        <a:lnSpc>
                          <a:spcPct val="115000"/>
                        </a:lnSpc>
                        <a:spcBef>
                          <a:spcPts val="0"/>
                        </a:spcBef>
                        <a:spcAft>
                          <a:spcPts val="600"/>
                        </a:spcAft>
                        <a:buClr>
                          <a:schemeClr val="dk1"/>
                        </a:buClr>
                        <a:buSzPts val="1100"/>
                        <a:buFont typeface="Arial"/>
                        <a:buNone/>
                      </a:pPr>
                      <a:r>
                        <a:rPr lang="ar" sz="1800" b="1" dirty="0">
                          <a:solidFill>
                            <a:srgbClr val="463185"/>
                          </a:solidFill>
                          <a:latin typeface="Tajawal"/>
                          <a:ea typeface="Tajawal"/>
                          <a:cs typeface="Tajawal"/>
                          <a:sym typeface="Tajawal"/>
                        </a:rPr>
                        <a:t>Literature Review</a:t>
                      </a:r>
                      <a:r>
                        <a:rPr lang="ar" sz="1800" dirty="0">
                          <a:solidFill>
                            <a:srgbClr val="463185"/>
                          </a:solidFill>
                          <a:latin typeface="Tajawal"/>
                          <a:ea typeface="Tajawal"/>
                          <a:cs typeface="Tajawal"/>
                          <a:sym typeface="Tajawal"/>
                        </a:rPr>
                        <a:t>:</a:t>
                      </a:r>
                      <a:endParaRPr sz="1800" dirty="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tc>
                  <a:txBody>
                    <a:bodyPr/>
                    <a:lstStyle/>
                    <a:p>
                      <a:pPr marL="0" lvl="0" indent="0" algn="l" rtl="0">
                        <a:lnSpc>
                          <a:spcPct val="115000"/>
                        </a:lnSpc>
                        <a:spcBef>
                          <a:spcPts val="0"/>
                        </a:spcBef>
                        <a:spcAft>
                          <a:spcPts val="600"/>
                        </a:spcAft>
                        <a:buClr>
                          <a:schemeClr val="dk1"/>
                        </a:buClr>
                        <a:buSzPts val="1100"/>
                        <a:buFont typeface="Arial"/>
                        <a:buNone/>
                      </a:pPr>
                      <a:r>
                        <a:rPr lang="ar" sz="1800" dirty="0">
                          <a:latin typeface="Tajawal"/>
                          <a:ea typeface="Tajawal"/>
                          <a:cs typeface="Tajawal"/>
                          <a:sym typeface="Tajawal"/>
                        </a:rPr>
                        <a:t>The literature review involves a comprehensive analysis of existing research and studies related to the project's topic. It examines the current state of knowledge, identifies gaps or limitations in previous work, and highlights relevant theories, methodologies, or frameworks that inform the project's approach.</a:t>
                      </a:r>
                      <a:endParaRPr sz="1800" b="1" dirty="0">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extLst>
                  <a:ext uri="{0D108BD9-81ED-4DB2-BD59-A6C34878D82A}">
                    <a16:rowId xmlns:a16="http://schemas.microsoft.com/office/drawing/2014/main" val="10004"/>
                  </a:ext>
                </a:extLst>
              </a:tr>
              <a:tr h="1636600">
                <a:tc>
                  <a:txBody>
                    <a:bodyPr/>
                    <a:lstStyle/>
                    <a:p>
                      <a:pPr marL="0" lvl="0" indent="0" algn="ctr" rtl="0">
                        <a:lnSpc>
                          <a:spcPct val="115000"/>
                        </a:lnSpc>
                        <a:spcBef>
                          <a:spcPts val="0"/>
                        </a:spcBef>
                        <a:spcAft>
                          <a:spcPts val="600"/>
                        </a:spcAft>
                        <a:buClr>
                          <a:schemeClr val="dk1"/>
                        </a:buClr>
                        <a:buSzPts val="1100"/>
                        <a:buFont typeface="Arial"/>
                        <a:buNone/>
                      </a:pPr>
                      <a:r>
                        <a:rPr lang="ar" sz="1800" b="1" dirty="0">
                          <a:solidFill>
                            <a:srgbClr val="463185"/>
                          </a:solidFill>
                          <a:latin typeface="Tajawal"/>
                          <a:ea typeface="Tajawal"/>
                          <a:cs typeface="Tajawal"/>
                          <a:sym typeface="Tajawal"/>
                        </a:rPr>
                        <a:t>Data Description and Structure</a:t>
                      </a:r>
                      <a:r>
                        <a:rPr lang="ar" sz="1800" dirty="0">
                          <a:solidFill>
                            <a:srgbClr val="463185"/>
                          </a:solidFill>
                          <a:latin typeface="Tajawal"/>
                          <a:ea typeface="Tajawal"/>
                          <a:cs typeface="Tajawal"/>
                          <a:sym typeface="Tajawal"/>
                        </a:rPr>
                        <a:t>: </a:t>
                      </a:r>
                      <a:endParaRPr sz="1800" dirty="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lvl="0" indent="0" algn="l" rtl="0">
                        <a:lnSpc>
                          <a:spcPct val="115000"/>
                        </a:lnSpc>
                        <a:spcBef>
                          <a:spcPts val="0"/>
                        </a:spcBef>
                        <a:spcAft>
                          <a:spcPts val="600"/>
                        </a:spcAft>
                        <a:buClr>
                          <a:schemeClr val="dk1"/>
                        </a:buClr>
                        <a:buSzPts val="1100"/>
                        <a:buFont typeface="Arial"/>
                        <a:buNone/>
                      </a:pPr>
                      <a:r>
                        <a:rPr lang="ar" sz="1800" dirty="0">
                          <a:latin typeface="Tajawal"/>
                          <a:ea typeface="Tajawal"/>
                          <a:cs typeface="Tajawal"/>
                          <a:sym typeface="Tajawal"/>
                        </a:rPr>
                        <a:t>This section provides a detailed description of the data used in the project. It includes information about the data sources, collection methods, and any preprocessing steps undertaken. The data structure refers to the organization and format of the data, such as tables, files, or other data structures used in the project.</a:t>
                      </a:r>
                      <a:endParaRPr sz="1800" b="1" dirty="0">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extLst>
                  <a:ext uri="{0D108BD9-81ED-4DB2-BD59-A6C34878D82A}">
                    <a16:rowId xmlns:a16="http://schemas.microsoft.com/office/drawing/2014/main" val="10005"/>
                  </a:ext>
                </a:extLst>
              </a:tr>
              <a:tr h="1555150">
                <a:tc>
                  <a:txBody>
                    <a:bodyPr/>
                    <a:lstStyle/>
                    <a:p>
                      <a:pPr marL="0" lvl="0" indent="0" algn="ctr" rtl="0">
                        <a:lnSpc>
                          <a:spcPct val="115000"/>
                        </a:lnSpc>
                        <a:spcBef>
                          <a:spcPts val="0"/>
                        </a:spcBef>
                        <a:spcAft>
                          <a:spcPts val="600"/>
                        </a:spcAft>
                        <a:buClr>
                          <a:schemeClr val="dk1"/>
                        </a:buClr>
                        <a:buSzPts val="1100"/>
                        <a:buFont typeface="Arial"/>
                        <a:buNone/>
                      </a:pPr>
                      <a:r>
                        <a:rPr lang="ar" sz="1800" b="1">
                          <a:solidFill>
                            <a:srgbClr val="463185"/>
                          </a:solidFill>
                          <a:latin typeface="Tajawal"/>
                          <a:ea typeface="Tajawal"/>
                          <a:cs typeface="Tajawal"/>
                          <a:sym typeface="Tajawal"/>
                        </a:rPr>
                        <a:t>Methodology</a:t>
                      </a:r>
                      <a:endParaRPr sz="180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tc>
                  <a:txBody>
                    <a:bodyPr/>
                    <a:lstStyle/>
                    <a:p>
                      <a:pPr marL="0" lvl="0" indent="0" algn="l" rtl="0">
                        <a:lnSpc>
                          <a:spcPct val="115000"/>
                        </a:lnSpc>
                        <a:spcBef>
                          <a:spcPts val="0"/>
                        </a:spcBef>
                        <a:spcAft>
                          <a:spcPts val="600"/>
                        </a:spcAft>
                        <a:buClr>
                          <a:schemeClr val="dk1"/>
                        </a:buClr>
                        <a:buSzPts val="1100"/>
                        <a:buFont typeface="Arial"/>
                        <a:buNone/>
                      </a:pPr>
                      <a:r>
                        <a:rPr lang="ar" sz="1800" dirty="0">
                          <a:latin typeface="Tajawal"/>
                          <a:ea typeface="Tajawal"/>
                          <a:cs typeface="Tajawal"/>
                          <a:sym typeface="Tajawal"/>
                        </a:rPr>
                        <a:t>The methodology section outlines the specific techniques, algorithms, or models employed in the project. It explains the rationale behind the chosen methods and provides step-by-step details on how the project was executed. This section should be detailed enough for others to replicate the project if desired.</a:t>
                      </a:r>
                      <a:endParaRPr sz="1800" b="1" dirty="0">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extLst>
                  <a:ext uri="{0D108BD9-81ED-4DB2-BD59-A6C34878D82A}">
                    <a16:rowId xmlns:a16="http://schemas.microsoft.com/office/drawing/2014/main" val="10006"/>
                  </a:ext>
                </a:extLst>
              </a:tr>
              <a:tr h="1922675">
                <a:tc>
                  <a:txBody>
                    <a:bodyPr/>
                    <a:lstStyle/>
                    <a:p>
                      <a:pPr marL="0" lvl="0" indent="0" algn="ctr" rtl="0">
                        <a:lnSpc>
                          <a:spcPct val="115000"/>
                        </a:lnSpc>
                        <a:spcBef>
                          <a:spcPts val="0"/>
                        </a:spcBef>
                        <a:spcAft>
                          <a:spcPts val="600"/>
                        </a:spcAft>
                        <a:buClr>
                          <a:schemeClr val="dk1"/>
                        </a:buClr>
                        <a:buSzPts val="1100"/>
                        <a:buFont typeface="Arial"/>
                        <a:buNone/>
                      </a:pPr>
                      <a:r>
                        <a:rPr lang="ar" sz="1800" b="1">
                          <a:solidFill>
                            <a:srgbClr val="463185"/>
                          </a:solidFill>
                          <a:latin typeface="Tajawal"/>
                          <a:ea typeface="Tajawal"/>
                          <a:cs typeface="Tajawal"/>
                          <a:sym typeface="Tajawal"/>
                        </a:rPr>
                        <a:t>Discussion and Results</a:t>
                      </a:r>
                      <a:r>
                        <a:rPr lang="ar" sz="1800">
                          <a:solidFill>
                            <a:srgbClr val="463185"/>
                          </a:solidFill>
                          <a:latin typeface="Tajawal"/>
                          <a:ea typeface="Tajawal"/>
                          <a:cs typeface="Tajawal"/>
                          <a:sym typeface="Tajawal"/>
                        </a:rPr>
                        <a:t>:</a:t>
                      </a:r>
                      <a:endParaRPr sz="180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lvl="0" indent="0" algn="l" rtl="0">
                        <a:lnSpc>
                          <a:spcPct val="115000"/>
                        </a:lnSpc>
                        <a:spcBef>
                          <a:spcPts val="0"/>
                        </a:spcBef>
                        <a:spcAft>
                          <a:spcPts val="600"/>
                        </a:spcAft>
                        <a:buClr>
                          <a:schemeClr val="dk1"/>
                        </a:buClr>
                        <a:buSzPts val="1100"/>
                        <a:buFont typeface="Arial"/>
                        <a:buNone/>
                      </a:pPr>
                      <a:r>
                        <a:rPr lang="ar" sz="1800" dirty="0">
                          <a:latin typeface="Tajawal"/>
                          <a:ea typeface="Tajawal"/>
                          <a:cs typeface="Tajawal"/>
                          <a:sym typeface="Tajawal"/>
                        </a:rPr>
                        <a:t>In this section, the project's findings and results are presented and analyzed. The discussion interprets the results, compares them with previous research or expectations, and provides insights into the implications and significance of the findings and how the obtained solution has on impact on achieving objectives of Saudi Vision 2030. It may also address any limitations or challenges encountered during the project. </a:t>
                      </a:r>
                      <a:endParaRPr sz="1800" b="1" dirty="0">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extLst>
                  <a:ext uri="{0D108BD9-81ED-4DB2-BD59-A6C34878D82A}">
                    <a16:rowId xmlns:a16="http://schemas.microsoft.com/office/drawing/2014/main" val="10007"/>
                  </a:ext>
                </a:extLst>
              </a:tr>
              <a:tr h="1636600">
                <a:tc>
                  <a:txBody>
                    <a:bodyPr/>
                    <a:lstStyle/>
                    <a:p>
                      <a:pPr marL="0" lvl="0" indent="0" algn="ctr" rtl="0">
                        <a:lnSpc>
                          <a:spcPct val="115000"/>
                        </a:lnSpc>
                        <a:spcBef>
                          <a:spcPts val="0"/>
                        </a:spcBef>
                        <a:spcAft>
                          <a:spcPts val="600"/>
                        </a:spcAft>
                        <a:buClr>
                          <a:schemeClr val="dk1"/>
                        </a:buClr>
                        <a:buSzPts val="1100"/>
                        <a:buFont typeface="Arial"/>
                        <a:buNone/>
                      </a:pPr>
                      <a:r>
                        <a:rPr lang="ar" sz="1800" b="1">
                          <a:solidFill>
                            <a:srgbClr val="463185"/>
                          </a:solidFill>
                          <a:latin typeface="Tajawal"/>
                          <a:ea typeface="Tajawal"/>
                          <a:cs typeface="Tajawal"/>
                          <a:sym typeface="Tajawal"/>
                        </a:rPr>
                        <a:t>Conclusion and Future Work</a:t>
                      </a:r>
                      <a:endParaRPr sz="1800" b="1">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tc>
                  <a:txBody>
                    <a:bodyPr/>
                    <a:lstStyle/>
                    <a:p>
                      <a:pPr marL="0" lvl="0" indent="0" algn="l" rtl="0">
                        <a:lnSpc>
                          <a:spcPct val="115000"/>
                        </a:lnSpc>
                        <a:spcBef>
                          <a:spcPts val="0"/>
                        </a:spcBef>
                        <a:spcAft>
                          <a:spcPts val="600"/>
                        </a:spcAft>
                        <a:buClr>
                          <a:schemeClr val="dk1"/>
                        </a:buClr>
                        <a:buSzPts val="1100"/>
                        <a:buFont typeface="Arial"/>
                        <a:buNone/>
                      </a:pPr>
                      <a:r>
                        <a:rPr lang="ar" sz="1800" dirty="0">
                          <a:latin typeface="Tajawal"/>
                          <a:ea typeface="Tajawal"/>
                          <a:cs typeface="Tajawal"/>
                          <a:sym typeface="Tajawal"/>
                        </a:rPr>
                        <a:t>The conclusion summarizes the main findings of the project and restates its significance. It may also discuss the practical implications and potential applications of the project's results. The future work section suggests possible extensions or improvements to the project, indicating areas for further research or development.</a:t>
                      </a:r>
                      <a:endParaRPr sz="1800" dirty="0">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extLst>
                  <a:ext uri="{0D108BD9-81ED-4DB2-BD59-A6C34878D82A}">
                    <a16:rowId xmlns:a16="http://schemas.microsoft.com/office/drawing/2014/main" val="10008"/>
                  </a:ext>
                </a:extLst>
              </a:tr>
              <a:tr h="1636600">
                <a:tc>
                  <a:txBody>
                    <a:bodyPr/>
                    <a:lstStyle/>
                    <a:p>
                      <a:pPr marL="0" marR="0" lvl="0" indent="0" algn="ctr" rtl="0">
                        <a:lnSpc>
                          <a:spcPct val="115000"/>
                        </a:lnSpc>
                        <a:spcBef>
                          <a:spcPts val="0"/>
                        </a:spcBef>
                        <a:spcAft>
                          <a:spcPts val="600"/>
                        </a:spcAft>
                        <a:buClr>
                          <a:schemeClr val="dk1"/>
                        </a:buClr>
                        <a:buSzPts val="1100"/>
                        <a:buFont typeface="Arial"/>
                        <a:buNone/>
                      </a:pPr>
                      <a:r>
                        <a:rPr lang="ar" sz="1800" b="1">
                          <a:solidFill>
                            <a:srgbClr val="463185"/>
                          </a:solidFill>
                          <a:latin typeface="Tajawal"/>
                          <a:ea typeface="Tajawal"/>
                          <a:cs typeface="Tajawal"/>
                          <a:sym typeface="Tajawal"/>
                        </a:rPr>
                        <a:t>Team</a:t>
                      </a:r>
                      <a:endParaRPr sz="180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600"/>
                        </a:spcAft>
                        <a:buNone/>
                      </a:pPr>
                      <a:endParaRPr sz="1800" dirty="0">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bl>
          </a:graphicData>
        </a:graphic>
      </p:graphicFrame>
      <p:pic>
        <p:nvPicPr>
          <p:cNvPr id="66" name="Google Shape;66;p14"/>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67" name="Google Shape;67;p14"/>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1"/>
        <p:cNvGrpSpPr/>
        <p:nvPr/>
      </p:nvGrpSpPr>
      <p:grpSpPr>
        <a:xfrm>
          <a:off x="0" y="0"/>
          <a:ext cx="0" cy="0"/>
          <a:chOff x="0" y="0"/>
          <a:chExt cx="0" cy="0"/>
        </a:xfrm>
      </p:grpSpPr>
      <p:pic>
        <p:nvPicPr>
          <p:cNvPr id="72" name="Google Shape;72;p15"/>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73" name="Google Shape;73;p15"/>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3</a:t>
            </a:fld>
            <a:endParaRPr/>
          </a:p>
        </p:txBody>
      </p:sp>
      <p:sp>
        <p:nvSpPr>
          <p:cNvPr id="74" name="Google Shape;74;p15"/>
          <p:cNvSpPr txBox="1"/>
          <p:nvPr/>
        </p:nvSpPr>
        <p:spPr>
          <a:xfrm>
            <a:off x="2404875" y="5212476"/>
            <a:ext cx="5030500" cy="1199529"/>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600"/>
              </a:spcAft>
              <a:buNone/>
            </a:pPr>
            <a:r>
              <a:rPr lang="ar" sz="5300" b="1" dirty="0">
                <a:solidFill>
                  <a:srgbClr val="463185"/>
                </a:solidFill>
                <a:latin typeface="Tajawal"/>
                <a:ea typeface="Tajawal"/>
                <a:cs typeface="Tajawal"/>
                <a:sym typeface="Tajawal"/>
              </a:rPr>
              <a:t>Title</a:t>
            </a:r>
            <a:endParaRPr sz="5300" dirty="0"/>
          </a:p>
        </p:txBody>
      </p:sp>
      <p:sp>
        <p:nvSpPr>
          <p:cNvPr id="75" name="Google Shape;75;p15"/>
          <p:cNvSpPr txBox="1"/>
          <p:nvPr/>
        </p:nvSpPr>
        <p:spPr>
          <a:xfrm>
            <a:off x="742500" y="7683248"/>
            <a:ext cx="8355250" cy="774797"/>
          </a:xfrm>
          <a:prstGeom prst="rect">
            <a:avLst/>
          </a:prstGeom>
          <a:noFill/>
          <a:ln>
            <a:noFill/>
          </a:ln>
        </p:spPr>
        <p:txBody>
          <a:bodyPr spcFirstLastPara="1" wrap="square" lIns="91425" tIns="91425" rIns="91425" bIns="91425" anchor="t" anchorCtr="0">
            <a:spAutoFit/>
          </a:bodyPr>
          <a:lstStyle/>
          <a:p>
            <a:pPr algn="ctr">
              <a:lnSpc>
                <a:spcPct val="115000"/>
              </a:lnSpc>
              <a:spcAft>
                <a:spcPts val="600"/>
              </a:spcAft>
            </a:pPr>
            <a:r>
              <a:rPr lang="ar" sz="2900" dirty="0">
                <a:solidFill>
                  <a:srgbClr val="666666"/>
                </a:solidFill>
                <a:latin typeface="Arial" panose="020B0604020202020204" pitchFamily="34" charset="0"/>
                <a:ea typeface="Tajawal"/>
                <a:cs typeface="Arial" panose="020B0604020202020204" pitchFamily="34" charset="0"/>
                <a:sym typeface="Tajawal"/>
              </a:rPr>
              <a:t> </a:t>
            </a:r>
            <a:r>
              <a:rPr lang="en-US" sz="2900" b="1" dirty="0">
                <a:latin typeface="Arial" panose="020B0604020202020204" pitchFamily="34" charset="0"/>
                <a:cs typeface="Arial" panose="020B0604020202020204" pitchFamily="34" charset="0"/>
              </a:rPr>
              <a:t>Water Quality </a:t>
            </a:r>
            <a:r>
              <a:rPr lang="ar" sz="2900" b="1" dirty="0">
                <a:latin typeface="Arial" panose="020B0604020202020204" pitchFamily="34" charset="0"/>
                <a:cs typeface="Arial" panose="020B0604020202020204" pitchFamily="34" charset="0"/>
                <a:sym typeface="Tajawal"/>
              </a:rPr>
              <a:t>project.</a:t>
            </a:r>
            <a:endParaRPr sz="2900" b="1" dirty="0">
              <a:latin typeface="Arial" panose="020B0604020202020204" pitchFamily="34" charset="0"/>
              <a:cs typeface="Arial" panose="020B0604020202020204" pitchFamily="34" charset="0"/>
              <a:sym typeface="Tajawal"/>
            </a:endParaRPr>
          </a:p>
        </p:txBody>
      </p:sp>
      <p:pic>
        <p:nvPicPr>
          <p:cNvPr id="76" name="Google Shape;76;p15"/>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77" name="Google Shape;77;p15"/>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84" name="Google Shape;84;p16"/>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4</a:t>
            </a:fld>
            <a:endParaRPr/>
          </a:p>
        </p:txBody>
      </p:sp>
      <p:sp>
        <p:nvSpPr>
          <p:cNvPr id="85" name="Google Shape;85;p16"/>
          <p:cNvSpPr txBox="1"/>
          <p:nvPr/>
        </p:nvSpPr>
        <p:spPr>
          <a:xfrm>
            <a:off x="3809675" y="3629605"/>
            <a:ext cx="3000000" cy="1000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Clr>
                <a:schemeClr val="dk1"/>
              </a:buClr>
              <a:buSzPts val="1100"/>
              <a:buFont typeface="Arial"/>
              <a:buNone/>
            </a:pPr>
            <a:r>
              <a:rPr lang="ar" sz="5300" b="1" dirty="0">
                <a:solidFill>
                  <a:srgbClr val="463185"/>
                </a:solidFill>
                <a:latin typeface="Tajawal"/>
                <a:ea typeface="Tajawal"/>
                <a:cs typeface="Tajawal"/>
                <a:sym typeface="Tajawal"/>
              </a:rPr>
              <a:t>Abstract</a:t>
            </a:r>
            <a:endParaRPr sz="5300" dirty="0"/>
          </a:p>
        </p:txBody>
      </p:sp>
      <p:pic>
        <p:nvPicPr>
          <p:cNvPr id="87" name="Google Shape;87;p16"/>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88" name="Google Shape;88;p16"/>
          <p:cNvPicPr preferRelativeResize="0"/>
          <p:nvPr/>
        </p:nvPicPr>
        <p:blipFill>
          <a:blip r:embed="rId5">
            <a:alphaModFix/>
          </a:blip>
          <a:stretch>
            <a:fillRect/>
          </a:stretch>
        </p:blipFill>
        <p:spPr>
          <a:xfrm>
            <a:off x="577400" y="690014"/>
            <a:ext cx="1470325" cy="508025"/>
          </a:xfrm>
          <a:prstGeom prst="rect">
            <a:avLst/>
          </a:prstGeom>
          <a:noFill/>
          <a:ln>
            <a:noFill/>
          </a:ln>
        </p:spPr>
      </p:pic>
      <p:sp>
        <p:nvSpPr>
          <p:cNvPr id="4" name="مربع نص 3">
            <a:extLst>
              <a:ext uri="{FF2B5EF4-FFF2-40B4-BE49-F238E27FC236}">
                <a16:creationId xmlns:a16="http://schemas.microsoft.com/office/drawing/2014/main" id="{5B82C178-3728-91CB-583B-32C2DF419E2E}"/>
              </a:ext>
            </a:extLst>
          </p:cNvPr>
          <p:cNvSpPr txBox="1"/>
          <p:nvPr/>
        </p:nvSpPr>
        <p:spPr>
          <a:xfrm flipH="1" flipV="1">
            <a:off x="1022931" y="5535097"/>
            <a:ext cx="8319189" cy="307777"/>
          </a:xfrm>
          <a:prstGeom prst="rect">
            <a:avLst/>
          </a:prstGeom>
          <a:noFill/>
        </p:spPr>
        <p:txBody>
          <a:bodyPr wrap="square" rtlCol="1">
            <a:spAutoFit/>
          </a:bodyPr>
          <a:lstStyle/>
          <a:p>
            <a:r>
              <a:rPr lang="en-US" dirty="0"/>
              <a:t>h</a:t>
            </a:r>
            <a:endParaRPr lang="ar-SA" dirty="0"/>
          </a:p>
        </p:txBody>
      </p:sp>
      <p:sp>
        <p:nvSpPr>
          <p:cNvPr id="6" name="مربع نص 5">
            <a:extLst>
              <a:ext uri="{FF2B5EF4-FFF2-40B4-BE49-F238E27FC236}">
                <a16:creationId xmlns:a16="http://schemas.microsoft.com/office/drawing/2014/main" id="{DABE0435-E24B-1CE9-8BC4-82E3E203B400}"/>
              </a:ext>
            </a:extLst>
          </p:cNvPr>
          <p:cNvSpPr txBox="1"/>
          <p:nvPr/>
        </p:nvSpPr>
        <p:spPr>
          <a:xfrm>
            <a:off x="709292" y="5591228"/>
            <a:ext cx="9006840" cy="6340197"/>
          </a:xfrm>
          <a:prstGeom prst="rect">
            <a:avLst/>
          </a:prstGeom>
          <a:noFill/>
        </p:spPr>
        <p:txBody>
          <a:bodyPr wrap="square">
            <a:spAutoFit/>
          </a:bodyPr>
          <a:lstStyle/>
          <a:p>
            <a:pPr algn="just"/>
            <a:r>
              <a:rPr lang="en-US" sz="2800" b="1" dirty="0">
                <a:latin typeface="Amasis MT Pro Medium" panose="020F0502020204030204" pitchFamily="18" charset="0"/>
              </a:rPr>
              <a:t>The project revolves around predicting the condition of water and whether it is </a:t>
            </a:r>
            <a:r>
              <a:rPr lang="en-US" sz="2800" b="1" dirty="0">
                <a:latin typeface="+mj-lt"/>
              </a:rPr>
              <a:t>suitable</a:t>
            </a:r>
            <a:r>
              <a:rPr lang="en-US" sz="2800" b="1" dirty="0">
                <a:latin typeface="Amasis MT Pro Medium" panose="020F0502020204030204" pitchFamily="18" charset="0"/>
              </a:rPr>
              <a:t> for drinking. Its main objective is to highlight the importance of water quality for human use and to reduce the spread of waterborne diseases, as well as to understand its impact on the environment and public health. Data analysis and processing were conducted to elucidate the relationships between factors affecting water quality, and several models were developed and trained to achieve the highest possible accuracy in predicting water conditions.</a:t>
            </a:r>
          </a:p>
          <a:p>
            <a:pPr algn="just"/>
            <a:endParaRPr lang="en-US" sz="2800" b="1" dirty="0">
              <a:latin typeface="Amasis MT Pro Medium" panose="020F0502020204030204" pitchFamily="18" charset="0"/>
            </a:endParaRPr>
          </a:p>
          <a:p>
            <a:pPr algn="just"/>
            <a:endParaRPr lang="en-US" sz="2800" b="1" dirty="0">
              <a:latin typeface="Amasis MT Pro Medium" panose="020F0502020204030204" pitchFamily="18" charset="0"/>
            </a:endParaRPr>
          </a:p>
          <a:p>
            <a:pPr algn="just"/>
            <a:endParaRPr lang="en-US" sz="2800" b="1" dirty="0">
              <a:latin typeface="Amasis MT Pro Medium" panose="020F05020202040302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pic>
        <p:nvPicPr>
          <p:cNvPr id="93" name="Google Shape;93;p17"/>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94" name="Google Shape;94;p17"/>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5</a:t>
            </a:fld>
            <a:endParaRPr/>
          </a:p>
        </p:txBody>
      </p:sp>
      <p:sp>
        <p:nvSpPr>
          <p:cNvPr id="95" name="Google Shape;95;p17"/>
          <p:cNvSpPr txBox="1"/>
          <p:nvPr/>
        </p:nvSpPr>
        <p:spPr>
          <a:xfrm>
            <a:off x="3549856" y="4559955"/>
            <a:ext cx="3915300" cy="1000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dirty="0">
                <a:solidFill>
                  <a:srgbClr val="463185"/>
                </a:solidFill>
                <a:latin typeface="Tajawal"/>
                <a:ea typeface="Tajawal"/>
                <a:cs typeface="Tajawal"/>
                <a:sym typeface="Tajawal"/>
              </a:rPr>
              <a:t>Introduction</a:t>
            </a:r>
            <a:endParaRPr sz="5300" dirty="0">
              <a:latin typeface="Tajawal"/>
              <a:ea typeface="Tajawal"/>
              <a:cs typeface="Tajawal"/>
              <a:sym typeface="Tajawal"/>
            </a:endParaRPr>
          </a:p>
        </p:txBody>
      </p:sp>
      <p:pic>
        <p:nvPicPr>
          <p:cNvPr id="97" name="Google Shape;97;p17"/>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98" name="Google Shape;98;p17"/>
          <p:cNvPicPr preferRelativeResize="0"/>
          <p:nvPr/>
        </p:nvPicPr>
        <p:blipFill>
          <a:blip r:embed="rId5">
            <a:alphaModFix/>
          </a:blip>
          <a:stretch>
            <a:fillRect/>
          </a:stretch>
        </p:blipFill>
        <p:spPr>
          <a:xfrm>
            <a:off x="577400" y="690014"/>
            <a:ext cx="1470325" cy="508025"/>
          </a:xfrm>
          <a:prstGeom prst="rect">
            <a:avLst/>
          </a:prstGeom>
          <a:noFill/>
          <a:ln>
            <a:noFill/>
          </a:ln>
        </p:spPr>
      </p:pic>
      <p:sp>
        <p:nvSpPr>
          <p:cNvPr id="3" name="مربع نص 2">
            <a:extLst>
              <a:ext uri="{FF2B5EF4-FFF2-40B4-BE49-F238E27FC236}">
                <a16:creationId xmlns:a16="http://schemas.microsoft.com/office/drawing/2014/main" id="{692B53EE-07F0-2504-4981-E8B4422DA7BD}"/>
              </a:ext>
            </a:extLst>
          </p:cNvPr>
          <p:cNvSpPr txBox="1"/>
          <p:nvPr/>
        </p:nvSpPr>
        <p:spPr>
          <a:xfrm>
            <a:off x="577400" y="6223000"/>
            <a:ext cx="8989814" cy="8833187"/>
          </a:xfrm>
          <a:prstGeom prst="rect">
            <a:avLst/>
          </a:prstGeom>
          <a:noFill/>
        </p:spPr>
        <p:txBody>
          <a:bodyPr wrap="square" rtlCol="1">
            <a:spAutoFit/>
          </a:bodyPr>
          <a:lstStyle/>
          <a:p>
            <a:pPr algn="just"/>
            <a:r>
              <a:rPr lang="en-US" sz="3600" b="1" i="0" dirty="0">
                <a:solidFill>
                  <a:srgbClr val="0D0D0D"/>
                </a:solidFill>
                <a:effectLst/>
                <a:latin typeface="Arial" panose="020B0604020202020204" pitchFamily="34" charset="0"/>
                <a:cs typeface="Arial" panose="020B0604020202020204" pitchFamily="34" charset="0"/>
              </a:rPr>
              <a:t>The project idea was chosen due to the importance and necessity of water in daily life, as it is essential in every aspect of life and at all hours of the day. Additionally, water quality is closely linked to public health, and it is necessary for us to preserve it for the health of individuals and communities as a whole. Furthermore, some diseases can be transmitted through water, necessitating awareness and the necessary measures to limit their spread, especially in light of the increasing number of commercial water companies</a:t>
            </a:r>
            <a:endParaRPr lang="ar-SA" altLang="ar-SA" sz="2800" b="1" dirty="0">
              <a:latin typeface="Arial" panose="020B0604020202020204" pitchFamily="34" charset="0"/>
              <a:cs typeface="Arial" panose="020B0604020202020204" pitchFamily="34" charset="0"/>
            </a:endParaRPr>
          </a:p>
          <a:p>
            <a:endParaRPr lang="ar-SA" sz="2800" dirty="0"/>
          </a:p>
        </p:txBody>
      </p:sp>
      <p:sp>
        <p:nvSpPr>
          <p:cNvPr id="5" name="Rectangle 3">
            <a:extLst>
              <a:ext uri="{FF2B5EF4-FFF2-40B4-BE49-F238E27FC236}">
                <a16:creationId xmlns:a16="http://schemas.microsoft.com/office/drawing/2014/main" id="{B3981EE9-FA4A-7DED-E602-38123B0FC864}"/>
              </a:ext>
            </a:extLst>
          </p:cNvPr>
          <p:cNvSpPr>
            <a:spLocks noChangeArrowheads="1"/>
          </p:cNvSpPr>
          <p:nvPr/>
        </p:nvSpPr>
        <p:spPr bwMode="auto">
          <a:xfrm>
            <a:off x="0" y="-33010"/>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ar-SA" altLang="ar-SA" sz="1000" b="0" i="0" u="none" strike="noStrike" cap="none" normalizeH="0" baseline="0" dirty="0">
                <a:ln>
                  <a:noFill/>
                </a:ln>
                <a:solidFill>
                  <a:schemeClr val="tx1"/>
                </a:solidFill>
                <a:effectLst/>
                <a:latin typeface="Söhne"/>
              </a:rPr>
            </a:br>
            <a:endParaRPr kumimoji="0" lang="ar-SA" altLang="ar-SA"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p:cNvGrpSpPr/>
        <p:nvPr/>
      </p:nvGrpSpPr>
      <p:grpSpPr>
        <a:xfrm>
          <a:off x="0" y="0"/>
          <a:ext cx="0" cy="0"/>
          <a:chOff x="0" y="0"/>
          <a:chExt cx="0" cy="0"/>
        </a:xfrm>
      </p:grpSpPr>
      <p:pic>
        <p:nvPicPr>
          <p:cNvPr id="103" name="Google Shape;103;p18"/>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04" name="Google Shape;104;p18"/>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6</a:t>
            </a:fld>
            <a:endParaRPr/>
          </a:p>
        </p:txBody>
      </p:sp>
      <p:sp>
        <p:nvSpPr>
          <p:cNvPr id="105" name="Google Shape;105;p18"/>
          <p:cNvSpPr txBox="1"/>
          <p:nvPr/>
        </p:nvSpPr>
        <p:spPr>
          <a:xfrm>
            <a:off x="1066475" y="5885125"/>
            <a:ext cx="6438900" cy="1000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dirty="0">
                <a:solidFill>
                  <a:srgbClr val="463185"/>
                </a:solidFill>
                <a:latin typeface="Tajawal"/>
                <a:ea typeface="Tajawal"/>
                <a:cs typeface="Tajawal"/>
                <a:sym typeface="Tajawal"/>
              </a:rPr>
              <a:t>Literature Review</a:t>
            </a:r>
            <a:r>
              <a:rPr lang="ar" sz="5300" dirty="0">
                <a:solidFill>
                  <a:srgbClr val="463185"/>
                </a:solidFill>
                <a:latin typeface="Tajawal"/>
                <a:ea typeface="Tajawal"/>
                <a:cs typeface="Tajawal"/>
                <a:sym typeface="Tajawal"/>
              </a:rPr>
              <a:t>:</a:t>
            </a:r>
            <a:endParaRPr sz="5300" dirty="0">
              <a:latin typeface="Tajawal"/>
              <a:ea typeface="Tajawal"/>
              <a:cs typeface="Tajawal"/>
              <a:sym typeface="Tajawal"/>
            </a:endParaRPr>
          </a:p>
        </p:txBody>
      </p:sp>
      <p:sp>
        <p:nvSpPr>
          <p:cNvPr id="106" name="Google Shape;106;p18"/>
          <p:cNvSpPr txBox="1"/>
          <p:nvPr/>
        </p:nvSpPr>
        <p:spPr>
          <a:xfrm>
            <a:off x="1066475" y="6885625"/>
            <a:ext cx="8601000" cy="3788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2900" dirty="0">
              <a:solidFill>
                <a:srgbClr val="463185"/>
              </a:solidFill>
              <a:latin typeface="Tajawal"/>
              <a:ea typeface="Tajawal"/>
              <a:cs typeface="Tajawal"/>
              <a:sym typeface="Tajawal"/>
            </a:endParaRPr>
          </a:p>
          <a:p>
            <a:pPr marL="0" lvl="0" indent="0" algn="l" rtl="0">
              <a:lnSpc>
                <a:spcPct val="115000"/>
              </a:lnSpc>
              <a:spcBef>
                <a:spcPts val="600"/>
              </a:spcBef>
              <a:spcAft>
                <a:spcPts val="600"/>
              </a:spcAft>
              <a:buNone/>
            </a:pPr>
            <a:r>
              <a:rPr lang="ar" sz="2900" dirty="0">
                <a:latin typeface="Tajawal"/>
                <a:ea typeface="Tajawal"/>
                <a:cs typeface="Tajawal"/>
                <a:sym typeface="Tajawal"/>
              </a:rPr>
              <a:t>The literature review involves a comprehensive analysis of existing research and studies related to the project's topic. It examines the current state of knowledge, identifies gaps or limitations in previous work, and highlights relevant theories, methodologies, or frameworks that inform the project's approach.</a:t>
            </a:r>
            <a:endParaRPr sz="2900" dirty="0">
              <a:solidFill>
                <a:srgbClr val="463185"/>
              </a:solidFill>
              <a:latin typeface="Tajawal"/>
              <a:ea typeface="Tajawal"/>
              <a:cs typeface="Tajawal"/>
              <a:sym typeface="Tajawal"/>
            </a:endParaRPr>
          </a:p>
        </p:txBody>
      </p:sp>
      <p:pic>
        <p:nvPicPr>
          <p:cNvPr id="107" name="Google Shape;107;p18"/>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08" name="Google Shape;108;p18"/>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pic>
        <p:nvPicPr>
          <p:cNvPr id="113" name="Google Shape;113;p19"/>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14" name="Google Shape;114;p19"/>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7</a:t>
            </a:fld>
            <a:endParaRPr/>
          </a:p>
        </p:txBody>
      </p:sp>
      <p:sp>
        <p:nvSpPr>
          <p:cNvPr id="115" name="Google Shape;115;p19"/>
          <p:cNvSpPr txBox="1"/>
          <p:nvPr/>
        </p:nvSpPr>
        <p:spPr>
          <a:xfrm>
            <a:off x="966215" y="3479847"/>
            <a:ext cx="8601000" cy="104025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4400" b="1" dirty="0">
                <a:solidFill>
                  <a:srgbClr val="463185"/>
                </a:solidFill>
                <a:latin typeface="Tajawal"/>
                <a:ea typeface="Tajawal"/>
                <a:cs typeface="Tajawal"/>
                <a:sym typeface="Tajawal"/>
              </a:rPr>
              <a:t>Data Description and</a:t>
            </a:r>
            <a:r>
              <a:rPr lang="ar-SA" sz="4400" b="1" dirty="0">
                <a:solidFill>
                  <a:srgbClr val="463185"/>
                </a:solidFill>
                <a:latin typeface="Tajawal"/>
                <a:ea typeface="Tajawal"/>
                <a:cs typeface="Tajawal"/>
                <a:sym typeface="Tajawal"/>
              </a:rPr>
              <a:t> </a:t>
            </a:r>
            <a:r>
              <a:rPr lang="ar" sz="4400" b="1" dirty="0">
                <a:solidFill>
                  <a:srgbClr val="463185"/>
                </a:solidFill>
                <a:latin typeface="Tajawal"/>
                <a:ea typeface="Tajawal"/>
                <a:cs typeface="Tajawal"/>
                <a:sym typeface="Tajawal"/>
              </a:rPr>
              <a:t>Structure</a:t>
            </a:r>
            <a:r>
              <a:rPr lang="ar" sz="4400" dirty="0">
                <a:solidFill>
                  <a:srgbClr val="463185"/>
                </a:solidFill>
                <a:latin typeface="Tajawal"/>
                <a:ea typeface="Tajawal"/>
                <a:cs typeface="Tajawal"/>
                <a:sym typeface="Tajawal"/>
              </a:rPr>
              <a:t>: </a:t>
            </a:r>
            <a:endParaRPr sz="4400" dirty="0">
              <a:latin typeface="Tajawal"/>
              <a:ea typeface="Tajawal"/>
              <a:cs typeface="Tajawal"/>
              <a:sym typeface="Tajawal"/>
            </a:endParaRPr>
          </a:p>
        </p:txBody>
      </p:sp>
      <p:sp>
        <p:nvSpPr>
          <p:cNvPr id="116" name="Google Shape;116;p19"/>
          <p:cNvSpPr txBox="1"/>
          <p:nvPr/>
        </p:nvSpPr>
        <p:spPr>
          <a:xfrm>
            <a:off x="1066475" y="5025225"/>
            <a:ext cx="8601000" cy="10598256"/>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endParaRPr sz="2900" b="1" dirty="0">
              <a:solidFill>
                <a:srgbClr val="463185"/>
              </a:solidFill>
              <a:latin typeface="Tajawal"/>
              <a:ea typeface="Tajawal"/>
              <a:cs typeface="Tajawal"/>
              <a:sym typeface="Tajawal"/>
            </a:endParaRPr>
          </a:p>
          <a:p>
            <a:pPr algn="just"/>
            <a:r>
              <a:rPr lang="en-US" sz="4000" b="1" i="0" dirty="0">
                <a:solidFill>
                  <a:srgbClr val="0D0D0D"/>
                </a:solidFill>
                <a:effectLst/>
                <a:latin typeface="Söhne"/>
              </a:rPr>
              <a:t> 1: We obtained the data from the Kaggle platform.</a:t>
            </a:r>
          </a:p>
          <a:p>
            <a:pPr algn="just"/>
            <a:r>
              <a:rPr lang="en-US" sz="4000" b="1" i="0" dirty="0">
                <a:solidFill>
                  <a:srgbClr val="0D0D0D"/>
                </a:solidFill>
                <a:effectLst/>
                <a:latin typeface="Söhne"/>
              </a:rPr>
              <a:t>2: After analyzing the data, we discovered missing values. These values were processed using code to convert them into specific values, using the mean of the column containing the missing values. We encountered an issue regarding accuracy, so we applied normalization to achieve high accuracy. Additionally, we used several charts to illustrate the relationships between the columns affecting water quality, and we worked on several models to achieve the highest possible accuracy.</a:t>
            </a:r>
          </a:p>
          <a:p>
            <a:pPr marL="0" lvl="0" indent="0" algn="l" rtl="0">
              <a:lnSpc>
                <a:spcPct val="115000"/>
              </a:lnSpc>
              <a:spcBef>
                <a:spcPts val="600"/>
              </a:spcBef>
              <a:spcAft>
                <a:spcPts val="600"/>
              </a:spcAft>
              <a:buNone/>
            </a:pPr>
            <a:endParaRPr sz="2900" dirty="0">
              <a:solidFill>
                <a:srgbClr val="463185"/>
              </a:solidFill>
              <a:latin typeface="Tajawal"/>
              <a:ea typeface="Tajawal"/>
              <a:cs typeface="Tajawal"/>
              <a:sym typeface="Tajawal"/>
            </a:endParaRPr>
          </a:p>
        </p:txBody>
      </p:sp>
      <p:pic>
        <p:nvPicPr>
          <p:cNvPr id="117" name="Google Shape;117;p19"/>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18" name="Google Shape;118;p19"/>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2"/>
        <p:cNvGrpSpPr/>
        <p:nvPr/>
      </p:nvGrpSpPr>
      <p:grpSpPr>
        <a:xfrm>
          <a:off x="0" y="0"/>
          <a:ext cx="0" cy="0"/>
          <a:chOff x="0" y="0"/>
          <a:chExt cx="0" cy="0"/>
        </a:xfrm>
      </p:grpSpPr>
      <p:pic>
        <p:nvPicPr>
          <p:cNvPr id="123" name="Google Shape;123;p20"/>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24" name="Google Shape;124;p20"/>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8</a:t>
            </a:fld>
            <a:endParaRPr/>
          </a:p>
        </p:txBody>
      </p:sp>
      <p:sp>
        <p:nvSpPr>
          <p:cNvPr id="125" name="Google Shape;125;p20"/>
          <p:cNvSpPr txBox="1"/>
          <p:nvPr/>
        </p:nvSpPr>
        <p:spPr>
          <a:xfrm>
            <a:off x="1924050" y="4103977"/>
            <a:ext cx="6438900" cy="1199529"/>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600"/>
              </a:spcAft>
              <a:buNone/>
            </a:pPr>
            <a:r>
              <a:rPr lang="ar" sz="5300" b="1" dirty="0">
                <a:solidFill>
                  <a:srgbClr val="463185"/>
                </a:solidFill>
                <a:latin typeface="Tajawal"/>
                <a:ea typeface="Tajawal"/>
                <a:cs typeface="Tajawal"/>
                <a:sym typeface="Tajawal"/>
              </a:rPr>
              <a:t>Methodology</a:t>
            </a:r>
            <a:endParaRPr sz="5300" dirty="0">
              <a:latin typeface="Tajawal"/>
              <a:ea typeface="Tajawal"/>
              <a:cs typeface="Tajawal"/>
              <a:sym typeface="Tajawal"/>
            </a:endParaRPr>
          </a:p>
        </p:txBody>
      </p:sp>
      <p:sp>
        <p:nvSpPr>
          <p:cNvPr id="126" name="Google Shape;126;p20"/>
          <p:cNvSpPr txBox="1"/>
          <p:nvPr/>
        </p:nvSpPr>
        <p:spPr>
          <a:xfrm>
            <a:off x="577400" y="6885625"/>
            <a:ext cx="9090075" cy="7582045"/>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US" sz="3800" b="1" dirty="0">
                <a:solidFill>
                  <a:srgbClr val="0D0D0D"/>
                </a:solidFill>
                <a:latin typeface="+mj-lt"/>
              </a:rPr>
              <a:t>The data for the project was obtained from Kaggle platform, where we conducted data cleaning, handling missing values, data analysis, and created visualizations to illustrate some relationships. The following models (Random Forest Classifier, </a:t>
            </a:r>
            <a:r>
              <a:rPr lang="en-US" sz="3800" b="1" dirty="0" err="1">
                <a:solidFill>
                  <a:srgbClr val="0D0D0D"/>
                </a:solidFill>
                <a:latin typeface="+mj-lt"/>
              </a:rPr>
              <a:t>DecisionTreeClassifier</a:t>
            </a:r>
            <a:r>
              <a:rPr lang="en-US" sz="3800" b="1" dirty="0">
                <a:solidFill>
                  <a:srgbClr val="0D0D0D"/>
                </a:solidFill>
                <a:latin typeface="+mj-lt"/>
              </a:rPr>
              <a:t>, SVC, and </a:t>
            </a:r>
            <a:r>
              <a:rPr lang="en-US" sz="3800" b="1" dirty="0" err="1">
                <a:solidFill>
                  <a:srgbClr val="0D0D0D"/>
                </a:solidFill>
                <a:latin typeface="+mj-lt"/>
              </a:rPr>
              <a:t>LogisticRegression</a:t>
            </a:r>
            <a:r>
              <a:rPr lang="en-US" sz="3800" b="1" dirty="0">
                <a:solidFill>
                  <a:srgbClr val="0D0D0D"/>
                </a:solidFill>
                <a:latin typeface="+mj-lt"/>
              </a:rPr>
              <a:t>) were identified to achieve the highest accuracy in classifying water quality</a:t>
            </a:r>
            <a:endParaRPr sz="3800" b="1" dirty="0">
              <a:solidFill>
                <a:srgbClr val="0D0D0D"/>
              </a:solidFill>
              <a:latin typeface="+mj-lt"/>
              <a:sym typeface="Tajawal"/>
            </a:endParaRPr>
          </a:p>
        </p:txBody>
      </p:sp>
      <p:pic>
        <p:nvPicPr>
          <p:cNvPr id="127" name="Google Shape;127;p20"/>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28" name="Google Shape;128;p20"/>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2"/>
        <p:cNvGrpSpPr/>
        <p:nvPr/>
      </p:nvGrpSpPr>
      <p:grpSpPr>
        <a:xfrm>
          <a:off x="0" y="0"/>
          <a:ext cx="0" cy="0"/>
          <a:chOff x="0" y="0"/>
          <a:chExt cx="0" cy="0"/>
        </a:xfrm>
      </p:grpSpPr>
      <p:pic>
        <p:nvPicPr>
          <p:cNvPr id="133" name="Google Shape;133;p21"/>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34" name="Google Shape;134;p21"/>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9</a:t>
            </a:fld>
            <a:endParaRPr/>
          </a:p>
        </p:txBody>
      </p:sp>
      <p:sp>
        <p:nvSpPr>
          <p:cNvPr id="135" name="Google Shape;135;p21"/>
          <p:cNvSpPr txBox="1"/>
          <p:nvPr/>
        </p:nvSpPr>
        <p:spPr>
          <a:xfrm>
            <a:off x="1066475" y="5885125"/>
            <a:ext cx="7651500" cy="1000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dirty="0">
                <a:solidFill>
                  <a:srgbClr val="463185"/>
                </a:solidFill>
                <a:latin typeface="Tajawal"/>
                <a:ea typeface="Tajawal"/>
                <a:cs typeface="Tajawal"/>
                <a:sym typeface="Tajawal"/>
              </a:rPr>
              <a:t>Discussion and Results</a:t>
            </a:r>
            <a:r>
              <a:rPr lang="ar" sz="5300" dirty="0">
                <a:solidFill>
                  <a:srgbClr val="463185"/>
                </a:solidFill>
                <a:latin typeface="Tajawal"/>
                <a:ea typeface="Tajawal"/>
                <a:cs typeface="Tajawal"/>
                <a:sym typeface="Tajawal"/>
              </a:rPr>
              <a:t>:</a:t>
            </a:r>
            <a:endParaRPr sz="5300" dirty="0">
              <a:latin typeface="Tajawal"/>
              <a:ea typeface="Tajawal"/>
              <a:cs typeface="Tajawal"/>
              <a:sym typeface="Tajawal"/>
            </a:endParaRPr>
          </a:p>
        </p:txBody>
      </p:sp>
      <p:sp>
        <p:nvSpPr>
          <p:cNvPr id="136" name="Google Shape;136;p21"/>
          <p:cNvSpPr txBox="1"/>
          <p:nvPr/>
        </p:nvSpPr>
        <p:spPr>
          <a:xfrm>
            <a:off x="1066475" y="6885625"/>
            <a:ext cx="8601000" cy="5328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2900" dirty="0">
              <a:solidFill>
                <a:srgbClr val="463185"/>
              </a:solidFill>
              <a:latin typeface="Tajawal"/>
              <a:ea typeface="Tajawal"/>
              <a:cs typeface="Tajawal"/>
              <a:sym typeface="Tajawal"/>
            </a:endParaRPr>
          </a:p>
          <a:p>
            <a:pPr marL="0" lvl="0" indent="0" algn="l" rtl="0">
              <a:lnSpc>
                <a:spcPct val="115000"/>
              </a:lnSpc>
              <a:spcBef>
                <a:spcPts val="600"/>
              </a:spcBef>
              <a:spcAft>
                <a:spcPts val="600"/>
              </a:spcAft>
              <a:buNone/>
            </a:pPr>
            <a:r>
              <a:rPr lang="ar" sz="2900" dirty="0">
                <a:latin typeface="Tajawal"/>
                <a:ea typeface="Tajawal"/>
                <a:cs typeface="Tajawal"/>
                <a:sym typeface="Tajawal"/>
              </a:rPr>
              <a:t>In this section, the project's findings and results are presented and analyzed. The discussion interprets the results, compares them with previous research or expectations, and provides insights into the implications and significance of the findings and how the obtained solution has on impact on achieving objectives of Saudi Vision 2030. It may also address any limitations or challenges encountered during the project. </a:t>
            </a:r>
            <a:endParaRPr sz="2900" dirty="0">
              <a:solidFill>
                <a:srgbClr val="463185"/>
              </a:solidFill>
              <a:latin typeface="Tajawal"/>
              <a:ea typeface="Tajawal"/>
              <a:cs typeface="Tajawal"/>
              <a:sym typeface="Tajawal"/>
            </a:endParaRPr>
          </a:p>
        </p:txBody>
      </p:sp>
      <p:pic>
        <p:nvPicPr>
          <p:cNvPr id="137" name="Google Shape;137;p21"/>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38" name="Google Shape;138;p21"/>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10597</TotalTime>
  <Words>984</Words>
  <Application>Microsoft Office PowerPoint</Application>
  <PresentationFormat>مخصص</PresentationFormat>
  <Paragraphs>57</Paragraphs>
  <Slides>11</Slides>
  <Notes>11</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11</vt:i4>
      </vt:variant>
    </vt:vector>
  </HeadingPairs>
  <TitlesOfParts>
    <vt:vector size="16" baseType="lpstr">
      <vt:lpstr>Söhne</vt:lpstr>
      <vt:lpstr>Arial</vt:lpstr>
      <vt:lpstr>Amasis MT Pro Medium</vt:lpstr>
      <vt:lpstr>Tajawal</vt:lpstr>
      <vt:lpstr>Simple Light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cp:lastModifiedBy>Mohammed mushbari</cp:lastModifiedBy>
  <cp:revision>13</cp:revision>
  <dcterms:modified xsi:type="dcterms:W3CDTF">2024-02-15T05:08:35Z</dcterms:modified>
</cp:coreProperties>
</file>