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654" r:id="rId2"/>
    <p:sldId id="644" r:id="rId3"/>
    <p:sldId id="636" r:id="rId4"/>
    <p:sldId id="637" r:id="rId5"/>
    <p:sldId id="638" r:id="rId6"/>
    <p:sldId id="645" r:id="rId7"/>
    <p:sldId id="640" r:id="rId8"/>
    <p:sldId id="642" r:id="rId9"/>
    <p:sldId id="643" r:id="rId10"/>
    <p:sldId id="639" r:id="rId11"/>
    <p:sldId id="663" r:id="rId12"/>
    <p:sldId id="664" r:id="rId13"/>
    <p:sldId id="665" r:id="rId14"/>
    <p:sldId id="666" r:id="rId15"/>
    <p:sldId id="667" r:id="rId16"/>
    <p:sldId id="668" r:id="rId17"/>
    <p:sldId id="669" r:id="rId18"/>
    <p:sldId id="670" r:id="rId19"/>
    <p:sldId id="656" r:id="rId20"/>
    <p:sldId id="662" r:id="rId21"/>
    <p:sldId id="629" r:id="rId2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  <a:srgbClr val="D2C294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15" autoAdjust="0"/>
    <p:restoredTop sz="99254" autoAdjust="0"/>
  </p:normalViewPr>
  <p:slideViewPr>
    <p:cSldViewPr>
      <p:cViewPr varScale="1">
        <p:scale>
          <a:sx n="79" d="100"/>
          <a:sy n="79" d="100"/>
        </p:scale>
        <p:origin x="1230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2" d="100"/>
          <a:sy n="42" d="100"/>
        </p:scale>
        <p:origin x="-2098" y="-77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1CC8F4A6-9743-4E4B-AFAE-AC7A18A335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937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574" y="4861441"/>
            <a:ext cx="5206153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937" y="9722882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宋体" pitchFamily="2" charset="-122"/>
              </a:defRPr>
            </a:lvl1pPr>
          </a:lstStyle>
          <a:p>
            <a:pPr>
              <a:defRPr/>
            </a:pPr>
            <a:fld id="{8D13D1BF-6C77-4F9A-A963-BE535BB146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2606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51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576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135EF7-0BF5-4DD4-AC5D-72C18B3EF9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A17D4-F5D2-4EE4-BAA3-6BA4085754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03200"/>
            <a:ext cx="1951038" cy="5969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03200"/>
            <a:ext cx="5700712" cy="5969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76B49-2D14-457F-8AF7-5E8C7292F0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03200"/>
            <a:ext cx="7742237" cy="892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1600200"/>
            <a:ext cx="7772400" cy="4572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B603E-47A4-4469-90DD-7C853367F0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03200"/>
            <a:ext cx="7742237" cy="8921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600200"/>
            <a:ext cx="38100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600200"/>
            <a:ext cx="38100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DB08-8F2B-4BA1-BB02-A247F4CE92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12608-A716-4E31-9B3F-9B1F6BAF5E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18065-7AB9-4F21-9BEA-6094F2EDDB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600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600200"/>
            <a:ext cx="381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7D43A0-8CFF-4FE0-B77F-48DFA01C77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FD5A4-B197-4E85-9E52-BE1FF44ABF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D18B4-E412-4756-B5A4-D97F54E901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669F3-0274-4336-B60D-33294F313B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55A0E-D811-4169-A2FE-CE2571C4E1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7EB87-8D3E-4A85-A4E9-418DDC3B32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ltGray">
          <a:xfrm>
            <a:off x="417513" y="54451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a typeface="宋体" pitchFamily="2" charset="-122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ltGray">
          <a:xfrm>
            <a:off x="800100" y="54451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a typeface="宋体" pitchFamily="2" charset="-122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ltGray">
          <a:xfrm>
            <a:off x="541338" y="96678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a typeface="宋体" pitchFamily="2" charset="-122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ltGray">
          <a:xfrm>
            <a:off x="911225" y="9667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a typeface="宋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ltGray">
          <a:xfrm>
            <a:off x="127000" y="12065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a typeface="宋体" pitchFamily="2" charset="-122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gray">
          <a:xfrm>
            <a:off x="762000" y="43656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a typeface="宋体" pitchFamily="2" charset="-122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gray">
          <a:xfrm>
            <a:off x="442913" y="12271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ea typeface="宋体" pitchFamily="2" charset="-122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03200"/>
            <a:ext cx="7742237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6002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5813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宋体" pitchFamily="2" charset="-122"/>
              </a:defRPr>
            </a:lvl1pPr>
          </a:lstStyle>
          <a:p>
            <a:pPr>
              <a:defRPr/>
            </a:pPr>
            <a:fld id="{D8533340-7D39-4E6D-8F8F-D8EC02DF8A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</p:sldLayoutIdLst>
  <p:transition>
    <p:random/>
    <p:sndAc>
      <p:stSnd>
        <p:snd r:embed="rId15" name="camera.wav"/>
      </p:stSnd>
    </p:sndAc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pic>
        <p:nvPicPr>
          <p:cNvPr id="19" name="Picture 2" descr="E:\6.个人资料\2.研究生资料\4.深圳大学\ShenzhenUnivers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687" y="44624"/>
            <a:ext cx="2466809" cy="73310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28728" y="2786058"/>
            <a:ext cx="7286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2000" dirty="0" smtClean="0"/>
              <a:t>OpenCV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语言环境下的配置</a:t>
            </a: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l"/>
            </a:pPr>
            <a:endParaRPr lang="en-US" altLang="zh-CN" sz="2000" dirty="0" smtClean="0"/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sz="2000" dirty="0" err="1" smtClean="0"/>
              <a:t>OpenCV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语言环境下的配置</a:t>
            </a:r>
            <a:endParaRPr lang="en-US" altLang="zh-CN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043608" y="765865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入门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pic>
        <p:nvPicPr>
          <p:cNvPr id="19" name="Picture 2" descr="E:\6.个人资料\2.研究生资料\4.深圳大学\ShenzhenUnivers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687" y="44624"/>
            <a:ext cx="2466809" cy="7331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43608" y="765865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语言环境下的配置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1700808"/>
            <a:ext cx="847129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 smtClean="0"/>
              <a:t>OpenCV</a:t>
            </a:r>
            <a:r>
              <a:rPr lang="zh-CN" altLang="en-US" sz="2000" dirty="0" smtClean="0"/>
              <a:t>的安装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 准备</a:t>
            </a:r>
            <a:r>
              <a:rPr lang="en-US" altLang="zh-CN" sz="2000" dirty="0" smtClean="0"/>
              <a:t>Win7</a:t>
            </a:r>
            <a:r>
              <a:rPr lang="zh-CN" altLang="en-US" sz="2000" dirty="0" smtClean="0"/>
              <a:t>操作系统、</a:t>
            </a:r>
            <a:r>
              <a:rPr lang="en-US" altLang="zh-CN" sz="2000" dirty="0" smtClean="0"/>
              <a:t>VS2015</a:t>
            </a:r>
            <a:r>
              <a:rPr lang="zh-CN" altLang="en-US" sz="2000" dirty="0" smtClean="0"/>
              <a:t>、</a:t>
            </a:r>
            <a:r>
              <a:rPr lang="en-US" altLang="zh-CN" sz="2000" dirty="0" err="1" smtClean="0"/>
              <a:t>OpenCV</a:t>
            </a:r>
            <a:r>
              <a:rPr lang="en-US" altLang="zh-CN" sz="2000" dirty="0" smtClean="0"/>
              <a:t> 3.4.2</a:t>
            </a:r>
            <a:r>
              <a:rPr lang="zh-CN" altLang="en-US" sz="2000" dirty="0" smtClean="0"/>
              <a:t>函数库、</a:t>
            </a:r>
            <a:r>
              <a:rPr lang="en-US" altLang="zh-CN" sz="2000" dirty="0" err="1" smtClean="0"/>
              <a:t>Cmake</a:t>
            </a:r>
            <a:r>
              <a:rPr lang="zh-CN" altLang="en-US" sz="2000" dirty="0" smtClean="0"/>
              <a:t>编译器；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 用</a:t>
            </a:r>
            <a:r>
              <a:rPr lang="en-US" altLang="zh-CN" sz="2000" dirty="0" err="1" smtClean="0"/>
              <a:t>Cmake</a:t>
            </a:r>
            <a:r>
              <a:rPr lang="zh-CN" altLang="en-US" sz="2000" dirty="0" smtClean="0"/>
              <a:t>编译对</a:t>
            </a:r>
            <a:r>
              <a:rPr lang="en-US" altLang="zh-CN" sz="2000" dirty="0" err="1" smtClean="0"/>
              <a:t>OpenCV</a:t>
            </a:r>
            <a:r>
              <a:rPr lang="en-US" altLang="zh-CN" sz="2000" dirty="0" smtClean="0"/>
              <a:t> 3.4.2</a:t>
            </a:r>
            <a:r>
              <a:rPr lang="zh-CN" altLang="en-US" sz="2000" dirty="0" smtClean="0"/>
              <a:t>进行编译；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 用</a:t>
            </a:r>
            <a:r>
              <a:rPr lang="en-US" altLang="zh-CN" sz="2000" dirty="0" smtClean="0"/>
              <a:t>VS2015</a:t>
            </a:r>
            <a:r>
              <a:rPr lang="zh-CN" altLang="en-US" sz="2000" dirty="0" smtClean="0"/>
              <a:t>对编译出来的</a:t>
            </a:r>
            <a:r>
              <a:rPr lang="en-US" altLang="zh-CN" sz="2000" dirty="0" smtClean="0"/>
              <a:t>OpenCV.sln</a:t>
            </a:r>
            <a:r>
              <a:rPr lang="zh-CN" altLang="en-US" sz="2000" dirty="0" smtClean="0"/>
              <a:t>进行编译，生成库文件和包含文件；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 根据库文件和包含文件的对系统进行配置。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endParaRPr lang="en-US" altLang="zh-CN" sz="2000" dirty="0" smtClean="0"/>
          </a:p>
          <a:p>
            <a:r>
              <a:rPr lang="zh-CN" altLang="en-US" sz="2000" dirty="0" smtClean="0"/>
              <a:t>详细的安装步骤参考以下文档</a:t>
            </a:r>
            <a:endParaRPr lang="en-US" altLang="zh-CN" sz="2000" dirty="0" smtClean="0"/>
          </a:p>
          <a:p>
            <a:r>
              <a:rPr lang="en-US" altLang="zh-CN" sz="2000" dirty="0" smtClean="0"/>
              <a:t>Installation method of OpenCV2.4.9+VS2012.docx</a:t>
            </a:r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E077B9-27C1-4E5C-BC91-0E4AE9A330BC}" type="slidenum">
              <a:rPr lang="en-US" altLang="zh-CN" smtClean="0">
                <a:ea typeface="宋体" charset="-122"/>
              </a:rPr>
              <a:pPr/>
              <a:t>11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19" name="Picture 2" descr="E:\6.个人资料\2.研究生资料\4.深圳大学\ShenzhenUnivers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687" y="44624"/>
            <a:ext cx="2466809" cy="733108"/>
          </a:xfrm>
          <a:prstGeom prst="rect">
            <a:avLst/>
          </a:prstGeom>
          <a:noFill/>
        </p:spPr>
      </p:pic>
      <p:pic>
        <p:nvPicPr>
          <p:cNvPr id="14" name="Picture 1" descr="C:\Users\Administrator\AppData\Roaming\Tencent\Users\17507956\QQ\WinTemp\RichOle\U}L31`YR}BT2PG5ML~BL_C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340768"/>
            <a:ext cx="8136904" cy="495618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43608" y="765865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语言环境下的配置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E077B9-27C1-4E5C-BC91-0E4AE9A330BC}" type="slidenum">
              <a:rPr lang="en-US" altLang="zh-CN" smtClean="0">
                <a:ea typeface="宋体" charset="-122"/>
              </a:rPr>
              <a:pPr/>
              <a:t>12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19" name="Picture 2" descr="E:\6.个人资料\2.研究生资料\4.深圳大学\ShenzhenUnivers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687" y="44624"/>
            <a:ext cx="2466809" cy="733108"/>
          </a:xfrm>
          <a:prstGeom prst="rect">
            <a:avLst/>
          </a:prstGeom>
          <a:noFill/>
        </p:spPr>
      </p:pic>
      <p:pic>
        <p:nvPicPr>
          <p:cNvPr id="6" name="Picture 2" descr="C:\Users\Administrator\AppData\Roaming\Tencent\Users\17507956\QQ\WinTemp\RichOle\@]`UU_YGZGC4FNZ`$25~}9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6264696" cy="553739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043608" y="765865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语言环境下的配置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E077B9-27C1-4E5C-BC91-0E4AE9A330BC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19" name="Picture 2" descr="E:\6.个人资料\2.研究生资料\4.深圳大学\ShenzhenUnivers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687" y="44624"/>
            <a:ext cx="2466809" cy="733108"/>
          </a:xfrm>
          <a:prstGeom prst="rect">
            <a:avLst/>
          </a:prstGeom>
          <a:noFill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869160"/>
            <a:ext cx="4320480" cy="1706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980728"/>
            <a:ext cx="344260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043608" y="765865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语言环境下的配置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142852"/>
            <a:ext cx="4392488" cy="4698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E077B9-27C1-4E5C-BC91-0E4AE9A330BC}" type="slidenum">
              <a:rPr lang="en-US" altLang="zh-CN" smtClean="0">
                <a:ea typeface="宋体" charset="-122"/>
              </a:rPr>
              <a:pPr/>
              <a:t>14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19" name="Picture 2" descr="E:\6.个人资料\2.研究生资料\4.深圳大学\ShenzhenUnivers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687" y="44624"/>
            <a:ext cx="2466809" cy="733108"/>
          </a:xfrm>
          <a:prstGeom prst="rect">
            <a:avLst/>
          </a:prstGeom>
          <a:noFill/>
        </p:spPr>
      </p:pic>
      <p:pic>
        <p:nvPicPr>
          <p:cNvPr id="23553" name="Picture 1" descr="C:\Users\Administrator\AppData\Roaming\Tencent\Users\17507956\QQ\WinTemp\RichOle\27LESF$X%8UGSNBI2)NE[_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14338"/>
            <a:ext cx="4608512" cy="187178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1521" y="3370266"/>
            <a:ext cx="86409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64</a:t>
            </a:r>
            <a:r>
              <a:rPr lang="zh-CN" altLang="en-US" sz="1200" dirty="0" smtClean="0"/>
              <a:t>位系统</a:t>
            </a:r>
            <a:r>
              <a:rPr lang="en-US" altLang="zh-CN" sz="1200" dirty="0" smtClean="0"/>
              <a:t>+VC2008</a:t>
            </a:r>
          </a:p>
          <a:p>
            <a:r>
              <a:rPr lang="en-US" altLang="zh-CN" sz="1200" dirty="0" smtClean="0"/>
              <a:t>include:</a:t>
            </a:r>
          </a:p>
          <a:p>
            <a:r>
              <a:rPr lang="en-US" altLang="zh-CN" sz="1200" dirty="0" smtClean="0"/>
              <a:t>C:\OpenCV\OpenCV2.4.7\include</a:t>
            </a:r>
          </a:p>
          <a:p>
            <a:r>
              <a:rPr lang="en-US" altLang="zh-CN" sz="1200" dirty="0" smtClean="0"/>
              <a:t>C:\OpenCV\OpenCV2.4.7\include\opencv</a:t>
            </a:r>
          </a:p>
          <a:p>
            <a:r>
              <a:rPr lang="en-US" altLang="zh-CN" sz="1200" dirty="0" smtClean="0"/>
              <a:t>C:\OpenCV\OpenCV2.4.7\include\opencv2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lib:</a:t>
            </a:r>
          </a:p>
          <a:p>
            <a:r>
              <a:rPr lang="en-US" altLang="zh-CN" sz="1200" dirty="0" smtClean="0"/>
              <a:t>C:\OpenCV\OpenCV2.4.7\lib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bin:</a:t>
            </a:r>
          </a:p>
          <a:p>
            <a:r>
              <a:rPr lang="en-US" altLang="zh-CN" sz="1200" dirty="0" smtClean="0"/>
              <a:t>C:\OpenCV\OpenCV2.4.7\bin</a:t>
            </a:r>
          </a:p>
          <a:p>
            <a:endParaRPr lang="en-US" altLang="zh-CN" sz="1200" dirty="0" smtClean="0"/>
          </a:p>
          <a:p>
            <a:r>
              <a:rPr lang="en-US" altLang="zh-CN" sz="1200" dirty="0" smtClean="0"/>
              <a:t>Debug</a:t>
            </a:r>
            <a:r>
              <a:rPr lang="zh-CN" altLang="en-US" sz="1200" dirty="0" smtClean="0"/>
              <a:t>配置增加 </a:t>
            </a:r>
            <a:r>
              <a:rPr lang="en-US" altLang="zh-CN" sz="1200" dirty="0" smtClean="0"/>
              <a:t>[</a:t>
            </a:r>
            <a:r>
              <a:rPr lang="zh-CN" altLang="en-US" sz="1200" dirty="0" smtClean="0"/>
              <a:t>附加依赖项 </a:t>
            </a:r>
            <a:r>
              <a:rPr lang="en-US" altLang="zh-CN" sz="1200" dirty="0" smtClean="0"/>
              <a:t>Additional Dependencies]</a:t>
            </a:r>
            <a:r>
              <a:rPr lang="zh-CN" altLang="en-US" sz="1200" dirty="0" smtClean="0"/>
              <a:t>：</a:t>
            </a:r>
          </a:p>
          <a:p>
            <a:r>
              <a:rPr lang="en-US" altLang="zh-CN" sz="1200" dirty="0" smtClean="0"/>
              <a:t>opencv_highgui247d.lib;opencv_imgproc247d.lib;opencv_core247d.lib;opencv_features2d247d.lib;opencv_video247d.lib;opencv_videostab247d.lib;opencv_ml247d.lib;opencv_objdetect247d.lib;opencv_calib3d247d.lib;opencv_contrib247d.lib;opencv_flann247d.lib;opencv_gpu247d.lib;opencv_haartraining_engined.lib;opencv_legacy247d.lib;opencv_nonfree247d.lib;opencv_ocl247d.lib;opencv_photo247d.lib;opencv_stitching247d.lib;opencv_superres247d.lib;opencv_ts247d.lib</a:t>
            </a:r>
          </a:p>
          <a:p>
            <a:endParaRPr lang="zh-CN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765865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语言环境下的配置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E077B9-27C1-4E5C-BC91-0E4AE9A330BC}" type="slidenum">
              <a:rPr lang="en-US" altLang="zh-CN" smtClean="0">
                <a:ea typeface="宋体" charset="-122"/>
              </a:rPr>
              <a:pPr/>
              <a:t>15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19" name="Picture 2" descr="E:\6.个人资料\2.研究生资料\4.深圳大学\ShenzhenUnivers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687" y="44624"/>
            <a:ext cx="2466809" cy="7331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43608" y="765865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29" name="Picture 1" descr="C:\Users\Administrator\AppData\Roaming\Tencent\Users\17507956\QQ\WinTemp\RichOle\GSR4VZ)(K2AS1TRL_2W4WP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4" y="1320238"/>
            <a:ext cx="8429652" cy="4989157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43608" y="765865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语言环境下的配置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E077B9-27C1-4E5C-BC91-0E4AE9A330BC}" type="slidenum">
              <a:rPr lang="en-US" altLang="zh-CN" smtClean="0">
                <a:ea typeface="宋体" charset="-122"/>
              </a:rPr>
              <a:pPr/>
              <a:t>16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19" name="Picture 2" descr="E:\6.个人资料\2.研究生资料\4.深圳大学\ShenzhenUnivers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687" y="44624"/>
            <a:ext cx="2466809" cy="733108"/>
          </a:xfrm>
          <a:prstGeom prst="rect">
            <a:avLst/>
          </a:prstGeom>
          <a:noFill/>
        </p:spPr>
      </p:pic>
      <p:pic>
        <p:nvPicPr>
          <p:cNvPr id="21505" name="Picture 1" descr="C:\Users\Administrator\AppData\Roaming\Tencent\Users\17507956\QQ\WinTemp\RichOle\B1MTWRVL%5NP5)``H68T9E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" y="1268760"/>
            <a:ext cx="9086850" cy="53435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43608" y="765865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语言环境下的配置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E077B9-27C1-4E5C-BC91-0E4AE9A330BC}" type="slidenum">
              <a:rPr lang="en-US" altLang="zh-CN" smtClean="0">
                <a:ea typeface="宋体" charset="-122"/>
              </a:rPr>
              <a:pPr/>
              <a:t>17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19" name="Picture 2" descr="E:\6.个人资料\2.研究生资料\4.深圳大学\ShenzhenUnivers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687" y="44624"/>
            <a:ext cx="2466809" cy="733108"/>
          </a:xfrm>
          <a:prstGeom prst="rect">
            <a:avLst/>
          </a:prstGeom>
          <a:noFill/>
        </p:spPr>
      </p:pic>
      <p:pic>
        <p:nvPicPr>
          <p:cNvPr id="26625" name="Picture 1" descr="C:\Users\Administrator\AppData\Roaming\Tencent\Users\17507956\QQ\WinTemp\RichOle\7TCO2Q1P{{N1SH53`O$88E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1571612"/>
            <a:ext cx="7153343" cy="505706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43608" y="765865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语言环境下的配置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E077B9-27C1-4E5C-BC91-0E4AE9A330BC}" type="slidenum">
              <a:rPr lang="en-US" altLang="zh-CN" smtClean="0">
                <a:ea typeface="宋体" charset="-122"/>
              </a:rPr>
              <a:pPr/>
              <a:t>18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19" name="Picture 2" descr="E:\6.个人资料\2.研究生资料\4.深圳大学\ShenzhenUnivers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687" y="44624"/>
            <a:ext cx="2466809" cy="733108"/>
          </a:xfrm>
          <a:prstGeom prst="rect">
            <a:avLst/>
          </a:prstGeom>
          <a:noFill/>
        </p:spPr>
      </p:pic>
      <p:pic>
        <p:nvPicPr>
          <p:cNvPr id="2049" name="Picture 1" descr="C:\Users\Administrator\AppData\Roaming\Tencent\Users\17507956\QQ\WinTemp\RichOle\TEDS`B6OWEBEVB%9~P{U(D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910" y="1500174"/>
            <a:ext cx="7890363" cy="445138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043608" y="765865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语言环境下的配置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19</a:t>
            </a:fld>
            <a:endParaRPr lang="en-US" altLang="zh-CN" smtClean="0"/>
          </a:p>
        </p:txBody>
      </p:sp>
      <p:pic>
        <p:nvPicPr>
          <p:cNvPr id="19" name="Picture 2" descr="E:\6.个人资料\2.研究生资料\4.深圳大学\ShenzhenUnivers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687" y="44624"/>
            <a:ext cx="2466809" cy="7331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43608" y="765865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语言环境下的配置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484784"/>
            <a:ext cx="55446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编程要求：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建立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类；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把变量和方法写入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类；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000" dirty="0" smtClean="0"/>
              <a:t>通过声明类对象方式调用方法。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pic>
        <p:nvPicPr>
          <p:cNvPr id="7" name="Picture 1" descr="C:\Users\Administrator\AppData\Roaming\Tencent\Users\17507956\QQ\WinTemp\RichOle\D7N2}9F%X[NPUL0HJXNCCH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216" y="3401361"/>
            <a:ext cx="3296752" cy="2763943"/>
          </a:xfrm>
          <a:prstGeom prst="rect">
            <a:avLst/>
          </a:prstGeom>
          <a:noFill/>
        </p:spPr>
      </p:pic>
      <p:pic>
        <p:nvPicPr>
          <p:cNvPr id="8" name="Picture 2" descr="C:\Users\Administrator\AppData\Roaming\Tencent\Users\17507956\QQ\WinTemp\RichOle\TOV@8ZJ%D[TVMSK51S`QOD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348880"/>
            <a:ext cx="3410852" cy="396044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259632" y="6309320"/>
            <a:ext cx="281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）建立</a:t>
            </a:r>
            <a:r>
              <a:rPr lang="en-US" altLang="zh-CN" sz="2000" dirty="0" smtClean="0"/>
              <a:t>.h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.</a:t>
            </a:r>
            <a:r>
              <a:rPr lang="en-US" altLang="zh-CN" sz="2000" dirty="0" err="1" smtClean="0"/>
              <a:t>cpp</a:t>
            </a:r>
            <a:r>
              <a:rPr lang="zh-CN" altLang="en-US" sz="2000" dirty="0" smtClean="0"/>
              <a:t>文件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464021" y="6309320"/>
            <a:ext cx="2132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）建立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类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pic>
        <p:nvPicPr>
          <p:cNvPr id="19" name="Picture 2" descr="E:\6.个人资料\2.研究生资料\4.深圳大学\ShenzhenUnivers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687" y="44624"/>
            <a:ext cx="2466809" cy="7331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43608" y="765865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语言环境下的配置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8926" y="2428868"/>
            <a:ext cx="60007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2000" dirty="0" smtClean="0"/>
              <a:t>所需安装工具：</a:t>
            </a: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/>
              <a:t>Python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/>
              <a:t>Anaconda</a:t>
            </a:r>
          </a:p>
          <a:p>
            <a:pPr marL="457200" indent="-457200">
              <a:buFont typeface="+mj-ea"/>
              <a:buAutoNum type="circleNumDbPlain"/>
            </a:pPr>
            <a:endParaRPr lang="en-US" altLang="zh-CN" sz="2000" dirty="0" smtClean="0"/>
          </a:p>
          <a:p>
            <a:pPr marL="457200" indent="-457200">
              <a:buFont typeface="+mj-ea"/>
              <a:buAutoNum type="circleNumDbPlain"/>
            </a:pPr>
            <a:r>
              <a:rPr lang="en-US" altLang="zh-CN" sz="2000" dirty="0" smtClean="0"/>
              <a:t>OpenCV</a:t>
            </a:r>
          </a:p>
          <a:p>
            <a:pPr marL="457200" indent="-457200"/>
            <a:endParaRPr lang="en-US" altLang="zh-CN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20</a:t>
            </a:fld>
            <a:endParaRPr lang="en-US" altLang="zh-CN" smtClean="0"/>
          </a:p>
        </p:txBody>
      </p:sp>
      <p:pic>
        <p:nvPicPr>
          <p:cNvPr id="19" name="Picture 2" descr="E:\6.个人资料\2.研究生资料\4.深圳大学\ShenzhenUnivers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687" y="44624"/>
            <a:ext cx="2466809" cy="7331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43608" y="765865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C++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语言环境下的配置</a:t>
            </a:r>
          </a:p>
        </p:txBody>
      </p:sp>
      <p:pic>
        <p:nvPicPr>
          <p:cNvPr id="6" name="Picture 1" descr="C:\Users\Administrator\AppData\Roaming\Tencent\Users\17507956\QQ\WinTemp\RichOle\R[G0R`NO`1@NMVN9~@IX{{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772816"/>
            <a:ext cx="4575472" cy="3960440"/>
          </a:xfrm>
          <a:prstGeom prst="rect">
            <a:avLst/>
          </a:prstGeom>
          <a:noFill/>
        </p:spPr>
      </p:pic>
      <p:pic>
        <p:nvPicPr>
          <p:cNvPr id="7" name="Picture 2" descr="C:\Users\Administrator\AppData\Roaming\Tencent\Users\17507956\QQ\WinTemp\RichOle\B64Z`O@~4D%}R3DI]IC2$5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1772816"/>
            <a:ext cx="3145867" cy="385343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51520" y="5877272"/>
            <a:ext cx="4684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）构造函数、析构函数以及方法编写</a:t>
            </a:r>
            <a:endParaRPr lang="zh-CN" alt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5877272"/>
            <a:ext cx="3158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（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）</a:t>
            </a:r>
            <a:r>
              <a:rPr lang="en-US" altLang="zh-CN" sz="2000" dirty="0" smtClean="0"/>
              <a:t>C++</a:t>
            </a:r>
            <a:r>
              <a:rPr lang="zh-CN" altLang="en-US" sz="2000" dirty="0" smtClean="0"/>
              <a:t>类的声明与调用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83568" y="1412777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编程要求：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E077B9-27C1-4E5C-BC91-0E4AE9A330BC}" type="slidenum">
              <a:rPr lang="en-US" altLang="zh-CN" smtClean="0">
                <a:ea typeface="宋体" charset="-122"/>
              </a:rPr>
              <a:pPr/>
              <a:t>21</a:t>
            </a:fld>
            <a:endParaRPr lang="en-US" altLang="zh-CN" smtClean="0">
              <a:ea typeface="宋体" charset="-122"/>
            </a:endParaRPr>
          </a:p>
        </p:txBody>
      </p:sp>
      <p:pic>
        <p:nvPicPr>
          <p:cNvPr id="19" name="Picture 2" descr="E:\6.个人资料\2.研究生资料\4.深圳大学\ShenzhenUnivers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687" y="44624"/>
            <a:ext cx="2466809" cy="73310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43608" y="765865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图像读取 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769" name="Picture 1" descr="C:\Users\Administrator\AppData\Roaming\Tencent\Users\17507956\QQ\WinTemp\RichOle\P`_5O2`Y54PV]BDP8LC7C]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068960"/>
            <a:ext cx="7742048" cy="3456384"/>
          </a:xfrm>
          <a:prstGeom prst="rect">
            <a:avLst/>
          </a:prstGeom>
          <a:noFill/>
        </p:spPr>
      </p:pic>
      <p:pic>
        <p:nvPicPr>
          <p:cNvPr id="32770" name="Picture 2" descr="C:\Users\Administrator\AppData\Roaming\Tencent\Users\17507956\QQ\WinTemp\RichOle\SW{%7MQK@5W1L6`0C8YP~8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3888" y="980728"/>
            <a:ext cx="3096344" cy="237301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pic>
        <p:nvPicPr>
          <p:cNvPr id="19" name="Picture 2" descr="E:\6.个人资料\2.研究生资料\4.深圳大学\ShenzhenUnivers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687" y="44624"/>
            <a:ext cx="2466809" cy="73310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341918"/>
            <a:ext cx="9073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1400" dirty="0" smtClean="0"/>
              <a:t>Python</a:t>
            </a:r>
            <a:r>
              <a:rPr lang="zh-CN" altLang="en-US" sz="1400" dirty="0" smtClean="0"/>
              <a:t>的安装</a:t>
            </a:r>
            <a:endParaRPr lang="en-US" altLang="zh-CN" sz="1400" dirty="0" smtClean="0"/>
          </a:p>
          <a:p>
            <a:pPr marL="457200" indent="-457200"/>
            <a:endParaRPr lang="en-US" altLang="zh-CN" sz="1400" dirty="0" smtClean="0"/>
          </a:p>
          <a:p>
            <a:pPr marL="457200" indent="-457200"/>
            <a:r>
              <a:rPr lang="en-US" altLang="zh-CN" sz="1400" dirty="0" smtClean="0"/>
              <a:t>Python</a:t>
            </a:r>
            <a:r>
              <a:rPr lang="zh-CN" altLang="en-US" sz="1400" dirty="0" smtClean="0"/>
              <a:t>官网</a:t>
            </a:r>
            <a:r>
              <a:rPr lang="en-US" sz="1400" dirty="0" smtClean="0">
                <a:hlinkClick r:id="rId3"/>
              </a:rPr>
              <a:t>https://www.python.org/downloads/</a:t>
            </a:r>
            <a:r>
              <a:rPr lang="zh-CN" altLang="en-US" sz="1400" dirty="0" smtClean="0"/>
              <a:t>下载</a:t>
            </a:r>
            <a:r>
              <a:rPr lang="en-US" altLang="zh-CN" sz="1400" dirty="0" smtClean="0"/>
              <a:t>Windows</a:t>
            </a:r>
            <a:r>
              <a:rPr lang="zh-CN" altLang="en-US" sz="1400" dirty="0" smtClean="0"/>
              <a:t>版本的</a:t>
            </a:r>
            <a:r>
              <a:rPr lang="en-US" altLang="zh-CN" sz="1400" dirty="0" smtClean="0"/>
              <a:t>Python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214554"/>
            <a:ext cx="769380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3608" y="765865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语言环境下的配置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pic>
        <p:nvPicPr>
          <p:cNvPr id="19" name="Picture 2" descr="E:\6.个人资料\2.研究生资料\4.深圳大学\ShenzhenUnivers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687" y="44624"/>
            <a:ext cx="2466809" cy="73310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341918"/>
            <a:ext cx="907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1400" dirty="0" smtClean="0"/>
              <a:t>111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1428736"/>
            <a:ext cx="4122010" cy="1773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411285"/>
            <a:ext cx="4443403" cy="2089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20" y="4000504"/>
            <a:ext cx="3699295" cy="2287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36319" y="3978306"/>
            <a:ext cx="3736209" cy="2308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043608" y="765865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语言环境下的配置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7290" y="342900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确定版本号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5500694" y="335756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选择合适的安装文件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000100" y="6286520"/>
            <a:ext cx="2504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进入</a:t>
            </a:r>
            <a:r>
              <a:rPr lang="en-US" altLang="zh-CN" sz="2000" dirty="0" smtClean="0"/>
              <a:t>Python</a:t>
            </a:r>
            <a:r>
              <a:rPr lang="zh-CN" altLang="en-US" sz="2000" dirty="0" smtClean="0"/>
              <a:t>安装界面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57884" y="6286520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Python</a:t>
            </a:r>
            <a:r>
              <a:rPr lang="zh-CN" altLang="en-US" sz="2000" dirty="0" smtClean="0"/>
              <a:t>安装过程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pic>
        <p:nvPicPr>
          <p:cNvPr id="19" name="Picture 2" descr="E:\6.个人资料\2.研究生资料\4.深圳大学\ShenzhenUnivers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687" y="44624"/>
            <a:ext cx="2466809" cy="73310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07504" y="1618766"/>
            <a:ext cx="90730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1400" dirty="0" smtClean="0"/>
              <a:t>Anaconda</a:t>
            </a:r>
            <a:r>
              <a:rPr lang="zh-CN" altLang="en-US" sz="1400" dirty="0" smtClean="0"/>
              <a:t>的配置</a:t>
            </a:r>
            <a:endParaRPr lang="en-US" altLang="zh-CN" sz="1400" dirty="0" smtClean="0"/>
          </a:p>
          <a:p>
            <a:pPr marL="457200" indent="-457200"/>
            <a:r>
              <a:rPr lang="zh-CN" altLang="en-US" sz="1400" dirty="0" smtClean="0"/>
              <a:t>在</a:t>
            </a:r>
            <a:r>
              <a:rPr lang="en-US" altLang="zh-CN" sz="1400" dirty="0" smtClean="0"/>
              <a:t>Anaconda</a:t>
            </a:r>
            <a:r>
              <a:rPr lang="zh-CN" altLang="en-US" sz="1400" dirty="0" smtClean="0"/>
              <a:t>官网</a:t>
            </a:r>
            <a:r>
              <a:rPr lang="en-US" altLang="zh-CN" sz="1400" dirty="0" smtClean="0"/>
              <a:t>https://www.anaconda.com/download</a:t>
            </a:r>
            <a:r>
              <a:rPr lang="zh-CN" altLang="en-US" sz="1400" dirty="0" smtClean="0"/>
              <a:t>下载</a:t>
            </a:r>
            <a:r>
              <a:rPr lang="en-US" altLang="zh-CN" sz="1400" dirty="0" smtClean="0"/>
              <a:t>Anaconda</a:t>
            </a:r>
            <a:r>
              <a:rPr lang="zh-CN" altLang="en-US" sz="1400" dirty="0" smtClean="0"/>
              <a:t>（根据</a:t>
            </a:r>
            <a:r>
              <a:rPr lang="en-US" altLang="zh-CN" sz="1400" dirty="0" smtClean="0"/>
              <a:t>Python</a:t>
            </a:r>
            <a:r>
              <a:rPr lang="zh-CN" altLang="en-US" sz="1400" dirty="0" smtClean="0"/>
              <a:t>的版本选择安装）</a:t>
            </a:r>
            <a:endParaRPr lang="en-US" altLang="zh-CN" sz="1400" dirty="0" smtClean="0"/>
          </a:p>
          <a:p>
            <a:pPr marL="457200" indent="-457200"/>
            <a:r>
              <a:rPr lang="zh-CN" altLang="en-US" sz="1400" dirty="0" smtClean="0"/>
              <a:t>（例如安装目录为：</a:t>
            </a:r>
            <a:r>
              <a:rPr lang="en-US" altLang="zh-CN" sz="1400" dirty="0" smtClean="0"/>
              <a:t>C:\ProgramData\Anaconda3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786058"/>
            <a:ext cx="4696297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786058"/>
            <a:ext cx="312405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43608" y="765865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语言环境下的配置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4480" y="535782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选择合适的版本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286512" y="53578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执行安装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pic>
        <p:nvPicPr>
          <p:cNvPr id="19" name="Picture 2" descr="E:\6.个人资料\2.研究生资料\4.深圳大学\ShenzhenUnivers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687" y="44624"/>
            <a:ext cx="2466809" cy="733108"/>
          </a:xfrm>
          <a:prstGeom prst="rect">
            <a:avLst/>
          </a:prstGeom>
          <a:noFill/>
        </p:spPr>
      </p:pic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928802"/>
            <a:ext cx="407196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1976687"/>
            <a:ext cx="2786082" cy="138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57620" y="3929066"/>
            <a:ext cx="5148221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043608" y="765865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语言环境下的配置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158" y="1571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存在问题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034" y="3500438"/>
            <a:ext cx="6215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400" dirty="0" smtClean="0"/>
              <a:t>打开</a:t>
            </a:r>
            <a:r>
              <a:rPr lang="en-US" altLang="zh-CN" sz="1400" dirty="0" err="1" smtClean="0"/>
              <a:t>Spyder</a:t>
            </a:r>
            <a:r>
              <a:rPr lang="zh-CN" altLang="en-US" sz="1400" dirty="0" smtClean="0"/>
              <a:t>失败！</a:t>
            </a:r>
            <a:endParaRPr lang="en-US" altLang="zh-CN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57158" y="400050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解决方案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2844" y="4714884"/>
            <a:ext cx="3714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1400" dirty="0" smtClean="0"/>
              <a:t>直接在</a:t>
            </a:r>
            <a:r>
              <a:rPr lang="en-US" altLang="zh-CN" sz="1400" dirty="0" smtClean="0"/>
              <a:t>ANACONDA Prompt</a:t>
            </a:r>
            <a:r>
              <a:rPr lang="zh-CN" altLang="en-US" sz="1400" dirty="0" smtClean="0"/>
              <a:t>命令窗口，运行</a:t>
            </a:r>
            <a:r>
              <a:rPr lang="en-US" altLang="zh-CN" sz="1400" dirty="0" smtClean="0"/>
              <a:t>pip uninstall </a:t>
            </a:r>
            <a:r>
              <a:rPr lang="en-US" altLang="zh-CN" sz="1400" dirty="0" err="1" smtClean="0"/>
              <a:t>numpy</a:t>
            </a:r>
            <a:r>
              <a:rPr lang="zh-CN" altLang="en-US" sz="1400" dirty="0" smtClean="0"/>
              <a:t>，卸载存在问题的</a:t>
            </a:r>
            <a:r>
              <a:rPr lang="en-US" altLang="zh-CN" sz="1400" dirty="0" err="1" smtClean="0"/>
              <a:t>numpy</a:t>
            </a:r>
            <a:r>
              <a:rPr lang="zh-CN" altLang="en-US" sz="1400" dirty="0" smtClean="0"/>
              <a:t>库；</a:t>
            </a:r>
            <a:endParaRPr lang="en-US" altLang="zh-CN" sz="1400" dirty="0" smtClean="0"/>
          </a:p>
          <a:p>
            <a:pPr marL="457200" indent="-457200">
              <a:buFont typeface="Wingdings" pitchFamily="2" charset="2"/>
              <a:buChar char="l"/>
            </a:pPr>
            <a:r>
              <a:rPr lang="zh-CN" altLang="en-US" sz="1400" dirty="0" smtClean="0"/>
              <a:t>然后安装</a:t>
            </a:r>
            <a:r>
              <a:rPr lang="en-US" altLang="zh-CN" sz="1400" dirty="0" smtClean="0"/>
              <a:t>pip install </a:t>
            </a:r>
            <a:r>
              <a:rPr lang="en-US" altLang="zh-CN" sz="1400" dirty="0" err="1" smtClean="0"/>
              <a:t>numpy</a:t>
            </a:r>
            <a:r>
              <a:rPr lang="zh-CN" altLang="en-US" sz="1400" dirty="0" smtClean="0"/>
              <a:t>。问题解决</a:t>
            </a:r>
            <a:r>
              <a:rPr lang="en-US" altLang="zh-CN" sz="1400" dirty="0" smtClean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1934" y="6072206"/>
            <a:ext cx="6215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400" dirty="0" smtClean="0"/>
              <a:t>成功打开</a:t>
            </a:r>
            <a:r>
              <a:rPr lang="en-US" altLang="zh-CN" sz="1400" dirty="0" err="1" smtClean="0"/>
              <a:t>Spyder</a:t>
            </a:r>
            <a:r>
              <a:rPr lang="zh-CN" altLang="en-US" sz="1400" dirty="0" smtClean="0"/>
              <a:t>！</a:t>
            </a:r>
            <a:endParaRPr lang="en-US" altLang="zh-CN" sz="1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7</a:t>
            </a:fld>
            <a:endParaRPr lang="en-US" altLang="zh-CN" smtClean="0"/>
          </a:p>
        </p:txBody>
      </p:sp>
      <p:pic>
        <p:nvPicPr>
          <p:cNvPr id="19" name="Picture 2" descr="E:\6.个人资料\2.研究生资料\4.深圳大学\ShenzhenUnivers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687" y="44624"/>
            <a:ext cx="2466809" cy="73310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-32" y="1357298"/>
            <a:ext cx="578647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1400" dirty="0" smtClean="0"/>
              <a:t>OpenCV</a:t>
            </a:r>
            <a:r>
              <a:rPr lang="zh-CN" altLang="en-US" sz="1400" dirty="0" smtClean="0"/>
              <a:t>的安装</a:t>
            </a:r>
            <a:endParaRPr lang="en-US" altLang="zh-CN" sz="1400" dirty="0" smtClean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1400" dirty="0" smtClean="0"/>
              <a:t>从网站 </a:t>
            </a:r>
            <a:r>
              <a:rPr lang="en-US" sz="1400" dirty="0" smtClean="0"/>
              <a:t>https://www.lfd.uci.edu/~gohlke/pythonlibs/#opencv </a:t>
            </a:r>
            <a:r>
              <a:rPr lang="zh-CN" altLang="en-US" sz="1400" dirty="0" smtClean="0"/>
              <a:t>上下载（选择合适的版本）</a:t>
            </a:r>
            <a:endParaRPr lang="en-US" altLang="zh-CN" sz="1400" dirty="0" smtClean="0"/>
          </a:p>
          <a:p>
            <a:pPr marL="457200" indent="-457200"/>
            <a:r>
              <a:rPr lang="en-US" sz="1400" dirty="0" smtClean="0"/>
              <a:t>         opencv_python‑4.1.1+contrib‑cp37‑cp37‑win_amd64.whl</a:t>
            </a:r>
          </a:p>
          <a:p>
            <a:pPr marL="457200" indent="-457200">
              <a:buFont typeface="+mj-ea"/>
              <a:buAutoNum type="circleNumDbPlain" startAt="2"/>
            </a:pPr>
            <a:r>
              <a:rPr lang="zh-CN" altLang="en-US" sz="1400" dirty="0" smtClean="0"/>
              <a:t>把该文件并放入安装目录</a:t>
            </a:r>
            <a:r>
              <a:rPr lang="en-US" altLang="zh-CN" sz="1400" dirty="0" smtClean="0"/>
              <a:t>C:\ProgramData\Anaconda3\Lib\site-packages</a:t>
            </a:r>
            <a:r>
              <a:rPr lang="zh-CN" altLang="en-US" sz="1400" dirty="0" smtClean="0"/>
              <a:t>下</a:t>
            </a:r>
            <a:endParaRPr lang="en-US" altLang="zh-CN" sz="1400" dirty="0" smtClean="0"/>
          </a:p>
          <a:p>
            <a:pPr marL="457200" indent="-457200">
              <a:buFont typeface="+mj-ea"/>
              <a:buAutoNum type="circleNumDbPlain" startAt="2"/>
            </a:pPr>
            <a:r>
              <a:rPr lang="zh-CN" altLang="en-US" sz="1400" dirty="0" smtClean="0"/>
              <a:t>在</a:t>
            </a:r>
            <a:r>
              <a:rPr lang="en-US" altLang="zh-CN" sz="1400" dirty="0" smtClean="0"/>
              <a:t>Anaconda Prompt</a:t>
            </a:r>
            <a:r>
              <a:rPr lang="zh-CN" altLang="en-US" sz="1400" dirty="0" smtClean="0"/>
              <a:t>命令窗口转到目录</a:t>
            </a:r>
            <a:r>
              <a:rPr lang="en-US" altLang="zh-CN" sz="1400" dirty="0" smtClean="0"/>
              <a:t>C:\ProgramData\Anaconda3\Lib\site-packages</a:t>
            </a:r>
            <a:r>
              <a:rPr lang="zh-CN" altLang="en-US" sz="1400" dirty="0" smtClean="0"/>
              <a:t>，并输入命令：</a:t>
            </a:r>
            <a:endParaRPr lang="en-US" altLang="zh-CN" sz="1400" dirty="0" smtClean="0"/>
          </a:p>
          <a:p>
            <a:pPr marL="457200" indent="-457200"/>
            <a:r>
              <a:rPr lang="en-US" altLang="zh-CN" sz="1400" dirty="0" smtClean="0"/>
              <a:t>        pip install opencv_python-4.1.1+contrib-cp37-cp37m-win_amd64.whl</a:t>
            </a:r>
          </a:p>
          <a:p>
            <a:pPr marL="457200" indent="-457200">
              <a:buFont typeface="+mj-ea"/>
              <a:buAutoNum type="circleNumDbPlain" startAt="4"/>
            </a:pPr>
            <a:r>
              <a:rPr lang="zh-CN" altLang="en-US" sz="1400" dirty="0" smtClean="0"/>
              <a:t>安装完后在</a:t>
            </a:r>
            <a:r>
              <a:rPr lang="en-US" altLang="zh-CN" sz="1400" dirty="0" err="1" smtClean="0"/>
              <a:t>Spyder</a:t>
            </a:r>
            <a:r>
              <a:rPr lang="zh-CN" altLang="en-US" sz="1400" dirty="0" smtClean="0"/>
              <a:t>窗口输入</a:t>
            </a:r>
            <a:r>
              <a:rPr lang="en-US" altLang="zh-CN" sz="1400" dirty="0" smtClean="0"/>
              <a:t>import cv2</a:t>
            </a:r>
            <a:r>
              <a:rPr lang="zh-CN" altLang="en-US" sz="1400" dirty="0" smtClean="0"/>
              <a:t>，如没有报错，表示安装成功</a:t>
            </a:r>
            <a:r>
              <a:rPr lang="en-US" altLang="zh-CN" sz="1400" dirty="0" smtClean="0"/>
              <a:t>.</a:t>
            </a:r>
          </a:p>
          <a:p>
            <a:pPr marL="457200" indent="-457200"/>
            <a:endParaRPr lang="en-US" sz="1400" dirty="0" smtClean="0"/>
          </a:p>
          <a:p>
            <a:pPr marL="457200" indent="-457200"/>
            <a:endParaRPr lang="en-US" sz="1400" dirty="0" smtClean="0"/>
          </a:p>
          <a:p>
            <a:pPr marL="457200" indent="-457200"/>
            <a:endParaRPr lang="en-US" altLang="zh-CN" sz="1400" dirty="0" smtClean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1214422"/>
            <a:ext cx="2714644" cy="308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214818"/>
            <a:ext cx="5689242" cy="20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86446" y="4857760"/>
            <a:ext cx="3268815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6572264" y="4286256"/>
            <a:ext cx="178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400" dirty="0" smtClean="0"/>
              <a:t>选择合适的版本</a:t>
            </a:r>
            <a:endParaRPr lang="en-US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85786" y="6286520"/>
            <a:ext cx="4643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altLang="zh-CN" sz="1400" dirty="0" smtClean="0"/>
              <a:t>OpenCV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Python</a:t>
            </a:r>
            <a:r>
              <a:rPr lang="zh-CN" altLang="en-US" sz="1400" dirty="0" smtClean="0"/>
              <a:t>语言环境下安装成功</a:t>
            </a:r>
            <a:endParaRPr lang="en-US" sz="14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043608" y="765865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语言环境下的配置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4962" y="4000504"/>
            <a:ext cx="6359038" cy="2470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pic>
        <p:nvPicPr>
          <p:cNvPr id="19" name="Picture 2" descr="E:\6.个人资料\2.研究生资料\4.深圳大学\ShenzhenUniversit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69687" y="44624"/>
            <a:ext cx="2466809" cy="733108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1928802"/>
            <a:ext cx="5643602" cy="2078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42844" y="5000636"/>
            <a:ext cx="49552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在</a:t>
            </a:r>
            <a:r>
              <a:rPr lang="en-US" altLang="zh-CN" sz="1400" dirty="0" err="1" smtClean="0">
                <a:latin typeface="宋体" pitchFamily="2" charset="-122"/>
                <a:ea typeface="宋体" pitchFamily="2" charset="-122"/>
              </a:rPr>
              <a:t>Spyder</a:t>
            </a:r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命令窗口输入以下命令，确认本机合适的版本</a:t>
            </a:r>
            <a:endParaRPr lang="en-US" sz="1400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/>
            <a:r>
              <a:rPr lang="en-US" sz="1400" dirty="0" smtClean="0">
                <a:latin typeface="宋体" pitchFamily="2" charset="-122"/>
                <a:ea typeface="宋体" pitchFamily="2" charset="-122"/>
              </a:rPr>
              <a:t>    import </a:t>
            </a:r>
            <a:r>
              <a:rPr lang="en-US" sz="1400" dirty="0" err="1" smtClean="0">
                <a:latin typeface="宋体" pitchFamily="2" charset="-122"/>
                <a:ea typeface="宋体" pitchFamily="2" charset="-122"/>
              </a:rPr>
              <a:t>pip._internal</a:t>
            </a:r>
            <a:endParaRPr lang="en-US" sz="1400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/>
            <a:r>
              <a:rPr lang="en-US" sz="1400" dirty="0" smtClean="0">
                <a:latin typeface="宋体" pitchFamily="2" charset="-122"/>
                <a:ea typeface="宋体" pitchFamily="2" charset="-122"/>
              </a:rPr>
              <a:t>    print(pip._internal.pep425tags.get_supported())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608" y="765865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语言环境下的配置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7158" y="15716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存在问题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57158" y="400050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解决方案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357950" y="250030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/>
            <a:r>
              <a:rPr lang="zh-CN" altLang="en-US" sz="1400" dirty="0" smtClean="0">
                <a:latin typeface="宋体" pitchFamily="2" charset="-122"/>
                <a:ea typeface="宋体" pitchFamily="2" charset="-122"/>
              </a:rPr>
              <a:t>版本选择不对</a:t>
            </a:r>
            <a:endParaRPr lang="en-US" sz="1400" dirty="0" smtClean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77B9-27C1-4E5C-BC91-0E4AE9A330BC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pic>
        <p:nvPicPr>
          <p:cNvPr id="19" name="Picture 2" descr="E:\6.个人资料\2.研究生资料\4.深圳大学\ShenzhenUnivers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687" y="44624"/>
            <a:ext cx="2466809" cy="73310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571604" y="5929330"/>
            <a:ext cx="6000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400" dirty="0" smtClean="0"/>
              <a:t>执行一个</a:t>
            </a:r>
            <a:r>
              <a:rPr lang="en-US" altLang="zh-CN" sz="1400" dirty="0" smtClean="0"/>
              <a:t>Python</a:t>
            </a:r>
            <a:r>
              <a:rPr lang="zh-CN" altLang="en-US" sz="1400" dirty="0" smtClean="0"/>
              <a:t>程序</a:t>
            </a:r>
            <a:endParaRPr lang="en-US" altLang="zh-CN" sz="1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571612"/>
            <a:ext cx="8296792" cy="419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43608" y="765865"/>
            <a:ext cx="5832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OpenCV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语言环境下的配置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10580</TotalTime>
  <Words>547</Words>
  <Application>Microsoft Office PowerPoint</Application>
  <PresentationFormat>全屏显示(4:3)</PresentationFormat>
  <Paragraphs>123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微软雅黑</vt:lpstr>
      <vt:lpstr>Tahoma</vt:lpstr>
      <vt:lpstr>Times New Roman</vt:lpstr>
      <vt:lpstr>Wingdings</vt:lpstr>
      <vt:lpstr>Blends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Analysis</dc:title>
  <dc:creator> </dc:creator>
  <cp:lastModifiedBy>Kevin</cp:lastModifiedBy>
  <cp:revision>1187</cp:revision>
  <cp:lastPrinted>2020-09-16T09:39:56Z</cp:lastPrinted>
  <dcterms:created xsi:type="dcterms:W3CDTF">2006-08-18T08:06:49Z</dcterms:created>
  <dcterms:modified xsi:type="dcterms:W3CDTF">2022-03-06T06:04:04Z</dcterms:modified>
</cp:coreProperties>
</file>