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F5685-F394-88F4-31F4-193427D68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F2F46E-A026-7891-B952-ADF4FCC94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BA432-03F6-9AAE-DFBA-12733E4D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CCA9-1845-456A-B091-80BFBDA1110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6D634-93AD-5A19-BA73-643A0DC8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A7EBB-CFD3-6CA8-309E-95F5FE7D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4F59-29D6-4402-86CE-F8028CFF8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9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9F6FB-4E74-B056-43E8-523285BC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88F2B7-4D9F-EB8B-D044-2CA7E1006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CFB08-1284-28A0-33B6-80283C4F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CCA9-1845-456A-B091-80BFBDA1110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B41B1-8A3C-931C-5977-6E72D9DC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A83FA-7258-57AF-EB91-A9266EC4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4F59-29D6-4402-86CE-F8028CFF8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A38B16-B99A-A743-124C-52FC477C5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3A6F2-4FC6-A474-1B42-2BBD6B6CC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91F07-3C60-2D4D-012C-9A01E481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CCA9-1845-456A-B091-80BFBDA1110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43365-4F3F-F536-2184-1D8FB91C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1166F-E9C1-D50C-68E4-E6E71BFB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4F59-29D6-4402-86CE-F8028CFF8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9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A4547-24DE-44C6-7494-3BC590DF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12920-317A-28CE-C878-9CCB4164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DA19C-A1FC-4CCE-CAB9-7CDBB84A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CCA9-1845-456A-B091-80BFBDA1110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21402-61B5-321C-EC93-73E45BAA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DD2EC-374D-AB2F-F66D-B22F7CBB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4F59-29D6-4402-86CE-F8028CFF8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8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4396E-613A-2EAE-21B9-D12A31F3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78C51-34B3-C206-7F5C-A2AB5484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50E0C-16B6-E7F1-356B-5DBC74AF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CCA9-1845-456A-B091-80BFBDA1110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C252B-B731-8AB7-F27F-67799990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A6EA8-9C9D-0AC7-B3E5-E77A9BE4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4F59-29D6-4402-86CE-F8028CFF8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4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61163-9677-C3C1-7020-3A3E749E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E48DE-5C94-A71F-592D-52CE4D888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18450A-8989-1A7B-4A7C-56F1CF889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2A536-CC29-FA20-C260-B54C43FD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CCA9-1845-456A-B091-80BFBDA1110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A0F05-0E11-D585-FC45-D9749060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54BA0-F0E5-EAD5-3C58-E3CD1C51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4F59-29D6-4402-86CE-F8028CFF8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772CA-BAE4-6487-065F-22C0DC4A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318F2E-E754-6DE1-264F-C28FC564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ADB35-48B6-3B56-C01E-E6FFA8229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F03AFE-C1BE-B6A4-8BC1-91672878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E16721-1A20-E5AE-9555-7FA4D8A5F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FD1153-54C9-89FC-08AD-8EBFA52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CCA9-1845-456A-B091-80BFBDA1110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86367E-DF0E-E25F-5DA1-46D27C7E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42804-B816-ED64-C7C2-F725F13B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4F59-29D6-4402-86CE-F8028CFF8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9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74E57-B30B-4371-C1C0-CB7FA27F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E1D7BD-D79A-C5D0-16F9-C6A16EA2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CCA9-1845-456A-B091-80BFBDA1110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B36DB3-6D2B-B839-749C-E0CC9DEA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5B17F6-1CEA-F647-1396-DF81B609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4F59-29D6-4402-86CE-F8028CFF8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FC877D-9513-D506-F77D-03027594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CCA9-1845-456A-B091-80BFBDA1110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CECE6E-C608-DC8E-3F10-95E26F28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D56E3-C9DD-3402-6EA5-171FBCA1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4F59-29D6-4402-86CE-F8028CFF8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8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221AA-D708-D9AC-B3BD-B1518F38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97AD8-CA1E-1CA8-6B9A-1C33D546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6F5B0C-6101-A31A-3EF1-3264E32D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468C0-3ACE-4C23-AC2C-B58F6DB1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CCA9-1845-456A-B091-80BFBDA1110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28ADA4-2463-9F45-374C-EC201CE3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5ECCE-09E9-514A-B5BD-58690ADA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4F59-29D6-4402-86CE-F8028CFF8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9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B671D-1721-A282-D6AF-3EC9D041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BF7112-D278-B2C3-F737-2AF40BED7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48A61-0488-9F50-C946-8987BA38F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7C32F-C497-A775-F288-B9DB2791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CCA9-1845-456A-B091-80BFBDA1110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FB3C9-9E83-D46A-34F7-E3A2775E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8B661F-7652-C6A1-511A-41A4DCD8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4F59-29D6-4402-86CE-F8028CFF8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6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68498D-E304-3E78-D194-FA76FA1C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83FB2-5D07-06DA-413E-77314EA6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C2F3F-0176-3FD1-0633-09B9B13C6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3CCA9-1845-456A-B091-80BFBDA1110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9F14F-1713-4F23-B42A-8F4586BE6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6746B-0465-0AF8-1ECF-D05EB812C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E4F59-29D6-4402-86CE-F8028CFF8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21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45183FAC-F0C2-802A-DD6F-09005785D17D}"/>
              </a:ext>
            </a:extLst>
          </p:cNvPr>
          <p:cNvGrpSpPr/>
          <p:nvPr/>
        </p:nvGrpSpPr>
        <p:grpSpPr>
          <a:xfrm>
            <a:off x="3446350" y="4868971"/>
            <a:ext cx="3261449" cy="836890"/>
            <a:chOff x="3446350" y="4868971"/>
            <a:chExt cx="3261449" cy="836890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971EB95A-7F73-2BE2-2665-B29881E653D4}"/>
                </a:ext>
              </a:extLst>
            </p:cNvPr>
            <p:cNvGrpSpPr/>
            <p:nvPr/>
          </p:nvGrpSpPr>
          <p:grpSpPr>
            <a:xfrm>
              <a:off x="3446350" y="4868971"/>
              <a:ext cx="1398451" cy="835633"/>
              <a:chOff x="3446350" y="4868971"/>
              <a:chExt cx="1398451" cy="835633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68E7CE0-C7DF-31FA-465F-48AD6F4B113F}"/>
                  </a:ext>
                </a:extLst>
              </p:cNvPr>
              <p:cNvSpPr/>
              <p:nvPr/>
            </p:nvSpPr>
            <p:spPr>
              <a:xfrm>
                <a:off x="3446350" y="4868971"/>
                <a:ext cx="1398451" cy="8356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t"/>
                <a:endParaRPr lang="zh-CN" altLang="en-US" sz="1772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EA19084-1343-94BA-4C1F-B35E9A58C5FE}"/>
                  </a:ext>
                </a:extLst>
              </p:cNvPr>
              <p:cNvSpPr/>
              <p:nvPr/>
            </p:nvSpPr>
            <p:spPr>
              <a:xfrm>
                <a:off x="3548219" y="5382361"/>
                <a:ext cx="212975" cy="241578"/>
              </a:xfrm>
              <a:prstGeom prst="rect">
                <a:avLst/>
              </a:prstGeom>
              <a:solidFill>
                <a:srgbClr val="939DE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2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CEA5440-0D25-038E-DC86-416C0C1846DF}"/>
                  </a:ext>
                </a:extLst>
              </p:cNvPr>
              <p:cNvSpPr/>
              <p:nvPr/>
            </p:nvSpPr>
            <p:spPr>
              <a:xfrm>
                <a:off x="3869167" y="5382360"/>
                <a:ext cx="212975" cy="241578"/>
              </a:xfrm>
              <a:prstGeom prst="rect">
                <a:avLst/>
              </a:prstGeom>
              <a:solidFill>
                <a:srgbClr val="939DE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2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63D93B2-337F-7984-BBE8-7DE357192D0A}"/>
                  </a:ext>
                </a:extLst>
              </p:cNvPr>
              <p:cNvSpPr/>
              <p:nvPr/>
            </p:nvSpPr>
            <p:spPr>
              <a:xfrm>
                <a:off x="4526680" y="5382360"/>
                <a:ext cx="212975" cy="241578"/>
              </a:xfrm>
              <a:prstGeom prst="rect">
                <a:avLst/>
              </a:prstGeom>
              <a:solidFill>
                <a:srgbClr val="939DE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2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5156048-038A-EB32-4D48-1B7165D059B7}"/>
                  </a:ext>
                </a:extLst>
              </p:cNvPr>
              <p:cNvSpPr txBox="1"/>
              <p:nvPr/>
            </p:nvSpPr>
            <p:spPr>
              <a:xfrm>
                <a:off x="4047287" y="5132799"/>
                <a:ext cx="532452" cy="385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TextBox 55">
                <a:extLst>
                  <a:ext uri="{FF2B5EF4-FFF2-40B4-BE49-F238E27FC236}">
                    <a16:creationId xmlns:a16="http://schemas.microsoft.com/office/drawing/2014/main" id="{BC398C4C-13AC-0F16-81F6-2CDC5493A94D}"/>
                  </a:ext>
                </a:extLst>
              </p:cNvPr>
              <p:cNvSpPr txBox="1"/>
              <p:nvPr/>
            </p:nvSpPr>
            <p:spPr>
              <a:xfrm>
                <a:off x="3501040" y="4893992"/>
                <a:ext cx="1282397" cy="475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t"/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</a:t>
                </a:r>
                <a:r>
                  <a: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Tracking</a:t>
                </a:r>
              </a:p>
              <a:p>
                <a:pPr algn="ctr" fontAlgn="t"/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</a:t>
                </a:r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7D15BB1C-5553-9D32-DF7D-8365235E8D11}"/>
                </a:ext>
              </a:extLst>
            </p:cNvPr>
            <p:cNvGrpSpPr/>
            <p:nvPr/>
          </p:nvGrpSpPr>
          <p:grpSpPr>
            <a:xfrm>
              <a:off x="5307276" y="4870229"/>
              <a:ext cx="1400523" cy="835632"/>
              <a:chOff x="5307276" y="4870229"/>
              <a:chExt cx="1400523" cy="835632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7F4F2D9-D84D-AD12-0E41-3D281D5EC685}"/>
                  </a:ext>
                </a:extLst>
              </p:cNvPr>
              <p:cNvSpPr/>
              <p:nvPr/>
            </p:nvSpPr>
            <p:spPr>
              <a:xfrm>
                <a:off x="5307276" y="4870229"/>
                <a:ext cx="1400523" cy="8356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t"/>
                <a:endParaRPr lang="zh-CN" altLang="en-US" sz="1772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F4D9EFA6-E6E2-4540-089F-2F8F1C0897DB}"/>
                  </a:ext>
                </a:extLst>
              </p:cNvPr>
              <p:cNvGrpSpPr/>
              <p:nvPr/>
            </p:nvGrpSpPr>
            <p:grpSpPr>
              <a:xfrm>
                <a:off x="5409145" y="4907876"/>
                <a:ext cx="1206203" cy="717321"/>
                <a:chOff x="5409145" y="4907876"/>
                <a:chExt cx="1206203" cy="717321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B2D387CC-14DE-8285-16B7-7BBC8889888D}"/>
                    </a:ext>
                  </a:extLst>
                </p:cNvPr>
                <p:cNvSpPr/>
                <p:nvPr/>
              </p:nvSpPr>
              <p:spPr>
                <a:xfrm>
                  <a:off x="5409145" y="5383619"/>
                  <a:ext cx="212975" cy="241578"/>
                </a:xfrm>
                <a:prstGeom prst="rect">
                  <a:avLst/>
                </a:prstGeom>
                <a:solidFill>
                  <a:srgbClr val="939DE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02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D5F6A024-899F-851A-B1BA-43EC8C6A9244}"/>
                    </a:ext>
                  </a:extLst>
                </p:cNvPr>
                <p:cNvSpPr/>
                <p:nvPr/>
              </p:nvSpPr>
              <p:spPr>
                <a:xfrm>
                  <a:off x="5730093" y="5383618"/>
                  <a:ext cx="212975" cy="241578"/>
                </a:xfrm>
                <a:prstGeom prst="rect">
                  <a:avLst/>
                </a:prstGeom>
                <a:solidFill>
                  <a:srgbClr val="939DE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02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6D1F2EF8-2879-D670-E4E1-9E5ACF53EC74}"/>
                    </a:ext>
                  </a:extLst>
                </p:cNvPr>
                <p:cNvSpPr/>
                <p:nvPr/>
              </p:nvSpPr>
              <p:spPr>
                <a:xfrm>
                  <a:off x="6402373" y="5383618"/>
                  <a:ext cx="212975" cy="241578"/>
                </a:xfrm>
                <a:prstGeom prst="rect">
                  <a:avLst/>
                </a:prstGeom>
                <a:solidFill>
                  <a:srgbClr val="939DE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02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6EC8828D-8A07-E351-52B1-7AE49EB04BA6}"/>
                    </a:ext>
                  </a:extLst>
                </p:cNvPr>
                <p:cNvSpPr txBox="1"/>
                <p:nvPr/>
              </p:nvSpPr>
              <p:spPr>
                <a:xfrm>
                  <a:off x="5920674" y="5144395"/>
                  <a:ext cx="488069" cy="3852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TextBox 57">
                  <a:extLst>
                    <a:ext uri="{FF2B5EF4-FFF2-40B4-BE49-F238E27FC236}">
                      <a16:creationId xmlns:a16="http://schemas.microsoft.com/office/drawing/2014/main" id="{2FD8EF94-4E8A-DF83-CF11-0279A9BDB959}"/>
                    </a:ext>
                  </a:extLst>
                </p:cNvPr>
                <p:cNvSpPr txBox="1"/>
                <p:nvPr/>
              </p:nvSpPr>
              <p:spPr>
                <a:xfrm>
                  <a:off x="5414123" y="4907876"/>
                  <a:ext cx="120122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fontAlgn="t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Motion Part</a:t>
                  </a:r>
                </a:p>
                <a:p>
                  <a:pPr algn="ctr" fontAlgn="t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Frames</a:t>
                  </a:r>
                </a:p>
              </p:txBody>
            </p:sp>
          </p:grpSp>
        </p:grpSp>
        <p:cxnSp>
          <p:nvCxnSpPr>
            <p:cNvPr id="67" name="直接箭头连接符 172">
              <a:extLst>
                <a:ext uri="{FF2B5EF4-FFF2-40B4-BE49-F238E27FC236}">
                  <a16:creationId xmlns:a16="http://schemas.microsoft.com/office/drawing/2014/main" id="{811207C4-9A82-F983-7AF8-42FD2B1B7080}"/>
                </a:ext>
              </a:extLst>
            </p:cNvPr>
            <p:cNvCxnSpPr>
              <a:cxnSpLocks/>
              <a:endCxn id="69" idx="6"/>
            </p:cNvCxnSpPr>
            <p:nvPr/>
          </p:nvCxnSpPr>
          <p:spPr>
            <a:xfrm>
              <a:off x="4844801" y="5286753"/>
              <a:ext cx="147952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175">
              <a:extLst>
                <a:ext uri="{FF2B5EF4-FFF2-40B4-BE49-F238E27FC236}">
                  <a16:creationId xmlns:a16="http://schemas.microsoft.com/office/drawing/2014/main" id="{3C8FF571-54EC-0E25-CAB3-4E8CB3954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8894" y="5286753"/>
              <a:ext cx="13838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流程图: 接点 170">
              <a:extLst>
                <a:ext uri="{FF2B5EF4-FFF2-40B4-BE49-F238E27FC236}">
                  <a16:creationId xmlns:a16="http://schemas.microsoft.com/office/drawing/2014/main" id="{29CE5BC5-126A-EE65-7D48-ED630502066C}"/>
                </a:ext>
              </a:extLst>
            </p:cNvPr>
            <p:cNvSpPr/>
            <p:nvPr/>
          </p:nvSpPr>
          <p:spPr>
            <a:xfrm flipH="1">
              <a:off x="4992753" y="5187266"/>
              <a:ext cx="185179" cy="19897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2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连接符 259">
              <a:extLst>
                <a:ext uri="{FF2B5EF4-FFF2-40B4-BE49-F238E27FC236}">
                  <a16:creationId xmlns:a16="http://schemas.microsoft.com/office/drawing/2014/main" id="{CDD318C8-AE97-DF14-AA52-E2EDA2634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2138" y="5288415"/>
              <a:ext cx="9322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2EB75E77-B6D8-9A2F-754C-C6328F9DCBA8}"/>
              </a:ext>
            </a:extLst>
          </p:cNvPr>
          <p:cNvSpPr/>
          <p:nvPr/>
        </p:nvSpPr>
        <p:spPr>
          <a:xfrm>
            <a:off x="7142784" y="1268033"/>
            <a:ext cx="4782917" cy="4704442"/>
          </a:xfrm>
          <a:prstGeom prst="roundRect">
            <a:avLst>
              <a:gd name="adj" fmla="val 3375"/>
            </a:avLst>
          </a:prstGeom>
          <a:noFill/>
          <a:ln w="34925">
            <a:solidFill>
              <a:srgbClr val="92D050">
                <a:alpha val="50000"/>
              </a:srgbClr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502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14">
            <a:extLst>
              <a:ext uri="{FF2B5EF4-FFF2-40B4-BE49-F238E27FC236}">
                <a16:creationId xmlns:a16="http://schemas.microsoft.com/office/drawing/2014/main" id="{397A48BD-F028-8ED9-2AB0-814AF88E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055" y="3378954"/>
            <a:ext cx="1219203" cy="1371340"/>
          </a:xfrm>
          <a:prstGeom prst="rect">
            <a:avLst/>
          </a:prstGeom>
        </p:spPr>
      </p:pic>
      <p:cxnSp>
        <p:nvCxnSpPr>
          <p:cNvPr id="6" name="直接箭头连接符 132">
            <a:extLst>
              <a:ext uri="{FF2B5EF4-FFF2-40B4-BE49-F238E27FC236}">
                <a16:creationId xmlns:a16="http://schemas.microsoft.com/office/drawing/2014/main" id="{227E38CD-BA84-EC2C-7D12-80EE0EEEDCF5}"/>
              </a:ext>
            </a:extLst>
          </p:cNvPr>
          <p:cNvCxnSpPr>
            <a:cxnSpLocks/>
          </p:cNvCxnSpPr>
          <p:nvPr/>
        </p:nvCxnSpPr>
        <p:spPr>
          <a:xfrm>
            <a:off x="8604151" y="4133672"/>
            <a:ext cx="395632" cy="0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2">
            <a:extLst>
              <a:ext uri="{FF2B5EF4-FFF2-40B4-BE49-F238E27FC236}">
                <a16:creationId xmlns:a16="http://schemas.microsoft.com/office/drawing/2014/main" id="{759F07FE-654E-E225-60AF-C024E2D0F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9" t="9073" r="43003" b="26129"/>
          <a:stretch/>
        </p:blipFill>
        <p:spPr>
          <a:xfrm>
            <a:off x="7580561" y="3607477"/>
            <a:ext cx="909448" cy="1007602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59E7AF18-5BA3-3FFA-0917-246EAE7F7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13785" r="43091" b="26104"/>
          <a:stretch/>
        </p:blipFill>
        <p:spPr>
          <a:xfrm>
            <a:off x="7591120" y="4709121"/>
            <a:ext cx="917388" cy="93438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D850102-109B-9CBB-B039-A049C3D78A51}"/>
              </a:ext>
            </a:extLst>
          </p:cNvPr>
          <p:cNvSpPr/>
          <p:nvPr/>
        </p:nvSpPr>
        <p:spPr>
          <a:xfrm>
            <a:off x="350377" y="2045169"/>
            <a:ext cx="1264182" cy="6434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Observation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F8CA87E-E18B-7495-19AC-6388FD836569}"/>
              </a:ext>
            </a:extLst>
          </p:cNvPr>
          <p:cNvGrpSpPr/>
          <p:nvPr/>
        </p:nvGrpSpPr>
        <p:grpSpPr>
          <a:xfrm>
            <a:off x="125128" y="1260909"/>
            <a:ext cx="2827648" cy="4711563"/>
            <a:chOff x="125128" y="1260909"/>
            <a:chExt cx="2827648" cy="471156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6FB6D63-2C5C-89C6-DFC8-3FF881FC914B}"/>
                </a:ext>
              </a:extLst>
            </p:cNvPr>
            <p:cNvSpPr/>
            <p:nvPr/>
          </p:nvSpPr>
          <p:spPr>
            <a:xfrm>
              <a:off x="125128" y="1260909"/>
              <a:ext cx="2827648" cy="4711563"/>
            </a:xfrm>
            <a:prstGeom prst="roundRect">
              <a:avLst>
                <a:gd name="adj" fmla="val 4392"/>
              </a:avLst>
            </a:prstGeom>
            <a:noFill/>
            <a:ln w="34925">
              <a:solidFill>
                <a:schemeClr val="accent4">
                  <a:lumMod val="75000"/>
                  <a:alpha val="50000"/>
                </a:schemeClr>
              </a:solidFill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502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6A89CFFB-61AC-0ACF-C9F3-E9E8E731B320}"/>
                </a:ext>
              </a:extLst>
            </p:cNvPr>
            <p:cNvGrpSpPr/>
            <p:nvPr/>
          </p:nvGrpSpPr>
          <p:grpSpPr>
            <a:xfrm>
              <a:off x="152903" y="1274983"/>
              <a:ext cx="2799873" cy="640438"/>
              <a:chOff x="152903" y="1274983"/>
              <a:chExt cx="2799873" cy="640438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9F7FC030-9DB6-4752-2BF3-9902FD99C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903" y="1915421"/>
                <a:ext cx="2799873" cy="0"/>
              </a:xfrm>
              <a:prstGeom prst="line">
                <a:avLst/>
              </a:prstGeom>
              <a:ln w="44450" cap="sq">
                <a:solidFill>
                  <a:schemeClr val="accent4">
                    <a:lumMod val="75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D99EAFA-DFB5-6BF6-3A53-740852352D84}"/>
                  </a:ext>
                </a:extLst>
              </p:cNvPr>
              <p:cNvSpPr txBox="1"/>
              <p:nvPr/>
            </p:nvSpPr>
            <p:spPr>
              <a:xfrm>
                <a:off x="207782" y="1274983"/>
                <a:ext cx="2682708" cy="60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Interactive Perception &amp;</a:t>
                </a:r>
              </a:p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Init-Manipulation Module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9DEB9BD-2F7B-3C12-356E-E5DB67C9F0A6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511503" y="4092636"/>
            <a:ext cx="1094210" cy="0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30A7D4BA-B394-17AC-EE1F-2A5A2BB17C8F}"/>
              </a:ext>
            </a:extLst>
          </p:cNvPr>
          <p:cNvGrpSpPr/>
          <p:nvPr/>
        </p:nvGrpSpPr>
        <p:grpSpPr>
          <a:xfrm>
            <a:off x="285522" y="2677149"/>
            <a:ext cx="2312586" cy="3040795"/>
            <a:chOff x="285522" y="2677149"/>
            <a:chExt cx="2312586" cy="304079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3D460A-A6F5-5710-99C9-8836EEF4E585}"/>
                </a:ext>
              </a:extLst>
            </p:cNvPr>
            <p:cNvSpPr/>
            <p:nvPr/>
          </p:nvSpPr>
          <p:spPr>
            <a:xfrm>
              <a:off x="495138" y="4929421"/>
              <a:ext cx="2102970" cy="7885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Slight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Movement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0753A9A-9402-60DE-F2C5-623BB54EBDEB}"/>
                </a:ext>
              </a:extLst>
            </p:cNvPr>
            <p:cNvGrpSpPr/>
            <p:nvPr/>
          </p:nvGrpSpPr>
          <p:grpSpPr>
            <a:xfrm>
              <a:off x="285522" y="2677149"/>
              <a:ext cx="974274" cy="2162496"/>
              <a:chOff x="285522" y="2677149"/>
              <a:chExt cx="974274" cy="2162496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01935001-3E51-7AFD-9965-EDAB4FD14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59" y="2677149"/>
                <a:ext cx="0" cy="2162496"/>
              </a:xfrm>
              <a:prstGeom prst="straightConnector1">
                <a:avLst/>
              </a:prstGeom>
              <a:ln w="25400" cmpd="sng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34E65B4-1603-0CD6-9600-127B1424A1F7}"/>
                  </a:ext>
                </a:extLst>
              </p:cNvPr>
              <p:cNvSpPr txBox="1"/>
              <p:nvPr/>
            </p:nvSpPr>
            <p:spPr>
              <a:xfrm>
                <a:off x="285522" y="3356869"/>
                <a:ext cx="97427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Interactive</a:t>
                </a:r>
              </a:p>
              <a:p>
                <a:pPr algn="ctr"/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Perception</a:t>
                </a:r>
              </a:p>
              <a:p>
                <a:pPr algn="ctr"/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Technique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1D41C8E-E9CF-209D-C396-0F8B2E8D680F}"/>
              </a:ext>
            </a:extLst>
          </p:cNvPr>
          <p:cNvSpPr txBox="1"/>
          <p:nvPr/>
        </p:nvSpPr>
        <p:spPr>
          <a:xfrm>
            <a:off x="2557797" y="3786913"/>
            <a:ext cx="974178" cy="271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0AAE640E-1E6B-F3B4-E08D-6AB297C69FF5}"/>
              </a:ext>
            </a:extLst>
          </p:cNvPr>
          <p:cNvGrpSpPr/>
          <p:nvPr/>
        </p:nvGrpSpPr>
        <p:grpSpPr>
          <a:xfrm>
            <a:off x="3093940" y="1268033"/>
            <a:ext cx="3906838" cy="4704442"/>
            <a:chOff x="3093940" y="1268033"/>
            <a:chExt cx="3906838" cy="4704442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D476B40-3034-3E3E-EB8D-9186F5D90594}"/>
                </a:ext>
              </a:extLst>
            </p:cNvPr>
            <p:cNvSpPr/>
            <p:nvPr/>
          </p:nvSpPr>
          <p:spPr>
            <a:xfrm>
              <a:off x="3096382" y="1268033"/>
              <a:ext cx="3904396" cy="4704442"/>
            </a:xfrm>
            <a:prstGeom prst="roundRect">
              <a:avLst>
                <a:gd name="adj" fmla="val 3375"/>
              </a:avLst>
            </a:prstGeom>
            <a:noFill/>
            <a:ln w="34925">
              <a:solidFill>
                <a:srgbClr val="4472C4">
                  <a:alpha val="50000"/>
                </a:srgbClr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502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3FD4288-959B-5390-91AD-BAA9DDC3EE40}"/>
                </a:ext>
              </a:extLst>
            </p:cNvPr>
            <p:cNvSpPr txBox="1"/>
            <p:nvPr/>
          </p:nvSpPr>
          <p:spPr>
            <a:xfrm>
              <a:off x="3304027" y="1424642"/>
              <a:ext cx="3476222" cy="33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Tracking &amp;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Segmentation Module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连接符 94">
              <a:extLst>
                <a:ext uri="{FF2B5EF4-FFF2-40B4-BE49-F238E27FC236}">
                  <a16:creationId xmlns:a16="http://schemas.microsoft.com/office/drawing/2014/main" id="{E65452D6-8EC9-9E79-C5D3-E6FB0E1E7A66}"/>
                </a:ext>
              </a:extLst>
            </p:cNvPr>
            <p:cNvCxnSpPr>
              <a:cxnSpLocks/>
            </p:cNvCxnSpPr>
            <p:nvPr/>
          </p:nvCxnSpPr>
          <p:spPr>
            <a:xfrm>
              <a:off x="3093940" y="1923953"/>
              <a:ext cx="3906838" cy="0"/>
            </a:xfrm>
            <a:prstGeom prst="line">
              <a:avLst/>
            </a:prstGeom>
            <a:ln w="44450">
              <a:solidFill>
                <a:srgbClr val="4472C4">
                  <a:alpha val="5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: 圆角 39">
            <a:extLst>
              <a:ext uri="{FF2B5EF4-FFF2-40B4-BE49-F238E27FC236}">
                <a16:creationId xmlns:a16="http://schemas.microsoft.com/office/drawing/2014/main" id="{2A742FAE-81AD-7E57-275F-71BE7B6C8350}"/>
              </a:ext>
            </a:extLst>
          </p:cNvPr>
          <p:cNvSpPr/>
          <p:nvPr/>
        </p:nvSpPr>
        <p:spPr>
          <a:xfrm rot="5400000">
            <a:off x="9026611" y="4936331"/>
            <a:ext cx="662684" cy="834733"/>
          </a:xfrm>
          <a:prstGeom prst="roundRect">
            <a:avLst/>
          </a:prstGeom>
          <a:solidFill>
            <a:srgbClr val="DCF2F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</a:p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 Estimation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连接符 96">
            <a:extLst>
              <a:ext uri="{FF2B5EF4-FFF2-40B4-BE49-F238E27FC236}">
                <a16:creationId xmlns:a16="http://schemas.microsoft.com/office/drawing/2014/main" id="{A93DEDBB-57B0-0DEC-3902-780578A1D2E1}"/>
              </a:ext>
            </a:extLst>
          </p:cNvPr>
          <p:cNvCxnSpPr>
            <a:cxnSpLocks/>
          </p:cNvCxnSpPr>
          <p:nvPr/>
        </p:nvCxnSpPr>
        <p:spPr>
          <a:xfrm>
            <a:off x="7174386" y="1923953"/>
            <a:ext cx="4733180" cy="10694"/>
          </a:xfrm>
          <a:prstGeom prst="line">
            <a:avLst/>
          </a:prstGeom>
          <a:ln w="44450">
            <a:solidFill>
              <a:schemeClr val="accent6">
                <a:lumMod val="75000"/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101">
            <a:extLst>
              <a:ext uri="{FF2B5EF4-FFF2-40B4-BE49-F238E27FC236}">
                <a16:creationId xmlns:a16="http://schemas.microsoft.com/office/drawing/2014/main" id="{9E27D84D-DC91-31AE-CAC4-8BE4D954740C}"/>
              </a:ext>
            </a:extLst>
          </p:cNvPr>
          <p:cNvSpPr txBox="1"/>
          <p:nvPr/>
        </p:nvSpPr>
        <p:spPr>
          <a:xfrm>
            <a:off x="7384529" y="1446508"/>
            <a:ext cx="435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 Estimation &amp; Manipulation Module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115">
            <a:extLst>
              <a:ext uri="{FF2B5EF4-FFF2-40B4-BE49-F238E27FC236}">
                <a16:creationId xmlns:a16="http://schemas.microsoft.com/office/drawing/2014/main" id="{0143D098-7605-0983-7FE3-7FC03BB3D1D3}"/>
              </a:ext>
            </a:extLst>
          </p:cNvPr>
          <p:cNvSpPr txBox="1"/>
          <p:nvPr/>
        </p:nvSpPr>
        <p:spPr>
          <a:xfrm>
            <a:off x="10074486" y="3854601"/>
            <a:ext cx="140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Sequence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Picture 7">
            <a:extLst>
              <a:ext uri="{FF2B5EF4-FFF2-40B4-BE49-F238E27FC236}">
                <a16:creationId xmlns:a16="http://schemas.microsoft.com/office/drawing/2014/main" id="{0FE53C5F-826C-BBAF-3E76-958C15B9F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5" t="13646" r="41918" b="27761"/>
          <a:stretch/>
        </p:blipFill>
        <p:spPr>
          <a:xfrm>
            <a:off x="10169040" y="4537884"/>
            <a:ext cx="1343762" cy="1351305"/>
          </a:xfrm>
          <a:prstGeom prst="rect">
            <a:avLst/>
          </a:prstGeom>
        </p:spPr>
      </p:pic>
      <p:cxnSp>
        <p:nvCxnSpPr>
          <p:cNvPr id="88" name="Straight Connector 119">
            <a:extLst>
              <a:ext uri="{FF2B5EF4-FFF2-40B4-BE49-F238E27FC236}">
                <a16:creationId xmlns:a16="http://schemas.microsoft.com/office/drawing/2014/main" id="{1FC78253-4B59-5714-6EF7-E048A277E589}"/>
              </a:ext>
            </a:extLst>
          </p:cNvPr>
          <p:cNvCxnSpPr>
            <a:cxnSpLocks/>
          </p:cNvCxnSpPr>
          <p:nvPr/>
        </p:nvCxnSpPr>
        <p:spPr>
          <a:xfrm flipH="1">
            <a:off x="11237855" y="4442158"/>
            <a:ext cx="37194" cy="1351305"/>
          </a:xfrm>
          <a:prstGeom prst="line">
            <a:avLst/>
          </a:prstGeom>
          <a:ln w="38100">
            <a:solidFill>
              <a:srgbClr val="00B0F0">
                <a:alpha val="8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132">
            <a:extLst>
              <a:ext uri="{FF2B5EF4-FFF2-40B4-BE49-F238E27FC236}">
                <a16:creationId xmlns:a16="http://schemas.microsoft.com/office/drawing/2014/main" id="{9AF35DE2-B536-0314-3647-EB3662FC6BC7}"/>
              </a:ext>
            </a:extLst>
          </p:cNvPr>
          <p:cNvCxnSpPr>
            <a:cxnSpLocks/>
          </p:cNvCxnSpPr>
          <p:nvPr/>
        </p:nvCxnSpPr>
        <p:spPr>
          <a:xfrm>
            <a:off x="9810838" y="5361656"/>
            <a:ext cx="459542" cy="0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132">
            <a:extLst>
              <a:ext uri="{FF2B5EF4-FFF2-40B4-BE49-F238E27FC236}">
                <a16:creationId xmlns:a16="http://schemas.microsoft.com/office/drawing/2014/main" id="{93AAA2C5-93E7-7BE2-7062-99C5B4439698}"/>
              </a:ext>
            </a:extLst>
          </p:cNvPr>
          <p:cNvCxnSpPr>
            <a:cxnSpLocks/>
          </p:cNvCxnSpPr>
          <p:nvPr/>
        </p:nvCxnSpPr>
        <p:spPr>
          <a:xfrm>
            <a:off x="9359825" y="4725866"/>
            <a:ext cx="0" cy="256090"/>
          </a:xfrm>
          <a:prstGeom prst="straightConnector1">
            <a:avLst/>
          </a:prstGeom>
          <a:ln w="1905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78">
            <a:extLst>
              <a:ext uri="{FF2B5EF4-FFF2-40B4-BE49-F238E27FC236}">
                <a16:creationId xmlns:a16="http://schemas.microsoft.com/office/drawing/2014/main" id="{9C8C8DAF-4DBC-CC0F-1B1D-DB653E0B4963}"/>
              </a:ext>
            </a:extLst>
          </p:cNvPr>
          <p:cNvSpPr txBox="1"/>
          <p:nvPr/>
        </p:nvSpPr>
        <p:spPr>
          <a:xfrm>
            <a:off x="7460330" y="3532020"/>
            <a:ext cx="1107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179">
            <a:extLst>
              <a:ext uri="{FF2B5EF4-FFF2-40B4-BE49-F238E27FC236}">
                <a16:creationId xmlns:a16="http://schemas.microsoft.com/office/drawing/2014/main" id="{26167CAC-25F8-0657-416E-FB6CB34ADDC8}"/>
              </a:ext>
            </a:extLst>
          </p:cNvPr>
          <p:cNvSpPr txBox="1"/>
          <p:nvPr/>
        </p:nvSpPr>
        <p:spPr>
          <a:xfrm>
            <a:off x="7477101" y="4534102"/>
            <a:ext cx="85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207E5B67-CDA1-C52F-DBD4-A810328F8C1A}"/>
              </a:ext>
            </a:extLst>
          </p:cNvPr>
          <p:cNvGrpSpPr/>
          <p:nvPr/>
        </p:nvGrpSpPr>
        <p:grpSpPr>
          <a:xfrm>
            <a:off x="3569040" y="3641071"/>
            <a:ext cx="2955077" cy="1218317"/>
            <a:chOff x="3569040" y="3641071"/>
            <a:chExt cx="2955077" cy="1218317"/>
          </a:xfrm>
        </p:grpSpPr>
        <p:sp>
          <p:nvSpPr>
            <p:cNvPr id="52" name="流程图: 接点 51">
              <a:extLst>
                <a:ext uri="{FF2B5EF4-FFF2-40B4-BE49-F238E27FC236}">
                  <a16:creationId xmlns:a16="http://schemas.microsoft.com/office/drawing/2014/main" id="{77F6751F-CEA2-D286-3C06-FC310B553913}"/>
                </a:ext>
              </a:extLst>
            </p:cNvPr>
            <p:cNvSpPr/>
            <p:nvPr/>
          </p:nvSpPr>
          <p:spPr>
            <a:xfrm>
              <a:off x="4103825" y="4560772"/>
              <a:ext cx="185179" cy="19897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8312DA3B-CC0D-53AA-D4EC-F2883BBBE88C}"/>
                </a:ext>
              </a:extLst>
            </p:cNvPr>
            <p:cNvGrpSpPr/>
            <p:nvPr/>
          </p:nvGrpSpPr>
          <p:grpSpPr>
            <a:xfrm>
              <a:off x="3569040" y="3641071"/>
              <a:ext cx="2955077" cy="1218317"/>
              <a:chOff x="3575543" y="3639615"/>
              <a:chExt cx="2955077" cy="1218317"/>
            </a:xfrm>
          </p:grpSpPr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05DAE5CA-FA17-F535-8669-477FCA694C11}"/>
                  </a:ext>
                </a:extLst>
              </p:cNvPr>
              <p:cNvGrpSpPr/>
              <p:nvPr/>
            </p:nvGrpSpPr>
            <p:grpSpPr>
              <a:xfrm>
                <a:off x="3575543" y="3639615"/>
                <a:ext cx="2955077" cy="1172506"/>
                <a:chOff x="3575543" y="3639615"/>
                <a:chExt cx="2955077" cy="1172506"/>
              </a:xfrm>
            </p:grpSpPr>
            <p:cxnSp>
              <p:nvCxnSpPr>
                <p:cNvPr id="10" name="连接符: 肘形 177">
                  <a:extLst>
                    <a:ext uri="{FF2B5EF4-FFF2-40B4-BE49-F238E27FC236}">
                      <a16:creationId xmlns:a16="http://schemas.microsoft.com/office/drawing/2014/main" id="{101CAC6B-1767-F38B-4536-EFE0BFD34FB0}"/>
                    </a:ext>
                  </a:extLst>
                </p:cNvPr>
                <p:cNvCxnSpPr>
                  <a:cxnSpLocks/>
                  <a:endCxn id="52" idx="6"/>
                </p:cNvCxnSpPr>
                <p:nvPr/>
              </p:nvCxnSpPr>
              <p:spPr>
                <a:xfrm rot="10800000" flipV="1">
                  <a:off x="4289004" y="4200584"/>
                  <a:ext cx="1620490" cy="459675"/>
                </a:xfrm>
                <a:prstGeom prst="bentConnector3">
                  <a:avLst>
                    <a:gd name="adj1" fmla="val 5602"/>
                  </a:avLst>
                </a:prstGeom>
                <a:ln w="25400" cmpd="sng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连接符: 肘形 22">
                  <a:extLst>
                    <a:ext uri="{FF2B5EF4-FFF2-40B4-BE49-F238E27FC236}">
                      <a16:creationId xmlns:a16="http://schemas.microsoft.com/office/drawing/2014/main" id="{C98343FD-B4CA-1CBA-EE4E-A2F2DC193273}"/>
                    </a:ext>
                  </a:extLst>
                </p:cNvPr>
                <p:cNvCxnSpPr>
                  <a:cxnSpLocks/>
                  <a:endCxn id="52" idx="2"/>
                </p:cNvCxnSpPr>
                <p:nvPr/>
              </p:nvCxnSpPr>
              <p:spPr>
                <a:xfrm rot="16200000" flipH="1">
                  <a:off x="3904918" y="4461351"/>
                  <a:ext cx="123784" cy="274029"/>
                </a:xfrm>
                <a:prstGeom prst="bentConnector2">
                  <a:avLst/>
                </a:prstGeom>
                <a:ln w="25400" cmpd="sng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44">
                  <a:extLst>
                    <a:ext uri="{FF2B5EF4-FFF2-40B4-BE49-F238E27FC236}">
                      <a16:creationId xmlns:a16="http://schemas.microsoft.com/office/drawing/2014/main" id="{348688E6-1894-1D2F-F3E6-EC8BB682143D}"/>
                    </a:ext>
                  </a:extLst>
                </p:cNvPr>
                <p:cNvSpPr txBox="1"/>
                <p:nvPr/>
              </p:nvSpPr>
              <p:spPr>
                <a:xfrm>
                  <a:off x="4044585" y="4535122"/>
                  <a:ext cx="1864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&amp;</a:t>
                  </a:r>
                  <a:endPara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94B4163B-8CBD-EE6C-ACF8-9F9D04AD9978}"/>
                    </a:ext>
                  </a:extLst>
                </p:cNvPr>
                <p:cNvGrpSpPr/>
                <p:nvPr/>
              </p:nvGrpSpPr>
              <p:grpSpPr>
                <a:xfrm>
                  <a:off x="3575543" y="3645885"/>
                  <a:ext cx="1474245" cy="890590"/>
                  <a:chOff x="3575543" y="3645885"/>
                  <a:chExt cx="1474245" cy="890590"/>
                </a:xfrm>
              </p:grpSpPr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A29B31F3-A65A-4A86-F78E-0411C81BB7F4}"/>
                      </a:ext>
                    </a:extLst>
                  </p:cNvPr>
                  <p:cNvSpPr/>
                  <p:nvPr/>
                </p:nvSpPr>
                <p:spPr>
                  <a:xfrm>
                    <a:off x="3612216" y="3645885"/>
                    <a:ext cx="1400523" cy="890590"/>
                  </a:xfrm>
                  <a:prstGeom prst="rect">
                    <a:avLst/>
                  </a:prstGeom>
                  <a:solidFill>
                    <a:srgbClr val="DCF2F4"/>
                  </a:solidFill>
                  <a:ln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fontAlgn="t"/>
                    <a:endParaRPr lang="zh-CN" altLang="en-US" sz="1772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A1B81B38-D4D8-42E2-C2C7-3B87C9201F5A}"/>
                      </a:ext>
                    </a:extLst>
                  </p:cNvPr>
                  <p:cNvSpPr/>
                  <p:nvPr/>
                </p:nvSpPr>
                <p:spPr>
                  <a:xfrm>
                    <a:off x="3714085" y="4210321"/>
                    <a:ext cx="212975" cy="241578"/>
                  </a:xfrm>
                  <a:prstGeom prst="rect">
                    <a:avLst/>
                  </a:prstGeom>
                  <a:solidFill>
                    <a:srgbClr val="939DE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502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0A94921B-0483-71EA-D17C-44CFDCB58E21}"/>
                      </a:ext>
                    </a:extLst>
                  </p:cNvPr>
                  <p:cNvSpPr/>
                  <p:nvPr/>
                </p:nvSpPr>
                <p:spPr>
                  <a:xfrm>
                    <a:off x="4702080" y="4218250"/>
                    <a:ext cx="212975" cy="241578"/>
                  </a:xfrm>
                  <a:prstGeom prst="rect">
                    <a:avLst/>
                  </a:prstGeom>
                  <a:solidFill>
                    <a:srgbClr val="939DE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502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A35A14DF-C64F-E0FF-D48F-4E8F5AC36791}"/>
                      </a:ext>
                    </a:extLst>
                  </p:cNvPr>
                  <p:cNvSpPr/>
                  <p:nvPr/>
                </p:nvSpPr>
                <p:spPr>
                  <a:xfrm>
                    <a:off x="4035033" y="4210321"/>
                    <a:ext cx="212975" cy="241578"/>
                  </a:xfrm>
                  <a:prstGeom prst="rect">
                    <a:avLst/>
                  </a:prstGeom>
                  <a:solidFill>
                    <a:srgbClr val="939DE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502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863FAE14-BD59-6065-42C3-747774601CC5}"/>
                      </a:ext>
                    </a:extLst>
                  </p:cNvPr>
                  <p:cNvSpPr txBox="1"/>
                  <p:nvPr/>
                </p:nvSpPr>
                <p:spPr>
                  <a:xfrm>
                    <a:off x="4233015" y="3979780"/>
                    <a:ext cx="525865" cy="38527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TextBox 8">
                    <a:extLst>
                      <a:ext uri="{FF2B5EF4-FFF2-40B4-BE49-F238E27FC236}">
                        <a16:creationId xmlns:a16="http://schemas.microsoft.com/office/drawing/2014/main" id="{B995C67B-FE55-FA7F-04E4-B542ADFACCC0}"/>
                      </a:ext>
                    </a:extLst>
                  </p:cNvPr>
                  <p:cNvSpPr txBox="1"/>
                  <p:nvPr/>
                </p:nvSpPr>
                <p:spPr>
                  <a:xfrm>
                    <a:off x="3575543" y="3694628"/>
                    <a:ext cx="1474245" cy="47592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 fontAlgn="t"/>
                    <a:r>
                      <a:rPr lang="en-US" altLang="zh-C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Scene Point Cloud </a:t>
                    </a:r>
                  </a:p>
                  <a:p>
                    <a:pPr algn="ctr" fontAlgn="t"/>
                    <a:r>
                      <a:rPr lang="en-US" altLang="zh-C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Frames</a:t>
                    </a:r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0C8DD0E1-C3E1-199C-EA28-A707EB8E2221}"/>
                    </a:ext>
                  </a:extLst>
                </p:cNvPr>
                <p:cNvGrpSpPr/>
                <p:nvPr/>
              </p:nvGrpSpPr>
              <p:grpSpPr>
                <a:xfrm>
                  <a:off x="5130097" y="3639615"/>
                  <a:ext cx="1400523" cy="890590"/>
                  <a:chOff x="5130097" y="3639615"/>
                  <a:chExt cx="1400523" cy="890590"/>
                </a:xfrm>
              </p:grpSpPr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5562437C-01D2-A79B-EFC6-388D5B39E1A9}"/>
                      </a:ext>
                    </a:extLst>
                  </p:cNvPr>
                  <p:cNvSpPr/>
                  <p:nvPr/>
                </p:nvSpPr>
                <p:spPr>
                  <a:xfrm>
                    <a:off x="5130097" y="3639615"/>
                    <a:ext cx="1400523" cy="890590"/>
                  </a:xfrm>
                  <a:prstGeom prst="rect">
                    <a:avLst/>
                  </a:prstGeom>
                  <a:solidFill>
                    <a:srgbClr val="DCF2F4"/>
                  </a:solidFill>
                  <a:ln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fontAlgn="t"/>
                    <a:endParaRPr lang="zh-CN" altLang="en-US" sz="1772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F148D6C7-2D2A-87E8-2698-F9701ADF6C97}"/>
                      </a:ext>
                    </a:extLst>
                  </p:cNvPr>
                  <p:cNvSpPr/>
                  <p:nvPr/>
                </p:nvSpPr>
                <p:spPr>
                  <a:xfrm>
                    <a:off x="5231966" y="4204053"/>
                    <a:ext cx="212975" cy="241578"/>
                  </a:xfrm>
                  <a:prstGeom prst="rect">
                    <a:avLst/>
                  </a:prstGeom>
                  <a:solidFill>
                    <a:srgbClr val="939DE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502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8F9FABA5-E103-9AE5-2EFD-C68368762010}"/>
                      </a:ext>
                    </a:extLst>
                  </p:cNvPr>
                  <p:cNvSpPr/>
                  <p:nvPr/>
                </p:nvSpPr>
                <p:spPr>
                  <a:xfrm>
                    <a:off x="5552914" y="4204052"/>
                    <a:ext cx="212975" cy="241578"/>
                  </a:xfrm>
                  <a:prstGeom prst="rect">
                    <a:avLst/>
                  </a:prstGeom>
                  <a:solidFill>
                    <a:srgbClr val="939DE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502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E4D4796E-8C67-9FB7-E343-EB8235C5329E}"/>
                      </a:ext>
                    </a:extLst>
                  </p:cNvPr>
                  <p:cNvSpPr/>
                  <p:nvPr/>
                </p:nvSpPr>
                <p:spPr>
                  <a:xfrm>
                    <a:off x="6225969" y="4200584"/>
                    <a:ext cx="212975" cy="241578"/>
                  </a:xfrm>
                  <a:prstGeom prst="rect">
                    <a:avLst/>
                  </a:prstGeom>
                  <a:solidFill>
                    <a:srgbClr val="939DE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502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E434D7E6-413F-37B5-3F8E-24B517765725}"/>
                      </a:ext>
                    </a:extLst>
                  </p:cNvPr>
                  <p:cNvSpPr txBox="1"/>
                  <p:nvPr/>
                </p:nvSpPr>
                <p:spPr>
                  <a:xfrm>
                    <a:off x="5758616" y="3956898"/>
                    <a:ext cx="528171" cy="38527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" name="TextBox 16">
                    <a:extLst>
                      <a:ext uri="{FF2B5EF4-FFF2-40B4-BE49-F238E27FC236}">
                        <a16:creationId xmlns:a16="http://schemas.microsoft.com/office/drawing/2014/main" id="{4AC1E279-455E-38F8-1E5A-85E84E3DBD99}"/>
                      </a:ext>
                    </a:extLst>
                  </p:cNvPr>
                  <p:cNvSpPr txBox="1"/>
                  <p:nvPr/>
                </p:nvSpPr>
                <p:spPr>
                  <a:xfrm>
                    <a:off x="5213738" y="3688659"/>
                    <a:ext cx="1233237" cy="47592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 fontAlgn="t"/>
                    <a:r>
                      <a:rPr lang="en-US" altLang="zh-C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Tracking Mask</a:t>
                    </a:r>
                  </a:p>
                  <a:p>
                    <a:pPr algn="ctr" fontAlgn="t"/>
                    <a:r>
                      <a:rPr lang="en-US" altLang="zh-C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Frames</a:t>
                    </a:r>
                  </a:p>
                </p:txBody>
              </p:sp>
            </p:grpSp>
          </p:grpSp>
          <p:cxnSp>
            <p:nvCxnSpPr>
              <p:cNvPr id="97" name="直接箭头连接符 175">
                <a:extLst>
                  <a:ext uri="{FF2B5EF4-FFF2-40B4-BE49-F238E27FC236}">
                    <a16:creationId xmlns:a16="http://schemas.microsoft.com/office/drawing/2014/main" id="{2CA704EF-4D3A-BF9C-84FB-3CC4AFA8C3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5185" y="4766266"/>
                <a:ext cx="0" cy="91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TextBox 283">
            <a:extLst>
              <a:ext uri="{FF2B5EF4-FFF2-40B4-BE49-F238E27FC236}">
                <a16:creationId xmlns:a16="http://schemas.microsoft.com/office/drawing/2014/main" id="{5FC7B1BC-E84B-5ED9-2436-55B0BA0369B6}"/>
              </a:ext>
            </a:extLst>
          </p:cNvPr>
          <p:cNvSpPr txBox="1"/>
          <p:nvPr/>
        </p:nvSpPr>
        <p:spPr>
          <a:xfrm>
            <a:off x="8638271" y="3185738"/>
            <a:ext cx="1675250" cy="271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Part</a:t>
            </a:r>
            <a:r>
              <a: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Point-clouds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17">
            <a:extLst>
              <a:ext uri="{FF2B5EF4-FFF2-40B4-BE49-F238E27FC236}">
                <a16:creationId xmlns:a16="http://schemas.microsoft.com/office/drawing/2014/main" id="{D3A11D54-AB1B-B75A-CF93-ABCDB07AFCC0}"/>
              </a:ext>
            </a:extLst>
          </p:cNvPr>
          <p:cNvSpPr txBox="1"/>
          <p:nvPr/>
        </p:nvSpPr>
        <p:spPr>
          <a:xfrm>
            <a:off x="11296362" y="4430421"/>
            <a:ext cx="51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接箭头连接符 132">
            <a:extLst>
              <a:ext uri="{FF2B5EF4-FFF2-40B4-BE49-F238E27FC236}">
                <a16:creationId xmlns:a16="http://schemas.microsoft.com/office/drawing/2014/main" id="{C8919FEA-37DF-BB7D-395F-5E8273B49558}"/>
              </a:ext>
            </a:extLst>
          </p:cNvPr>
          <p:cNvCxnSpPr>
            <a:cxnSpLocks/>
          </p:cNvCxnSpPr>
          <p:nvPr/>
        </p:nvCxnSpPr>
        <p:spPr>
          <a:xfrm flipH="1" flipV="1">
            <a:off x="10778312" y="4142771"/>
            <a:ext cx="1" cy="397630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A81DC87-46FC-AD38-445B-275FA18FF3B4}"/>
              </a:ext>
            </a:extLst>
          </p:cNvPr>
          <p:cNvGrpSpPr/>
          <p:nvPr/>
        </p:nvGrpSpPr>
        <p:grpSpPr>
          <a:xfrm>
            <a:off x="9736908" y="1853411"/>
            <a:ext cx="2341004" cy="1595757"/>
            <a:chOff x="9736908" y="1853411"/>
            <a:chExt cx="2341004" cy="1595757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FE629C87-E696-0EFC-722C-2994792A13FE}"/>
                </a:ext>
              </a:extLst>
            </p:cNvPr>
            <p:cNvGrpSpPr/>
            <p:nvPr/>
          </p:nvGrpSpPr>
          <p:grpSpPr>
            <a:xfrm>
              <a:off x="10005920" y="1853411"/>
              <a:ext cx="2071992" cy="1595757"/>
              <a:chOff x="10005920" y="1853411"/>
              <a:chExt cx="2071992" cy="1595757"/>
            </a:xfrm>
          </p:grpSpPr>
          <p:pic>
            <p:nvPicPr>
              <p:cNvPr id="94" name="Picture 88">
                <a:extLst>
                  <a:ext uri="{FF2B5EF4-FFF2-40B4-BE49-F238E27FC236}">
                    <a16:creationId xmlns:a16="http://schemas.microsoft.com/office/drawing/2014/main" id="{5C42CE41-42B1-12A3-A815-6D1B83867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99" r="26322" b="27902"/>
              <a:stretch/>
            </p:blipFill>
            <p:spPr>
              <a:xfrm>
                <a:off x="10005920" y="1853411"/>
                <a:ext cx="1901645" cy="1595757"/>
              </a:xfrm>
              <a:prstGeom prst="rect">
                <a:avLst/>
              </a:prstGeom>
            </p:spPr>
          </p:pic>
          <p:sp>
            <p:nvSpPr>
              <p:cNvPr id="93" name="TextBox 200">
                <a:extLst>
                  <a:ext uri="{FF2B5EF4-FFF2-40B4-BE49-F238E27FC236}">
                    <a16:creationId xmlns:a16="http://schemas.microsoft.com/office/drawing/2014/main" id="{CF6F1818-5188-4A0C-5675-687D1C5E17B2}"/>
                  </a:ext>
                </a:extLst>
              </p:cNvPr>
              <p:cNvSpPr txBox="1"/>
              <p:nvPr/>
            </p:nvSpPr>
            <p:spPr>
              <a:xfrm>
                <a:off x="10949892" y="2172203"/>
                <a:ext cx="11280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Manipu</a:t>
                </a:r>
                <a:endParaRPr kumimoji="1"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-late</a:t>
                </a:r>
                <a:endParaRPr kumimoji="1" lang="zh-CN" alt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5" name="Straight Connector 223">
                <a:extLst>
                  <a:ext uri="{FF2B5EF4-FFF2-40B4-BE49-F238E27FC236}">
                    <a16:creationId xmlns:a16="http://schemas.microsoft.com/office/drawing/2014/main" id="{A1A639F5-69B3-B9B2-CBF3-46046391F2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85174" y="2134575"/>
                <a:ext cx="56311" cy="1183253"/>
              </a:xfrm>
              <a:prstGeom prst="line">
                <a:avLst/>
              </a:prstGeom>
              <a:ln w="38100">
                <a:solidFill>
                  <a:srgbClr val="00B0F0">
                    <a:alpha val="8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直接箭头连接符 132">
              <a:extLst>
                <a:ext uri="{FF2B5EF4-FFF2-40B4-BE49-F238E27FC236}">
                  <a16:creationId xmlns:a16="http://schemas.microsoft.com/office/drawing/2014/main" id="{5558A7B8-4207-98C7-A319-60C371972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6908" y="2637033"/>
              <a:ext cx="401258" cy="0"/>
            </a:xfrm>
            <a:prstGeom prst="straightConnector1">
              <a:avLst/>
            </a:prstGeom>
            <a:ln w="25400" cmpd="sng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接箭头连接符 132">
            <a:extLst>
              <a:ext uri="{FF2B5EF4-FFF2-40B4-BE49-F238E27FC236}">
                <a16:creationId xmlns:a16="http://schemas.microsoft.com/office/drawing/2014/main" id="{255C7D08-F2B6-7A5A-BFB6-809223595029}"/>
              </a:ext>
            </a:extLst>
          </p:cNvPr>
          <p:cNvCxnSpPr>
            <a:cxnSpLocks/>
          </p:cNvCxnSpPr>
          <p:nvPr/>
        </p:nvCxnSpPr>
        <p:spPr>
          <a:xfrm flipH="1" flipV="1">
            <a:off x="10778310" y="3454119"/>
            <a:ext cx="1" cy="397630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94">
            <a:extLst>
              <a:ext uri="{FF2B5EF4-FFF2-40B4-BE49-F238E27FC236}">
                <a16:creationId xmlns:a16="http://schemas.microsoft.com/office/drawing/2014/main" id="{BB406434-E95C-8333-2AC5-09E8E62325A1}"/>
              </a:ext>
            </a:extLst>
          </p:cNvPr>
          <p:cNvSpPr/>
          <p:nvPr/>
        </p:nvSpPr>
        <p:spPr>
          <a:xfrm>
            <a:off x="7383967" y="3460600"/>
            <a:ext cx="1206909" cy="2255436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接箭头连接符 132">
            <a:extLst>
              <a:ext uri="{FF2B5EF4-FFF2-40B4-BE49-F238E27FC236}">
                <a16:creationId xmlns:a16="http://schemas.microsoft.com/office/drawing/2014/main" id="{AAA57A28-B87D-940A-796B-106B63D2A23B}"/>
              </a:ext>
            </a:extLst>
          </p:cNvPr>
          <p:cNvCxnSpPr>
            <a:cxnSpLocks/>
          </p:cNvCxnSpPr>
          <p:nvPr/>
        </p:nvCxnSpPr>
        <p:spPr>
          <a:xfrm flipV="1">
            <a:off x="6722977" y="5286753"/>
            <a:ext cx="653354" cy="1292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ADA400F-0AF5-34A1-D380-67E5D04D5A94}"/>
              </a:ext>
            </a:extLst>
          </p:cNvPr>
          <p:cNvGrpSpPr/>
          <p:nvPr/>
        </p:nvGrpSpPr>
        <p:grpSpPr>
          <a:xfrm>
            <a:off x="6353474" y="2260438"/>
            <a:ext cx="3323512" cy="949651"/>
            <a:chOff x="6353474" y="2260438"/>
            <a:chExt cx="3323512" cy="949651"/>
          </a:xfrm>
        </p:grpSpPr>
        <p:grpSp>
          <p:nvGrpSpPr>
            <p:cNvPr id="80" name="Group 76">
              <a:extLst>
                <a:ext uri="{FF2B5EF4-FFF2-40B4-BE49-F238E27FC236}">
                  <a16:creationId xmlns:a16="http://schemas.microsoft.com/office/drawing/2014/main" id="{0FCF113F-9A22-1AFB-CAC0-38233AD507F8}"/>
                </a:ext>
              </a:extLst>
            </p:cNvPr>
            <p:cNvGrpSpPr/>
            <p:nvPr/>
          </p:nvGrpSpPr>
          <p:grpSpPr>
            <a:xfrm>
              <a:off x="8095730" y="2260438"/>
              <a:ext cx="1581256" cy="670518"/>
              <a:chOff x="7908591" y="12310395"/>
              <a:chExt cx="2442522" cy="910594"/>
            </a:xfrm>
          </p:grpSpPr>
          <p:sp>
            <p:nvSpPr>
              <p:cNvPr id="81" name="矩形 293">
                <a:extLst>
                  <a:ext uri="{FF2B5EF4-FFF2-40B4-BE49-F238E27FC236}">
                    <a16:creationId xmlns:a16="http://schemas.microsoft.com/office/drawing/2014/main" id="{D73852D9-637D-B0D2-2952-A73CCFF9CEAA}"/>
                  </a:ext>
                </a:extLst>
              </p:cNvPr>
              <p:cNvSpPr/>
              <p:nvPr/>
            </p:nvSpPr>
            <p:spPr>
              <a:xfrm>
                <a:off x="7913359" y="12470959"/>
                <a:ext cx="2437754" cy="71217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t"/>
                <a:endParaRPr lang="zh-CN" altLang="en-US" sz="1772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TextBox 63">
                <a:extLst>
                  <a:ext uri="{FF2B5EF4-FFF2-40B4-BE49-F238E27FC236}">
                    <a16:creationId xmlns:a16="http://schemas.microsoft.com/office/drawing/2014/main" id="{47D60C00-74C7-D7DF-F261-5EA080E124B0}"/>
                  </a:ext>
                </a:extLst>
              </p:cNvPr>
              <p:cNvSpPr txBox="1"/>
              <p:nvPr/>
            </p:nvSpPr>
            <p:spPr>
              <a:xfrm>
                <a:off x="7908591" y="12510434"/>
                <a:ext cx="1212707" cy="710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t"/>
                <a:r>
                  <a:rPr lang="en-CN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RGB-D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fontAlgn="t"/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</a:t>
                </a:r>
              </a:p>
            </p:txBody>
          </p:sp>
          <p:grpSp>
            <p:nvGrpSpPr>
              <p:cNvPr id="83" name="Group 66">
                <a:extLst>
                  <a:ext uri="{FF2B5EF4-FFF2-40B4-BE49-F238E27FC236}">
                    <a16:creationId xmlns:a16="http://schemas.microsoft.com/office/drawing/2014/main" id="{9AF0A7C4-244D-A62D-27A1-55F367A7DC60}"/>
                  </a:ext>
                </a:extLst>
              </p:cNvPr>
              <p:cNvGrpSpPr/>
              <p:nvPr/>
            </p:nvGrpSpPr>
            <p:grpSpPr>
              <a:xfrm>
                <a:off x="9064002" y="12310395"/>
                <a:ext cx="1084388" cy="656311"/>
                <a:chOff x="10175551" y="16250132"/>
                <a:chExt cx="1364431" cy="825807"/>
              </a:xfrm>
            </p:grpSpPr>
            <p:sp>
              <p:nvSpPr>
                <p:cNvPr id="84" name="矩形 296">
                  <a:extLst>
                    <a:ext uri="{FF2B5EF4-FFF2-40B4-BE49-F238E27FC236}">
                      <a16:creationId xmlns:a16="http://schemas.microsoft.com/office/drawing/2014/main" id="{F41CFCFE-D338-A31F-4B77-27249A99E7DE}"/>
                    </a:ext>
                  </a:extLst>
                </p:cNvPr>
                <p:cNvSpPr/>
                <p:nvPr/>
              </p:nvSpPr>
              <p:spPr>
                <a:xfrm>
                  <a:off x="11211005" y="16747866"/>
                  <a:ext cx="328977" cy="328073"/>
                </a:xfrm>
                <a:prstGeom prst="rect">
                  <a:avLst/>
                </a:prstGeom>
                <a:solidFill>
                  <a:srgbClr val="939DE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02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文本框 381">
                  <a:extLst>
                    <a:ext uri="{FF2B5EF4-FFF2-40B4-BE49-F238E27FC236}">
                      <a16:creationId xmlns:a16="http://schemas.microsoft.com/office/drawing/2014/main" id="{CF635E4A-2FA4-4AF5-80E3-6FD4C071E331}"/>
                    </a:ext>
                  </a:extLst>
                </p:cNvPr>
                <p:cNvSpPr txBox="1"/>
                <p:nvPr/>
              </p:nvSpPr>
              <p:spPr>
                <a:xfrm>
                  <a:off x="10342017" y="16250132"/>
                  <a:ext cx="753907" cy="5232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矩形 294">
                  <a:extLst>
                    <a:ext uri="{FF2B5EF4-FFF2-40B4-BE49-F238E27FC236}">
                      <a16:creationId xmlns:a16="http://schemas.microsoft.com/office/drawing/2014/main" id="{B5C7EB8F-E1DA-C115-612D-CDBDFE3BB39C}"/>
                    </a:ext>
                  </a:extLst>
                </p:cNvPr>
                <p:cNvSpPr/>
                <p:nvPr/>
              </p:nvSpPr>
              <p:spPr>
                <a:xfrm>
                  <a:off x="10175551" y="16741917"/>
                  <a:ext cx="328977" cy="328073"/>
                </a:xfrm>
                <a:prstGeom prst="rect">
                  <a:avLst/>
                </a:prstGeom>
                <a:solidFill>
                  <a:srgbClr val="939DE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02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331ECA1-D64A-6598-D85C-9B87D791FDEF}"/>
                </a:ext>
              </a:extLst>
            </p:cNvPr>
            <p:cNvGrpSpPr/>
            <p:nvPr/>
          </p:nvGrpSpPr>
          <p:grpSpPr>
            <a:xfrm>
              <a:off x="6353474" y="2387533"/>
              <a:ext cx="1920044" cy="822556"/>
              <a:chOff x="6353474" y="2387533"/>
              <a:chExt cx="1920044" cy="822556"/>
            </a:xfrm>
          </p:grpSpPr>
          <p:cxnSp>
            <p:nvCxnSpPr>
              <p:cNvPr id="78" name="连接符: 肘形 177">
                <a:extLst>
                  <a:ext uri="{FF2B5EF4-FFF2-40B4-BE49-F238E27FC236}">
                    <a16:creationId xmlns:a16="http://schemas.microsoft.com/office/drawing/2014/main" id="{62D9B615-6C99-F410-5B84-9A84E17CACA4}"/>
                  </a:ext>
                </a:extLst>
              </p:cNvPr>
              <p:cNvCxnSpPr>
                <a:cxnSpLocks/>
                <a:stCxn id="82" idx="1"/>
                <a:endCxn id="109" idx="3"/>
              </p:cNvCxnSpPr>
              <p:nvPr/>
            </p:nvCxnSpPr>
            <p:spPr>
              <a:xfrm rot="10800000" flipV="1">
                <a:off x="6353474" y="2669339"/>
                <a:ext cx="1742256" cy="540750"/>
              </a:xfrm>
              <a:prstGeom prst="bentConnector3">
                <a:avLst>
                  <a:gd name="adj1" fmla="val 50000"/>
                </a:avLst>
              </a:prstGeom>
              <a:ln w="25400" cmpd="sng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48">
                <a:extLst>
                  <a:ext uri="{FF2B5EF4-FFF2-40B4-BE49-F238E27FC236}">
                    <a16:creationId xmlns:a16="http://schemas.microsoft.com/office/drawing/2014/main" id="{D5812C72-8398-1A14-3952-07C34ACF6030}"/>
                  </a:ext>
                </a:extLst>
              </p:cNvPr>
              <p:cNvSpPr txBox="1"/>
              <p:nvPr/>
            </p:nvSpPr>
            <p:spPr>
              <a:xfrm>
                <a:off x="7126111" y="2387533"/>
                <a:ext cx="11474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CN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Tracking</a:t>
                </a:r>
                <a:endParaRPr kumimoji="1"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7A60BBB-FFA0-7774-6A75-DCC2F105F521}"/>
              </a:ext>
            </a:extLst>
          </p:cNvPr>
          <p:cNvGrpSpPr/>
          <p:nvPr/>
        </p:nvGrpSpPr>
        <p:grpSpPr>
          <a:xfrm>
            <a:off x="1614560" y="1931898"/>
            <a:ext cx="4890397" cy="1421023"/>
            <a:chOff x="1614560" y="1931898"/>
            <a:chExt cx="4890397" cy="1421023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4D6AAA2C-DE43-6661-C37C-433C8D8A3117}"/>
                </a:ext>
              </a:extLst>
            </p:cNvPr>
            <p:cNvGrpSpPr/>
            <p:nvPr/>
          </p:nvGrpSpPr>
          <p:grpSpPr>
            <a:xfrm>
              <a:off x="1614560" y="1931898"/>
              <a:ext cx="4890397" cy="1421023"/>
              <a:chOff x="1614560" y="1931898"/>
              <a:chExt cx="4890397" cy="1421023"/>
            </a:xfrm>
          </p:grpSpPr>
          <p:cxnSp>
            <p:nvCxnSpPr>
              <p:cNvPr id="60" name="直接箭头连接符 125">
                <a:extLst>
                  <a:ext uri="{FF2B5EF4-FFF2-40B4-BE49-F238E27FC236}">
                    <a16:creationId xmlns:a16="http://schemas.microsoft.com/office/drawing/2014/main" id="{1F221CE2-BF9A-28F0-753E-C0A1AB4B0D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7804" y="2434841"/>
                <a:ext cx="608271" cy="0"/>
              </a:xfrm>
              <a:prstGeom prst="straightConnector1">
                <a:avLst/>
              </a:prstGeom>
              <a:ln w="25400" cmpd="sng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3DFB3DBD-8E66-3016-CA1C-8EA410FAB531}"/>
                  </a:ext>
                </a:extLst>
              </p:cNvPr>
              <p:cNvGrpSpPr/>
              <p:nvPr/>
            </p:nvGrpSpPr>
            <p:grpSpPr>
              <a:xfrm>
                <a:off x="1614560" y="1931898"/>
                <a:ext cx="4890397" cy="1421023"/>
                <a:chOff x="1614560" y="1931898"/>
                <a:chExt cx="4890397" cy="1421023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C79555CB-4B21-B152-CAFE-FC992C8BB575}"/>
                    </a:ext>
                  </a:extLst>
                </p:cNvPr>
                <p:cNvCxnSpPr>
                  <a:cxnSpLocks/>
                  <a:endCxn id="110" idx="1"/>
                </p:cNvCxnSpPr>
                <p:nvPr/>
              </p:nvCxnSpPr>
              <p:spPr>
                <a:xfrm>
                  <a:off x="2472834" y="3216529"/>
                  <a:ext cx="2832088" cy="2371"/>
                </a:xfrm>
                <a:prstGeom prst="straightConnector1">
                  <a:avLst/>
                </a:prstGeom>
                <a:ln w="25400" cmpd="sng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82B8EB5-4AEB-D6E0-360B-AE3BCAF210C1}"/>
                    </a:ext>
                  </a:extLst>
                </p:cNvPr>
                <p:cNvSpPr txBox="1"/>
                <p:nvPr/>
              </p:nvSpPr>
              <p:spPr>
                <a:xfrm>
                  <a:off x="3604820" y="3075922"/>
                  <a:ext cx="105876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RGB Frames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: 圆角 25">
                  <a:extLst>
                    <a:ext uri="{FF2B5EF4-FFF2-40B4-BE49-F238E27FC236}">
                      <a16:creationId xmlns:a16="http://schemas.microsoft.com/office/drawing/2014/main" id="{B8D4AAD3-9355-6A07-86F6-EB0D53094FF1}"/>
                    </a:ext>
                  </a:extLst>
                </p:cNvPr>
                <p:cNvSpPr/>
                <p:nvPr/>
              </p:nvSpPr>
              <p:spPr>
                <a:xfrm>
                  <a:off x="3649038" y="2245658"/>
                  <a:ext cx="1058766" cy="37056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Detector</a:t>
                  </a:r>
                  <a:endPara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文本框 115">
                  <a:extLst>
                    <a:ext uri="{FF2B5EF4-FFF2-40B4-BE49-F238E27FC236}">
                      <a16:creationId xmlns:a16="http://schemas.microsoft.com/office/drawing/2014/main" id="{9F321C53-7DE6-9A51-925D-8E62BF337D7F}"/>
                    </a:ext>
                  </a:extLst>
                </p:cNvPr>
                <p:cNvSpPr txBox="1"/>
                <p:nvPr/>
              </p:nvSpPr>
              <p:spPr>
                <a:xfrm>
                  <a:off x="1656001" y="2136614"/>
                  <a:ext cx="13453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First</a:t>
                  </a:r>
                  <a:r>
                    <a:rPr lang="zh-CN" alt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Frame</a:t>
                  </a:r>
                  <a:endPara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3" name="直接箭头连接符 125">
                  <a:extLst>
                    <a:ext uri="{FF2B5EF4-FFF2-40B4-BE49-F238E27FC236}">
                      <a16:creationId xmlns:a16="http://schemas.microsoft.com/office/drawing/2014/main" id="{5F126AF3-F8C5-F4F5-9318-F6B5F050E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4560" y="2440559"/>
                  <a:ext cx="2042371" cy="0"/>
                </a:xfrm>
                <a:prstGeom prst="straightConnector1">
                  <a:avLst/>
                </a:prstGeom>
                <a:ln w="25400" cmpd="sng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6" name="Picture 226">
                  <a:extLst>
                    <a:ext uri="{FF2B5EF4-FFF2-40B4-BE49-F238E27FC236}">
                      <a16:creationId xmlns:a16="http://schemas.microsoft.com/office/drawing/2014/main" id="{DA00022B-B2BF-5130-0609-DD04BBFF7A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236" t="11508" r="27394" b="23281"/>
                <a:stretch/>
              </p:blipFill>
              <p:spPr>
                <a:xfrm>
                  <a:off x="5402177" y="1931898"/>
                  <a:ext cx="1102780" cy="894178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61" name="直接箭头连接符 347">
              <a:extLst>
                <a:ext uri="{FF2B5EF4-FFF2-40B4-BE49-F238E27FC236}">
                  <a16:creationId xmlns:a16="http://schemas.microsoft.com/office/drawing/2014/main" id="{A83A607B-4105-6073-DDDD-0649954DA094}"/>
                </a:ext>
              </a:extLst>
            </p:cNvPr>
            <p:cNvCxnSpPr>
              <a:cxnSpLocks/>
            </p:cNvCxnSpPr>
            <p:nvPr/>
          </p:nvCxnSpPr>
          <p:spPr>
            <a:xfrm>
              <a:off x="5830357" y="2751295"/>
              <a:ext cx="1" cy="248293"/>
            </a:xfrm>
            <a:prstGeom prst="straightConnector1">
              <a:avLst/>
            </a:prstGeom>
            <a:ln w="25400" cmpd="sng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115">
              <a:extLst>
                <a:ext uri="{FF2B5EF4-FFF2-40B4-BE49-F238E27FC236}">
                  <a16:creationId xmlns:a16="http://schemas.microsoft.com/office/drawing/2014/main" id="{46327B6C-BBAC-78D3-4D20-4F605E56782E}"/>
                </a:ext>
              </a:extLst>
            </p:cNvPr>
            <p:cNvSpPr txBox="1"/>
            <p:nvPr/>
          </p:nvSpPr>
          <p:spPr>
            <a:xfrm>
              <a:off x="5388900" y="2731457"/>
              <a:ext cx="423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6902E66D-E5C8-EA49-DD9E-7295A712A3D1}"/>
              </a:ext>
            </a:extLst>
          </p:cNvPr>
          <p:cNvGrpSpPr/>
          <p:nvPr/>
        </p:nvGrpSpPr>
        <p:grpSpPr>
          <a:xfrm>
            <a:off x="5304921" y="2953851"/>
            <a:ext cx="1048553" cy="687221"/>
            <a:chOff x="5304921" y="2953851"/>
            <a:chExt cx="1048553" cy="687221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8EAFFCC-DE1B-1E96-8F5F-CC9909346448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5823855" y="3409357"/>
              <a:ext cx="0" cy="231715"/>
            </a:xfrm>
            <a:prstGeom prst="straightConnector1">
              <a:avLst/>
            </a:prstGeom>
            <a:ln w="25400" cmpd="sng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85">
              <a:extLst>
                <a:ext uri="{FF2B5EF4-FFF2-40B4-BE49-F238E27FC236}">
                  <a16:creationId xmlns:a16="http://schemas.microsoft.com/office/drawing/2014/main" id="{6BD7A38F-2F7C-3FCA-C93F-722F0EF05481}"/>
                </a:ext>
              </a:extLst>
            </p:cNvPr>
            <p:cNvGrpSpPr/>
            <p:nvPr/>
          </p:nvGrpSpPr>
          <p:grpSpPr>
            <a:xfrm>
              <a:off x="5304921" y="2953851"/>
              <a:ext cx="1048553" cy="530098"/>
              <a:chOff x="9149931" y="12886462"/>
              <a:chExt cx="1619671" cy="719897"/>
            </a:xfrm>
          </p:grpSpPr>
          <p:grpSp>
            <p:nvGrpSpPr>
              <p:cNvPr id="108" name="Group 176">
                <a:extLst>
                  <a:ext uri="{FF2B5EF4-FFF2-40B4-BE49-F238E27FC236}">
                    <a16:creationId xmlns:a16="http://schemas.microsoft.com/office/drawing/2014/main" id="{FFDF8613-EEFA-3583-5459-1D693008F6B7}"/>
                  </a:ext>
                </a:extLst>
              </p:cNvPr>
              <p:cNvGrpSpPr/>
              <p:nvPr/>
            </p:nvGrpSpPr>
            <p:grpSpPr>
              <a:xfrm>
                <a:off x="9149931" y="12886462"/>
                <a:ext cx="1619670" cy="719897"/>
                <a:chOff x="2801334" y="9380590"/>
                <a:chExt cx="3200206" cy="1422400"/>
              </a:xfrm>
            </p:grpSpPr>
            <p:sp>
              <p:nvSpPr>
                <p:cNvPr id="110" name="矩形: 圆角 35">
                  <a:extLst>
                    <a:ext uri="{FF2B5EF4-FFF2-40B4-BE49-F238E27FC236}">
                      <a16:creationId xmlns:a16="http://schemas.microsoft.com/office/drawing/2014/main" id="{C97A09A5-E932-C6AE-43F1-98D2F750BCFC}"/>
                    </a:ext>
                  </a:extLst>
                </p:cNvPr>
                <p:cNvSpPr/>
                <p:nvPr/>
              </p:nvSpPr>
              <p:spPr>
                <a:xfrm>
                  <a:off x="2801334" y="9586395"/>
                  <a:ext cx="3200206" cy="1010791"/>
                </a:xfrm>
                <a:prstGeom prst="roundRect">
                  <a:avLst/>
                </a:prstGeom>
                <a:solidFill>
                  <a:srgbClr val="F2F4F7"/>
                </a:solidFill>
                <a:ln w="6350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1" name="Picture 182">
                  <a:extLst>
                    <a:ext uri="{FF2B5EF4-FFF2-40B4-BE49-F238E27FC236}">
                      <a16:creationId xmlns:a16="http://schemas.microsoft.com/office/drawing/2014/main" id="{6AEC1E0C-2446-F322-0278-6F5A1B70E1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7658" y="9380590"/>
                  <a:ext cx="1422400" cy="1422400"/>
                </a:xfrm>
                <a:prstGeom prst="rect">
                  <a:avLst/>
                </a:prstGeom>
              </p:spPr>
            </p:pic>
          </p:grpSp>
          <p:sp>
            <p:nvSpPr>
              <p:cNvPr id="109" name="TextBox 184">
                <a:extLst>
                  <a:ext uri="{FF2B5EF4-FFF2-40B4-BE49-F238E27FC236}">
                    <a16:creationId xmlns:a16="http://schemas.microsoft.com/office/drawing/2014/main" id="{FBC222B7-9BD4-AED3-187C-FDEDA8112642}"/>
                  </a:ext>
                </a:extLst>
              </p:cNvPr>
              <p:cNvSpPr txBox="1"/>
              <p:nvPr/>
            </p:nvSpPr>
            <p:spPr>
              <a:xfrm>
                <a:off x="9850282" y="13046356"/>
                <a:ext cx="919320" cy="37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/>
                  <a:t>SAM2</a:t>
                </a:r>
                <a:endParaRPr kumimoji="1" lang="zh-CN" altLang="en-US" sz="1200" b="1" dirty="0"/>
              </a:p>
            </p:txBody>
          </p:sp>
        </p:grpSp>
      </p:grpSp>
      <p:sp>
        <p:nvSpPr>
          <p:cNvPr id="112" name="TextBox 6">
            <a:extLst>
              <a:ext uri="{FF2B5EF4-FFF2-40B4-BE49-F238E27FC236}">
                <a16:creationId xmlns:a16="http://schemas.microsoft.com/office/drawing/2014/main" id="{A04370E8-CC71-E2CA-0E34-8E7F998AEF29}"/>
              </a:ext>
            </a:extLst>
          </p:cNvPr>
          <p:cNvSpPr txBox="1"/>
          <p:nvPr/>
        </p:nvSpPr>
        <p:spPr>
          <a:xfrm>
            <a:off x="8215654" y="3831814"/>
            <a:ext cx="1147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CN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OBB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CC42FA2A-BE11-EC42-3DB4-C0184D20F394}"/>
              </a:ext>
            </a:extLst>
          </p:cNvPr>
          <p:cNvGrpSpPr/>
          <p:nvPr/>
        </p:nvGrpSpPr>
        <p:grpSpPr>
          <a:xfrm>
            <a:off x="1350410" y="3054313"/>
            <a:ext cx="1165594" cy="1850933"/>
            <a:chOff x="1350410" y="3054313"/>
            <a:chExt cx="1165594" cy="1850933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F3984697-DC6D-4B3E-1C58-431B201D8B9D}"/>
                </a:ext>
              </a:extLst>
            </p:cNvPr>
            <p:cNvGrpSpPr/>
            <p:nvPr/>
          </p:nvGrpSpPr>
          <p:grpSpPr>
            <a:xfrm>
              <a:off x="1350410" y="3054313"/>
              <a:ext cx="1165594" cy="1850933"/>
              <a:chOff x="1348090" y="3084941"/>
              <a:chExt cx="1165594" cy="1850933"/>
            </a:xfrm>
          </p:grpSpPr>
          <p:cxnSp>
            <p:nvCxnSpPr>
              <p:cNvPr id="75" name="直接箭头连接符 211">
                <a:extLst>
                  <a:ext uri="{FF2B5EF4-FFF2-40B4-BE49-F238E27FC236}">
                    <a16:creationId xmlns:a16="http://schemas.microsoft.com/office/drawing/2014/main" id="{F1110E71-93D9-828B-860D-D4E34F985A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8844" y="4616715"/>
                <a:ext cx="0" cy="319159"/>
              </a:xfrm>
              <a:prstGeom prst="straightConnector1">
                <a:avLst/>
              </a:prstGeom>
              <a:ln w="25400" cmpd="sng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F2A90684-695E-5FD2-ACD9-AD2A5C06CC1C}"/>
                  </a:ext>
                </a:extLst>
              </p:cNvPr>
              <p:cNvGrpSpPr/>
              <p:nvPr/>
            </p:nvGrpSpPr>
            <p:grpSpPr>
              <a:xfrm>
                <a:off x="1348090" y="3084941"/>
                <a:ext cx="1165594" cy="1531775"/>
                <a:chOff x="1348090" y="3084941"/>
                <a:chExt cx="1165594" cy="1531775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880F47B-95A0-DD25-3082-C4880BBDD3C4}"/>
                    </a:ext>
                  </a:extLst>
                </p:cNvPr>
                <p:cNvSpPr/>
                <p:nvPr/>
              </p:nvSpPr>
              <p:spPr>
                <a:xfrm>
                  <a:off x="1364004" y="3084941"/>
                  <a:ext cx="1149680" cy="153177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F43B878C-9DEE-2BC2-D48E-E830DD584485}"/>
                    </a:ext>
                  </a:extLst>
                </p:cNvPr>
                <p:cNvSpPr/>
                <p:nvPr/>
              </p:nvSpPr>
              <p:spPr>
                <a:xfrm>
                  <a:off x="2178432" y="3278011"/>
                  <a:ext cx="212975" cy="241578"/>
                </a:xfrm>
                <a:prstGeom prst="rect">
                  <a:avLst/>
                </a:prstGeom>
                <a:solidFill>
                  <a:srgbClr val="939DE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02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074892B-7136-D7AB-B7B6-B1A76CDF3785}"/>
                    </a:ext>
                  </a:extLst>
                </p:cNvPr>
                <p:cNvSpPr/>
                <p:nvPr/>
              </p:nvSpPr>
              <p:spPr>
                <a:xfrm>
                  <a:off x="2179872" y="3619476"/>
                  <a:ext cx="212975" cy="241578"/>
                </a:xfrm>
                <a:prstGeom prst="rect">
                  <a:avLst/>
                </a:prstGeom>
                <a:solidFill>
                  <a:srgbClr val="939DE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02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B43A708E-40AA-1492-2A00-AF8F7DA445A1}"/>
                    </a:ext>
                  </a:extLst>
                </p:cNvPr>
                <p:cNvSpPr/>
                <p:nvPr/>
              </p:nvSpPr>
              <p:spPr>
                <a:xfrm>
                  <a:off x="2176332" y="4216680"/>
                  <a:ext cx="212975" cy="241578"/>
                </a:xfrm>
                <a:prstGeom prst="rect">
                  <a:avLst/>
                </a:prstGeom>
                <a:solidFill>
                  <a:srgbClr val="939DE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02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TextBox 158">
                  <a:extLst>
                    <a:ext uri="{FF2B5EF4-FFF2-40B4-BE49-F238E27FC236}">
                      <a16:creationId xmlns:a16="http://schemas.microsoft.com/office/drawing/2014/main" id="{D0AD8B44-2209-3E60-0E6B-68FAAF28A8EE}"/>
                    </a:ext>
                  </a:extLst>
                </p:cNvPr>
                <p:cNvSpPr txBox="1"/>
                <p:nvPr/>
              </p:nvSpPr>
              <p:spPr>
                <a:xfrm>
                  <a:off x="1348090" y="3558557"/>
                  <a:ext cx="77400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RGB-D</a:t>
                  </a:r>
                </a:p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Frames</a:t>
                  </a:r>
                </a:p>
              </p:txBody>
            </p:sp>
          </p:grpSp>
        </p:grpSp>
        <p:sp>
          <p:nvSpPr>
            <p:cNvPr id="74" name="文本框 379">
              <a:extLst>
                <a:ext uri="{FF2B5EF4-FFF2-40B4-BE49-F238E27FC236}">
                  <a16:creationId xmlns:a16="http://schemas.microsoft.com/office/drawing/2014/main" id="{822A8702-BD3E-FDA3-981A-66EDC885DFA2}"/>
                </a:ext>
              </a:extLst>
            </p:cNvPr>
            <p:cNvSpPr txBox="1"/>
            <p:nvPr/>
          </p:nvSpPr>
          <p:spPr>
            <a:xfrm rot="5400000">
              <a:off x="2091273" y="4028491"/>
              <a:ext cx="605622" cy="21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4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38" grpId="0" animBg="1"/>
      <p:bldP spid="71" grpId="0" animBg="1"/>
      <p:bldP spid="73" grpId="0"/>
      <p:bldP spid="79" grpId="0"/>
      <p:bldP spid="91" grpId="0"/>
      <p:bldP spid="92" grpId="0"/>
      <p:bldP spid="98" grpId="0"/>
      <p:bldP spid="99" grpId="0"/>
      <p:bldP spid="103" grpId="0" animBg="1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4D2B9-4ECB-EE30-C222-BE4411150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2C2303-2733-2380-F22B-470CDDC70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FF4AD4B6-1333-B004-E541-CCE769DCDF34}"/>
              </a:ext>
            </a:extLst>
          </p:cNvPr>
          <p:cNvGrpSpPr/>
          <p:nvPr/>
        </p:nvGrpSpPr>
        <p:grpSpPr>
          <a:xfrm>
            <a:off x="280535" y="4439314"/>
            <a:ext cx="15697913" cy="12808453"/>
            <a:chOff x="280535" y="4439314"/>
            <a:chExt cx="15697913" cy="12808453"/>
          </a:xfrm>
        </p:grpSpPr>
        <p:pic>
          <p:nvPicPr>
            <p:cNvPr id="66" name="Picture 36">
              <a:extLst>
                <a:ext uri="{FF2B5EF4-FFF2-40B4-BE49-F238E27FC236}">
                  <a16:creationId xmlns:a16="http://schemas.microsoft.com/office/drawing/2014/main" id="{E0D2796F-2169-CCF7-43B7-8D3772190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80921" y="5315378"/>
              <a:ext cx="3640708" cy="4353175"/>
            </a:xfrm>
            <a:prstGeom prst="rect">
              <a:avLst/>
            </a:prstGeom>
          </p:spPr>
        </p:pic>
        <p:grpSp>
          <p:nvGrpSpPr>
            <p:cNvPr id="67" name="Group 21">
              <a:extLst>
                <a:ext uri="{FF2B5EF4-FFF2-40B4-BE49-F238E27FC236}">
                  <a16:creationId xmlns:a16="http://schemas.microsoft.com/office/drawing/2014/main" id="{F9DCD3B2-2438-D5BE-C568-99DCA22041B5}"/>
                </a:ext>
              </a:extLst>
            </p:cNvPr>
            <p:cNvGrpSpPr/>
            <p:nvPr/>
          </p:nvGrpSpPr>
          <p:grpSpPr>
            <a:xfrm>
              <a:off x="2828718" y="7295477"/>
              <a:ext cx="4079527" cy="1422400"/>
              <a:chOff x="2801333" y="9389906"/>
              <a:chExt cx="4079527" cy="1422400"/>
            </a:xfrm>
          </p:grpSpPr>
          <p:sp>
            <p:nvSpPr>
              <p:cNvPr id="68" name="矩形: 圆角 35">
                <a:extLst>
                  <a:ext uri="{FF2B5EF4-FFF2-40B4-BE49-F238E27FC236}">
                    <a16:creationId xmlns:a16="http://schemas.microsoft.com/office/drawing/2014/main" id="{8A4A8990-145C-095E-3CC9-DD08333D8D39}"/>
                  </a:ext>
                </a:extLst>
              </p:cNvPr>
              <p:cNvSpPr/>
              <p:nvPr/>
            </p:nvSpPr>
            <p:spPr>
              <a:xfrm>
                <a:off x="2801333" y="9586395"/>
                <a:ext cx="4079527" cy="1010792"/>
              </a:xfrm>
              <a:prstGeom prst="roundRect">
                <a:avLst/>
              </a:prstGeom>
              <a:solidFill>
                <a:srgbClr val="F2F4F7"/>
              </a:solidFill>
              <a:ln w="889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SAM2</a:t>
                </a:r>
                <a:endParaRPr lang="zh-CN" altLang="en-US" sz="5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9" name="Picture 20">
                <a:extLst>
                  <a:ext uri="{FF2B5EF4-FFF2-40B4-BE49-F238E27FC236}">
                    <a16:creationId xmlns:a16="http://schemas.microsoft.com/office/drawing/2014/main" id="{67AAE127-6498-F8AE-7066-D4D6805B4C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0221" y="9389906"/>
                <a:ext cx="1422400" cy="1422400"/>
              </a:xfrm>
              <a:prstGeom prst="rect">
                <a:avLst/>
              </a:prstGeom>
            </p:spPr>
          </p:pic>
        </p:grpSp>
        <p:grpSp>
          <p:nvGrpSpPr>
            <p:cNvPr id="70" name="Group 24">
              <a:extLst>
                <a:ext uri="{FF2B5EF4-FFF2-40B4-BE49-F238E27FC236}">
                  <a16:creationId xmlns:a16="http://schemas.microsoft.com/office/drawing/2014/main" id="{90E8289D-2713-0C87-FC5F-F2CCA6CF1B43}"/>
                </a:ext>
              </a:extLst>
            </p:cNvPr>
            <p:cNvGrpSpPr/>
            <p:nvPr/>
          </p:nvGrpSpPr>
          <p:grpSpPr>
            <a:xfrm>
              <a:off x="982283" y="4999954"/>
              <a:ext cx="7772400" cy="1921157"/>
              <a:chOff x="1576643" y="11572859"/>
              <a:chExt cx="7772400" cy="1921157"/>
            </a:xfrm>
          </p:grpSpPr>
          <p:pic>
            <p:nvPicPr>
              <p:cNvPr id="71" name="Picture 7">
                <a:extLst>
                  <a:ext uri="{FF2B5EF4-FFF2-40B4-BE49-F238E27FC236}">
                    <a16:creationId xmlns:a16="http://schemas.microsoft.com/office/drawing/2014/main" id="{0A816373-8028-F3B2-93C2-3A44EF48F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6643" y="11572859"/>
                <a:ext cx="7772400" cy="1921157"/>
              </a:xfrm>
              <a:prstGeom prst="rect">
                <a:avLst/>
              </a:prstGeom>
            </p:spPr>
          </p:pic>
          <p:pic>
            <p:nvPicPr>
              <p:cNvPr id="72" name="Picture 48">
                <a:extLst>
                  <a:ext uri="{FF2B5EF4-FFF2-40B4-BE49-F238E27FC236}">
                    <a16:creationId xmlns:a16="http://schemas.microsoft.com/office/drawing/2014/main" id="{2FF277FA-1ACF-CCBC-F74F-156A43AEF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6614" y="11917893"/>
                <a:ext cx="1651577" cy="1274901"/>
              </a:xfrm>
              <a:prstGeom prst="rect">
                <a:avLst/>
              </a:prstGeom>
              <a:ln w="63500">
                <a:solidFill>
                  <a:schemeClr val="tx1"/>
                </a:solidFill>
              </a:ln>
            </p:spPr>
          </p:pic>
          <p:pic>
            <p:nvPicPr>
              <p:cNvPr id="73" name="Picture 50">
                <a:extLst>
                  <a:ext uri="{FF2B5EF4-FFF2-40B4-BE49-F238E27FC236}">
                    <a16:creationId xmlns:a16="http://schemas.microsoft.com/office/drawing/2014/main" id="{6991596D-A78A-1D4C-B9B6-99CE090CC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9102" y="11917893"/>
                <a:ext cx="1651577" cy="1274901"/>
              </a:xfrm>
              <a:prstGeom prst="rect">
                <a:avLst/>
              </a:prstGeom>
              <a:ln w="63500">
                <a:solidFill>
                  <a:schemeClr val="tx1"/>
                </a:solidFill>
              </a:ln>
            </p:spPr>
          </p:pic>
          <p:pic>
            <p:nvPicPr>
              <p:cNvPr id="74" name="Picture 4">
                <a:extLst>
                  <a:ext uri="{FF2B5EF4-FFF2-40B4-BE49-F238E27FC236}">
                    <a16:creationId xmlns:a16="http://schemas.microsoft.com/office/drawing/2014/main" id="{C124E30C-D6AA-0506-2DB4-80F6B6616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6984" y="11917894"/>
                <a:ext cx="1651577" cy="1274901"/>
              </a:xfrm>
              <a:prstGeom prst="rect">
                <a:avLst/>
              </a:prstGeom>
              <a:ln w="63500">
                <a:solidFill>
                  <a:schemeClr val="tx1"/>
                </a:solidFill>
              </a:ln>
            </p:spPr>
          </p:pic>
          <p:sp>
            <p:nvSpPr>
              <p:cNvPr id="75" name="TextBox 22">
                <a:extLst>
                  <a:ext uri="{FF2B5EF4-FFF2-40B4-BE49-F238E27FC236}">
                    <a16:creationId xmlns:a16="http://schemas.microsoft.com/office/drawing/2014/main" id="{079F1BDD-0F7A-9C41-D029-9BDF07B98A0B}"/>
                  </a:ext>
                </a:extLst>
              </p:cNvPr>
              <p:cNvSpPr txBox="1"/>
              <p:nvPr/>
            </p:nvSpPr>
            <p:spPr>
              <a:xfrm>
                <a:off x="6242518" y="11955437"/>
                <a:ext cx="104502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5000" b="1" dirty="0">
                    <a:solidFill>
                      <a:schemeClr val="bg1"/>
                    </a:solidFill>
                  </a:rPr>
                  <a:t>…</a:t>
                </a:r>
                <a:endParaRPr kumimoji="1" lang="zh-CN" altLang="en-US" sz="5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" name="Group 25">
              <a:extLst>
                <a:ext uri="{FF2B5EF4-FFF2-40B4-BE49-F238E27FC236}">
                  <a16:creationId xmlns:a16="http://schemas.microsoft.com/office/drawing/2014/main" id="{445AB7CF-FDEE-A7C7-D1A3-363DB540EAE5}"/>
                </a:ext>
              </a:extLst>
            </p:cNvPr>
            <p:cNvGrpSpPr/>
            <p:nvPr/>
          </p:nvGrpSpPr>
          <p:grpSpPr>
            <a:xfrm>
              <a:off x="982282" y="9090037"/>
              <a:ext cx="7772400" cy="1921157"/>
              <a:chOff x="1576643" y="14282791"/>
              <a:chExt cx="7772400" cy="1921157"/>
            </a:xfrm>
          </p:grpSpPr>
          <p:pic>
            <p:nvPicPr>
              <p:cNvPr id="77" name="Picture 12">
                <a:extLst>
                  <a:ext uri="{FF2B5EF4-FFF2-40B4-BE49-F238E27FC236}">
                    <a16:creationId xmlns:a16="http://schemas.microsoft.com/office/drawing/2014/main" id="{BDE622D8-C516-273C-B81B-62A435EEE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6643" y="14282791"/>
                <a:ext cx="7772400" cy="1921157"/>
              </a:xfrm>
              <a:prstGeom prst="rect">
                <a:avLst/>
              </a:prstGeom>
            </p:spPr>
          </p:pic>
          <p:pic>
            <p:nvPicPr>
              <p:cNvPr id="78" name="Picture 16">
                <a:extLst>
                  <a:ext uri="{FF2B5EF4-FFF2-40B4-BE49-F238E27FC236}">
                    <a16:creationId xmlns:a16="http://schemas.microsoft.com/office/drawing/2014/main" id="{A556E2F9-FCA1-812C-51E6-AF73415C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6985" y="14627824"/>
                <a:ext cx="1656000" cy="1278316"/>
              </a:xfrm>
              <a:prstGeom prst="rect">
                <a:avLst/>
              </a:prstGeom>
              <a:ln w="63500">
                <a:solidFill>
                  <a:schemeClr val="tx1"/>
                </a:solidFill>
              </a:ln>
            </p:spPr>
          </p:pic>
          <p:pic>
            <p:nvPicPr>
              <p:cNvPr id="79" name="Picture 17">
                <a:extLst>
                  <a:ext uri="{FF2B5EF4-FFF2-40B4-BE49-F238E27FC236}">
                    <a16:creationId xmlns:a16="http://schemas.microsoft.com/office/drawing/2014/main" id="{A11DA395-26C2-C9B4-A6B8-62C55BD9C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6614" y="14627824"/>
                <a:ext cx="1656000" cy="1278316"/>
              </a:xfrm>
              <a:prstGeom prst="rect">
                <a:avLst/>
              </a:prstGeom>
              <a:ln w="63500">
                <a:solidFill>
                  <a:schemeClr val="tx1"/>
                </a:solidFill>
              </a:ln>
            </p:spPr>
          </p:pic>
          <p:pic>
            <p:nvPicPr>
              <p:cNvPr id="80" name="Picture 18">
                <a:extLst>
                  <a:ext uri="{FF2B5EF4-FFF2-40B4-BE49-F238E27FC236}">
                    <a16:creationId xmlns:a16="http://schemas.microsoft.com/office/drawing/2014/main" id="{923EDF86-DAE5-9374-FF35-67F773AD2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4679" y="14627824"/>
                <a:ext cx="1656000" cy="1278316"/>
              </a:xfrm>
              <a:prstGeom prst="rect">
                <a:avLst/>
              </a:prstGeom>
              <a:ln w="63500">
                <a:solidFill>
                  <a:schemeClr val="tx1"/>
                </a:solidFill>
              </a:ln>
            </p:spPr>
          </p:pic>
          <p:sp>
            <p:nvSpPr>
              <p:cNvPr id="81" name="TextBox 23">
                <a:extLst>
                  <a:ext uri="{FF2B5EF4-FFF2-40B4-BE49-F238E27FC236}">
                    <a16:creationId xmlns:a16="http://schemas.microsoft.com/office/drawing/2014/main" id="{3398B617-47DC-5367-F3A6-3E9DA81CEBC7}"/>
                  </a:ext>
                </a:extLst>
              </p:cNvPr>
              <p:cNvSpPr txBox="1"/>
              <p:nvPr/>
            </p:nvSpPr>
            <p:spPr>
              <a:xfrm>
                <a:off x="6237716" y="14677943"/>
                <a:ext cx="100410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5000" b="1" dirty="0">
                    <a:solidFill>
                      <a:schemeClr val="bg1"/>
                    </a:solidFill>
                  </a:rPr>
                  <a:t>…</a:t>
                </a:r>
                <a:endParaRPr kumimoji="1" lang="zh-CN" altLang="en-US" sz="50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2" name="Straight Arrow Connector 28">
              <a:extLst>
                <a:ext uri="{FF2B5EF4-FFF2-40B4-BE49-F238E27FC236}">
                  <a16:creationId xmlns:a16="http://schemas.microsoft.com/office/drawing/2014/main" id="{195A6C2E-2848-1D65-D493-BFC49A5FBEF6}"/>
                </a:ext>
              </a:extLst>
            </p:cNvPr>
            <p:cNvCxnSpPr>
              <a:cxnSpLocks/>
            </p:cNvCxnSpPr>
            <p:nvPr/>
          </p:nvCxnSpPr>
          <p:spPr>
            <a:xfrm>
              <a:off x="12724048" y="9962952"/>
              <a:ext cx="0" cy="2435592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31">
              <a:extLst>
                <a:ext uri="{FF2B5EF4-FFF2-40B4-BE49-F238E27FC236}">
                  <a16:creationId xmlns:a16="http://schemas.microsoft.com/office/drawing/2014/main" id="{45E7EF94-8239-1F00-EE9E-3391EC48592F}"/>
                </a:ext>
              </a:extLst>
            </p:cNvPr>
            <p:cNvSpPr/>
            <p:nvPr/>
          </p:nvSpPr>
          <p:spPr>
            <a:xfrm>
              <a:off x="445071" y="4439314"/>
              <a:ext cx="8846820" cy="7086600"/>
            </a:xfrm>
            <a:prstGeom prst="rect">
              <a:avLst/>
            </a:prstGeom>
            <a:noFill/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84" name="Picture 32">
              <a:extLst>
                <a:ext uri="{FF2B5EF4-FFF2-40B4-BE49-F238E27FC236}">
                  <a16:creationId xmlns:a16="http://schemas.microsoft.com/office/drawing/2014/main" id="{407A92E6-A716-12DE-9265-9A1F8BF47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54" t="4295" r="41729" b="30865"/>
            <a:stretch/>
          </p:blipFill>
          <p:spPr>
            <a:xfrm>
              <a:off x="9291892" y="11734407"/>
              <a:ext cx="5520077" cy="5400754"/>
            </a:xfrm>
            <a:prstGeom prst="rect">
              <a:avLst/>
            </a:prstGeom>
          </p:spPr>
        </p:pic>
        <p:cxnSp>
          <p:nvCxnSpPr>
            <p:cNvPr id="85" name="Straight Connector 33">
              <a:extLst>
                <a:ext uri="{FF2B5EF4-FFF2-40B4-BE49-F238E27FC236}">
                  <a16:creationId xmlns:a16="http://schemas.microsoft.com/office/drawing/2014/main" id="{85CB225B-23F7-CF0B-15A8-4C95717F3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97339" y="12568728"/>
              <a:ext cx="132077" cy="4133066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38">
              <a:extLst>
                <a:ext uri="{FF2B5EF4-FFF2-40B4-BE49-F238E27FC236}">
                  <a16:creationId xmlns:a16="http://schemas.microsoft.com/office/drawing/2014/main" id="{627AD31C-4271-D6ED-F7A1-5A438F33087C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9291891" y="7491966"/>
              <a:ext cx="1689030" cy="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40">
              <a:extLst>
                <a:ext uri="{FF2B5EF4-FFF2-40B4-BE49-F238E27FC236}">
                  <a16:creationId xmlns:a16="http://schemas.microsoft.com/office/drawing/2014/main" id="{B6795F10-3666-40B2-2C75-693C56B3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99" r="26322" b="27902"/>
            <a:stretch/>
          </p:blipFill>
          <p:spPr>
            <a:xfrm>
              <a:off x="280535" y="11406346"/>
              <a:ext cx="7917775" cy="5841421"/>
            </a:xfrm>
            <a:prstGeom prst="rect">
              <a:avLst/>
            </a:prstGeom>
          </p:spPr>
        </p:pic>
        <p:cxnSp>
          <p:nvCxnSpPr>
            <p:cNvPr id="88" name="Straight Arrow Connector 43">
              <a:extLst>
                <a:ext uri="{FF2B5EF4-FFF2-40B4-BE49-F238E27FC236}">
                  <a16:creationId xmlns:a16="http://schemas.microsoft.com/office/drawing/2014/main" id="{0E3D084A-8406-1EDB-DD14-E9DCF555F7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223" y="15213689"/>
              <a:ext cx="1553128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47">
              <a:extLst>
                <a:ext uri="{FF2B5EF4-FFF2-40B4-BE49-F238E27FC236}">
                  <a16:creationId xmlns:a16="http://schemas.microsoft.com/office/drawing/2014/main" id="{AC8FC754-7329-E4DB-606A-D88B3DC85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2253" y="11687692"/>
              <a:ext cx="0" cy="91706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: 圆角 39">
              <a:extLst>
                <a:ext uri="{FF2B5EF4-FFF2-40B4-BE49-F238E27FC236}">
                  <a16:creationId xmlns:a16="http://schemas.microsoft.com/office/drawing/2014/main" id="{340AD02F-6D42-B3BD-3C8D-108EFFC8E4CA}"/>
                </a:ext>
              </a:extLst>
            </p:cNvPr>
            <p:cNvSpPr/>
            <p:nvPr/>
          </p:nvSpPr>
          <p:spPr>
            <a:xfrm>
              <a:off x="9960970" y="10568876"/>
              <a:ext cx="5680609" cy="8984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Explicit Axis Estimation</a:t>
              </a:r>
              <a:endPara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59">
              <a:extLst>
                <a:ext uri="{FF2B5EF4-FFF2-40B4-BE49-F238E27FC236}">
                  <a16:creationId xmlns:a16="http://schemas.microsoft.com/office/drawing/2014/main" id="{F813CD8E-6037-3BF1-A487-D746CEF85E1B}"/>
                </a:ext>
              </a:extLst>
            </p:cNvPr>
            <p:cNvSpPr txBox="1"/>
            <p:nvPr/>
          </p:nvSpPr>
          <p:spPr>
            <a:xfrm>
              <a:off x="14056620" y="12454704"/>
              <a:ext cx="19218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Estimated </a:t>
              </a:r>
            </a:p>
            <a:p>
              <a:r>
                <a:rPr kumimoji="1" lang="en-US" altLang="zh-CN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kumimoji="1"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61">
              <a:extLst>
                <a:ext uri="{FF2B5EF4-FFF2-40B4-BE49-F238E27FC236}">
                  <a16:creationId xmlns:a16="http://schemas.microsoft.com/office/drawing/2014/main" id="{2E19838E-6677-204A-C88F-D25C1C6C5E4E}"/>
                </a:ext>
              </a:extLst>
            </p:cNvPr>
            <p:cNvSpPr txBox="1"/>
            <p:nvPr/>
          </p:nvSpPr>
          <p:spPr>
            <a:xfrm>
              <a:off x="7542197" y="14357981"/>
              <a:ext cx="21049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Manipulate</a:t>
              </a:r>
            </a:p>
          </p:txBody>
        </p:sp>
        <p:sp>
          <p:nvSpPr>
            <p:cNvPr id="93" name="TextBox 62">
              <a:extLst>
                <a:ext uri="{FF2B5EF4-FFF2-40B4-BE49-F238E27FC236}">
                  <a16:creationId xmlns:a16="http://schemas.microsoft.com/office/drawing/2014/main" id="{2BC0F1C6-ADB0-BCB6-AE0C-80A72BBA45C3}"/>
                </a:ext>
              </a:extLst>
            </p:cNvPr>
            <p:cNvSpPr txBox="1"/>
            <p:nvPr/>
          </p:nvSpPr>
          <p:spPr>
            <a:xfrm>
              <a:off x="3544344" y="11930452"/>
              <a:ext cx="37289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 Tracking</a:t>
              </a:r>
            </a:p>
          </p:txBody>
        </p:sp>
        <p:cxnSp>
          <p:nvCxnSpPr>
            <p:cNvPr id="94" name="Straight Arrow Connector 2047">
              <a:extLst>
                <a:ext uri="{FF2B5EF4-FFF2-40B4-BE49-F238E27FC236}">
                  <a16:creationId xmlns:a16="http://schemas.microsoft.com/office/drawing/2014/main" id="{EBAC43A3-48A8-65A9-48E8-DC60FEBB49DC}"/>
                </a:ext>
              </a:extLst>
            </p:cNvPr>
            <p:cNvCxnSpPr>
              <a:cxnSpLocks/>
              <a:stCxn id="71" idx="2"/>
              <a:endCxn id="68" idx="0"/>
            </p:cNvCxnSpPr>
            <p:nvPr/>
          </p:nvCxnSpPr>
          <p:spPr>
            <a:xfrm flipH="1">
              <a:off x="4868482" y="6921111"/>
              <a:ext cx="1" cy="570855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2052">
              <a:extLst>
                <a:ext uri="{FF2B5EF4-FFF2-40B4-BE49-F238E27FC236}">
                  <a16:creationId xmlns:a16="http://schemas.microsoft.com/office/drawing/2014/main" id="{C43EC1DD-796E-F024-1ACA-FF70282194ED}"/>
                </a:ext>
              </a:extLst>
            </p:cNvPr>
            <p:cNvCxnSpPr>
              <a:cxnSpLocks/>
              <a:stCxn id="68" idx="2"/>
              <a:endCxn id="77" idx="0"/>
            </p:cNvCxnSpPr>
            <p:nvPr/>
          </p:nvCxnSpPr>
          <p:spPr>
            <a:xfrm>
              <a:off x="4868482" y="8502758"/>
              <a:ext cx="0" cy="58727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2057">
              <a:extLst>
                <a:ext uri="{FF2B5EF4-FFF2-40B4-BE49-F238E27FC236}">
                  <a16:creationId xmlns:a16="http://schemas.microsoft.com/office/drawing/2014/main" id="{27000558-ED44-A46F-834C-B3B4D129C412}"/>
                </a:ext>
              </a:extLst>
            </p:cNvPr>
            <p:cNvSpPr txBox="1"/>
            <p:nvPr/>
          </p:nvSpPr>
          <p:spPr>
            <a:xfrm>
              <a:off x="8186911" y="6738166"/>
              <a:ext cx="37289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9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4D2B9-4ECB-EE30-C222-BE4411150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2C2303-2733-2380-F22B-470CDDC70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42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4D2B9-4ECB-EE30-C222-BE4411150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2C2303-2733-2380-F22B-470CDDC70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1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84</Words>
  <Application>Microsoft Office PowerPoint</Application>
  <PresentationFormat>宽屏</PresentationFormat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曦 王</dc:creator>
  <cp:lastModifiedBy>曦 王</cp:lastModifiedBy>
  <cp:revision>4</cp:revision>
  <dcterms:created xsi:type="dcterms:W3CDTF">2024-09-22T22:57:46Z</dcterms:created>
  <dcterms:modified xsi:type="dcterms:W3CDTF">2024-09-23T03:23:21Z</dcterms:modified>
</cp:coreProperties>
</file>