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6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3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8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4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7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8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2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7201-EF69-4875-A6C3-1023DFDEBE7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AB20-6454-4C4F-B64C-25C2EA424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1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JRebel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en-US" altLang="ko-KR" u="sng" dirty="0" smtClean="0"/>
              <a:t>spring loaded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68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524" y="86452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pom.xml </a:t>
            </a:r>
            <a:r>
              <a:rPr lang="ko-KR" altLang="en-US" dirty="0" smtClean="0"/>
              <a:t>설정 추가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5593" y="1687484"/>
            <a:ext cx="8399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&lt;!-- https://mvnrepository.com/artifact/org.springframework/springloaded --&gt;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 err="1"/>
              <a:t>springloaded</a:t>
            </a:r>
            <a:r>
              <a:rPr lang="en-US" altLang="ko-KR" u="sng" dirty="0"/>
              <a:t>&lt;/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</a:p>
          <a:p>
            <a:r>
              <a:rPr lang="en-US" altLang="ko-KR" dirty="0"/>
              <a:t>    &lt;version&gt;1.2.4.RELEASE&lt;/version&gt;</a:t>
            </a:r>
          </a:p>
          <a:p>
            <a:r>
              <a:rPr lang="en-US" altLang="ko-KR" dirty="0"/>
              <a:t>    &lt;scope&gt;provided&lt;/scope&gt;</a:t>
            </a:r>
          </a:p>
          <a:p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71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35" y="1533439"/>
            <a:ext cx="4333875" cy="111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524" y="864524"/>
            <a:ext cx="25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2-1. Servers </a:t>
            </a:r>
            <a:r>
              <a:rPr lang="ko-KR" altLang="en-US" dirty="0" smtClean="0"/>
              <a:t>설정 수정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64" y="1138844"/>
            <a:ext cx="7747462" cy="360946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236124" y="1745673"/>
            <a:ext cx="1346662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9340" y="2215558"/>
            <a:ext cx="206017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웹모듈</a:t>
            </a:r>
            <a:r>
              <a:rPr lang="ko-KR" altLang="en-US" dirty="0" smtClean="0"/>
              <a:t> 더블클릭</a:t>
            </a:r>
            <a:endParaRPr lang="en-US" altLang="ko-KR" dirty="0" smtClean="0"/>
          </a:p>
          <a:p>
            <a:r>
              <a:rPr lang="ko-KR" altLang="en-US" dirty="0" smtClean="0"/>
              <a:t> 후 환경 수정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3621" y="4748311"/>
            <a:ext cx="25362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서버 옵션 모두 해제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9781" y="4141482"/>
            <a:ext cx="26772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Jrebel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모두 해제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8909125" y="5877098"/>
            <a:ext cx="2296431" cy="67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다음페이지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9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524" y="864524"/>
            <a:ext cx="25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2-2. Servers </a:t>
            </a:r>
            <a:r>
              <a:rPr lang="ko-KR" altLang="en-US" dirty="0" smtClean="0"/>
              <a:t>설정 수정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3" y="1512917"/>
            <a:ext cx="7747462" cy="3609467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8909125" y="5877098"/>
            <a:ext cx="2296431" cy="67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다음페이지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1570" y="2803232"/>
            <a:ext cx="31886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4. open launch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90" y="285354"/>
            <a:ext cx="4362016" cy="483703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637905" y="3527168"/>
            <a:ext cx="9814561" cy="800219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5. springloaded-1.2.4.RELEASE.jar </a:t>
            </a:r>
            <a:r>
              <a:rPr lang="ko-KR" altLang="en-US" dirty="0" smtClean="0"/>
              <a:t>설정 추가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본인경로에</a:t>
            </a:r>
            <a:r>
              <a:rPr lang="ko-KR" altLang="en-US" dirty="0" smtClean="0"/>
              <a:t> 맞게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javaagent:C</a:t>
            </a:r>
            <a:r>
              <a:rPr lang="en-US" altLang="ko-KR" sz="1400" dirty="0" smtClean="0"/>
              <a:t>:\Users\ikinox\.m2\repository\org\</a:t>
            </a:r>
            <a:r>
              <a:rPr lang="en-US" altLang="ko-KR" sz="1400" dirty="0" err="1" smtClean="0"/>
              <a:t>springframework</a:t>
            </a:r>
            <a:r>
              <a:rPr lang="en-US" altLang="ko-KR" sz="1400" dirty="0" smtClean="0"/>
              <a:t>\</a:t>
            </a:r>
            <a:r>
              <a:rPr lang="en-US" altLang="ko-KR" sz="1400" dirty="0" err="1" smtClean="0"/>
              <a:t>springloaded</a:t>
            </a:r>
            <a:r>
              <a:rPr lang="en-US" altLang="ko-KR" sz="1400" dirty="0" smtClean="0"/>
              <a:t>\1.2.4.RELEASE\springloaded-1.2.4.RELEASE.jar -</a:t>
            </a:r>
            <a:r>
              <a:rPr lang="en-US" altLang="ko-KR" sz="1400" dirty="0" err="1" smtClean="0"/>
              <a:t>noverify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961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524" y="864524"/>
            <a:ext cx="329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2-3. Servers </a:t>
            </a:r>
            <a:r>
              <a:rPr lang="ko-KR" altLang="en-US" dirty="0" smtClean="0"/>
              <a:t>설정 수정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모듈탭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31" y="1408423"/>
            <a:ext cx="10609415" cy="48192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11235" y="5646185"/>
            <a:ext cx="38118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6. Auto </a:t>
            </a:r>
            <a:r>
              <a:rPr lang="en-US" altLang="ko-KR" dirty="0" err="1" smtClean="0"/>
              <a:t>reloding</a:t>
            </a:r>
            <a:r>
              <a:rPr lang="en-US" altLang="ko-KR" dirty="0" smtClean="0"/>
              <a:t> enabled </a:t>
            </a:r>
            <a:r>
              <a:rPr lang="ko-KR" altLang="en-US" dirty="0" smtClean="0"/>
              <a:t>체크해제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76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524" y="864524"/>
            <a:ext cx="371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크롬 </a:t>
            </a:r>
            <a:r>
              <a:rPr lang="ko-KR" altLang="en-US" dirty="0" err="1" smtClean="0"/>
              <a:t>플르그인</a:t>
            </a:r>
            <a:r>
              <a:rPr lang="ko-KR" altLang="en-US" dirty="0" smtClean="0"/>
              <a:t> </a:t>
            </a:r>
            <a:r>
              <a:rPr lang="en-US" altLang="ko-KR" b="1" dirty="0" err="1" smtClean="0"/>
              <a:t>LiveReload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2219" y="1321724"/>
            <a:ext cx="1019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https://chrome.google.com/webstore/detail/livereload/jnihajbhpnppcggbcgedagnkighmdlei//go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9" y="1935474"/>
            <a:ext cx="7582304" cy="42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524" y="864524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자바 파일 수정 시 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이내에 적용 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3" y="2122429"/>
            <a:ext cx="104679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5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136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JRebel 대신 spring loaded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Jrebel 대신 spring loaded</dc:title>
  <dc:creator>ikinox</dc:creator>
  <cp:lastModifiedBy>ikinox</cp:lastModifiedBy>
  <cp:revision>10</cp:revision>
  <dcterms:created xsi:type="dcterms:W3CDTF">2018-07-23T07:02:37Z</dcterms:created>
  <dcterms:modified xsi:type="dcterms:W3CDTF">2018-07-23T08:27:13Z</dcterms:modified>
</cp:coreProperties>
</file>