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41de4ea9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41de4ea9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41de4ea97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41de4ea97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41de4ea9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41de4ea9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41de4ea9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41de4ea9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41de4ea9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41de4ea9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41de4ea9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41de4ea9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1de4ea9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1de4ea9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Revamped Course Registrar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Marco Haro-Crespa and Howard Yuan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modern web app to replace existing course registrar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Periodically scrape course catalog to update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ease of use when registering for courses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Stretch Goals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queue based registration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registrations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year graduation planner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 student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class notification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 / CSS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Frameworks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Django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Selenium (Subject to Change)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Chrome Webdriver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4789150" y="410000"/>
            <a:ext cx="4260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78915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Studio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10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4600" y="1866013"/>
            <a:ext cx="250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12587" r="0" t="0"/>
          <a:stretch/>
        </p:blipFill>
        <p:spPr>
          <a:xfrm>
            <a:off x="3397900" y="159025"/>
            <a:ext cx="4565799" cy="40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55925" y="5279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 Cases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interacts with login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taken to Home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navigate to Registration or to Course Planner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</a:t>
            </a:r>
            <a:r>
              <a:rPr lang="en"/>
              <a:t> Diagram &amp; Schema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88" y="796575"/>
            <a:ext cx="6074414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