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0d04289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0d04289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0d04289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0d04289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0d04289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0d04289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0d04289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0d04289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0d04289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0d04289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0d04289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0d04289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0d04289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0d04289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0d04289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0d04289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Boston Housing을 통한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집값 분석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A반 1조 최우혁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0" name="Google Shape;160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2-2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2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눈에 띄는 이상치만 제거한 모델을 만들어서, 이상치가 있을 때의 모델과 비교. 의사결정 나무 모델 사용시 0.7대에 머물렀던 성능을 끌어올리기 위해 Gradient Boosting 사용. 이상치를 제거한 데이터를 사용할 것이므로 2-1 모델과 직접적인 비교는 어렵지만, 대략적인 차이를 보기 위함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이상치 제거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중요하게 생각되는 Parameter의 산점도를 그려서 경향에서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크게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벗어나는 이상치만 제거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먼저 학습된 결과가 다음 학습에 영향을 주면서 성능을 최대화하는 학습 기법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548525" y="2688450"/>
            <a:ext cx="60756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이상치 제거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RAD &gt; 20 &amp;&amp; MEDV &gt; 50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TAX &gt; 600 &amp;&amp; MEDV &gt; 50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이상치의 개수가 적어서 크게 영향을 끼치지 않을 것이라고 기대됨, 예상과 다르게 모델 2-1과 비교해도 괜찮을 것으로 기대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grpSp>
        <p:nvGrpSpPr>
          <p:cNvPr id="168" name="Google Shape;168;p23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69" name="Google Shape;16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70" name="Google Shape;170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주요 Parameter에서 이상치를 찾으려했지만, 대부분 경향에서 크게 벗어나지 않으며, RM 같은 경우 현재 데이터에서만 이상치로 확인될 수 있다고 판단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(중심지의 고급 스튜디오 등)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700" y="93475"/>
            <a:ext cx="6865032" cy="1115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3"/>
          <p:cNvCxnSpPr/>
          <p:nvPr/>
        </p:nvCxnSpPr>
        <p:spPr>
          <a:xfrm flipH="1" rot="10800000">
            <a:off x="1393775" y="197825"/>
            <a:ext cx="7464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2373925" y="305725"/>
            <a:ext cx="7284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3452975" y="287750"/>
            <a:ext cx="7824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/>
          <p:nvPr/>
        </p:nvCxnSpPr>
        <p:spPr>
          <a:xfrm flipH="1" rot="10800000">
            <a:off x="3461975" y="530500"/>
            <a:ext cx="6204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612975" y="449600"/>
            <a:ext cx="7014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5692025" y="458600"/>
            <a:ext cx="8901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6825025" y="746350"/>
            <a:ext cx="7374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700" y="1208825"/>
            <a:ext cx="6355408" cy="125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3"/>
          <p:cNvCxnSpPr/>
          <p:nvPr/>
        </p:nvCxnSpPr>
        <p:spPr>
          <a:xfrm flipH="1" rot="10800000">
            <a:off x="1222925" y="1672425"/>
            <a:ext cx="8724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 flipH="1" rot="10800000">
            <a:off x="6222550" y="1836325"/>
            <a:ext cx="10416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17100" y="3426600"/>
            <a:ext cx="65643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이상치 제거, 모델 제작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Learning rate = 0.5, Max_depth = 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Min_samples_split = 2, Min_samples_leaf = 3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88" name="Google Shape;188;p24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89" name="Google Shape;18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0" name="Google Shape;190;p2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Decision Tree보다 깊이, 잎사귀의 수는 적으면서 스코어는 10% 가량 더 높아짐.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87" y="152375"/>
            <a:ext cx="2167575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488" y="152400"/>
            <a:ext cx="1660818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3057" y="152400"/>
            <a:ext cx="1660825" cy="109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1636" y="152400"/>
            <a:ext cx="1660825" cy="109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3673" y="1421660"/>
            <a:ext cx="489510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321850" y="3372650"/>
            <a:ext cx="49575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score: 0.996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Test score: 0.846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203" name="Google Shape;20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04" name="Google Shape;204;p2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깊이와 잎사귀 수 모두 줄어들은 것을 알 수 있음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Score 역시 10% 가량 증가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6476588" cy="28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103700" y="3426600"/>
            <a:ext cx="45174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RM, LSTAT, DIS, NOX, CRIM, TAX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213" name="Google Shape;21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4" name="Google Shape;214;p2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분석 결과 MEDV에 영향을 많이 주는 Parameter는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RM, LSTAT, DIS, NOX, PTRATIO, CRIM로 대부분 기존의 가설과 일치함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2-1모델과도 대부분 일치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16" name="Google Shape;216;p26"/>
          <p:cNvPicPr preferRelativeResize="0"/>
          <p:nvPr/>
        </p:nvPicPr>
        <p:blipFill rotWithShape="1">
          <a:blip r:embed="rId5">
            <a:alphaModFix/>
          </a:blip>
          <a:srcRect b="248" l="0" r="0" t="248"/>
          <a:stretch/>
        </p:blipFill>
        <p:spPr>
          <a:xfrm>
            <a:off x="152400" y="152400"/>
            <a:ext cx="16954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 b="0" l="1811" r="1811" t="0"/>
          <a:stretch/>
        </p:blipFill>
        <p:spPr>
          <a:xfrm>
            <a:off x="2103700" y="152400"/>
            <a:ext cx="4517400" cy="295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300" y="162725"/>
            <a:ext cx="52434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23" name="Google Shape;223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결론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7"/>
          <p:cNvSpPr txBox="1"/>
          <p:nvPr>
            <p:ph idx="4294967295" type="body"/>
          </p:nvPr>
        </p:nvSpPr>
        <p:spPr>
          <a:xfrm>
            <a:off x="2597725" y="1377475"/>
            <a:ext cx="3948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이상치 제거 X 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분석 결과 test 데이터에 대해서 상당히 높은 스코어를 보이지만, Depth와 잎사귀 노드 수를 볼 때, 모델이 과적합되어 이상이 있을 것으로 보임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이상치 제거 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분석 결과 training 데이터에 0.99의 스코어, test 데이터에 0.84의 스코어를 보임, Depth, Leaves 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모두 양호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주어진 데이터의 잔차 분석을 볼 때, MEDV는 Parameter가 작아질수록 기울기가 더 작아지고, 커질수록 기울기가 더 커지는 비선형적 관계를 가졌을 것으로 의심됨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개선 방안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3.비선형적인 목표변수를 설명할 수 있는 방법이 필요함</a:t>
            </a:r>
            <a:endParaRPr sz="2100"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</a:t>
            </a:r>
            <a:r>
              <a:rPr lang="en" sz="2100"/>
              <a:t>이상치 확인을 위해 더 많은 데이터가 필요함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(크롤링, 설문조사)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2.MEDV와 선형적인 관계가 있는 파생 변수가 있다면 더 나은 회귀식을 얻을 수 있을 것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(도메인 전문가)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Boston Housing MEDV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가설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방이 많으면 비쌀 것이다.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저소득층이 많으면 저렴할 것이다.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중심부에 가까울수록 비쌀 것이다.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환경이 나쁘면 저렴할 것이다.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범죄율이 높으면 저렴할 것이다.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(= 저렴한 곳의 범죄율이 높을 것이다.)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-&gt; 예상되는 주요 Parameter: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	RM, LSTAT, DIS, NOX, CRIM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25" y="3287888"/>
            <a:ext cx="2647950" cy="149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025" y="1798426"/>
            <a:ext cx="2647949" cy="14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데이터 확인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이상치 및 결측치 확인, 필요시 수정 / 제거</a:t>
            </a:r>
            <a:br>
              <a:rPr b="1"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그래프를 통한 데이터 경향성 확인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이상치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유명한 데이터 셋으로 에러로 인한 이상치는 없을 것, 주어진 기존 데이터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최대한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유지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결측치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결측치가 있을 시, 가설에 의거하여 비슷한 조건의 평균값으로 대체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그래프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Pairplot으로 대략적인 Parameter 유추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의심되는 Parameter는 확대 조사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2387825"/>
            <a:ext cx="8631600" cy="25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그래프와 상관관계 분석 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가설에 부합되는 경향 </a:t>
            </a:r>
            <a:r>
              <a:rPr lang="en" sz="2200">
                <a:solidFill>
                  <a:schemeClr val="accent5"/>
                </a:solidFill>
              </a:rPr>
              <a:t>(LSTAT, RM 등)</a:t>
            </a:r>
            <a:r>
              <a:rPr lang="en" sz="4100">
                <a:solidFill>
                  <a:schemeClr val="accent5"/>
                </a:solidFill>
              </a:rPr>
              <a:t> </a:t>
            </a:r>
            <a:endParaRPr sz="4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보임, 실제 모델로 검증 필요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7" name="Google Shape;97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RM, CRIM에서 한 X에 대해 수많은 Y가 분포하거나, 그 반대 경우를 확인 가능. 하지만 과반수 이상은 선형적인 관계를 따르는 것으로 ‘보임’. 이상치인지, 데이터의 부족으로 인해 확인되지 않는 패턴인지 알 수 없으므로 두 방향으로 분석.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700" y="128303"/>
            <a:ext cx="6498300" cy="159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688" y="1816325"/>
            <a:ext cx="68484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4412828" y="2464041"/>
            <a:ext cx="4580492" cy="2537076"/>
            <a:chOff x="6803275" y="395363"/>
            <a:chExt cx="2212050" cy="2537076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7" name="Google Shape;107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다중공선성 확인 결과 모든 파라미터는 수용 가능 확인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회귀 분석 결과, INDUS와 AGE는 선형적으로 유의하지 않음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잔차 분석 결과, Theoretical Quantities = -2 ~ 1까지는 정규분포를 따르지만, 그 밖에서는 y = x^3 그래프처럼 휘는 것을 볼 수 있음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049" y="107925"/>
            <a:ext cx="2331375" cy="39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100" y="107925"/>
            <a:ext cx="1533493" cy="39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4873" y="107925"/>
            <a:ext cx="3136725" cy="2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Google Shape;117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2-1. Decision Tree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현재 가진 정보로는 회귀식을 만들고 결론을 내릴 수 없으므로, 다른 모델을 사용하여 분석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해당 분석에서는 이상치를 경향성의 연장선에 있다고 가정하여, 이상치를 제거하지 않고 분석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의사결정나무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결과 해석에 용이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자료를 가공할 필요가 없음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83100" y="2387825"/>
            <a:ext cx="8631600" cy="25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의사결정나무 모델 세팅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max_depth = 9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min_samples_split = 12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Min_samples_leaf = 3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7" name="Google Shape;127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Train Score와 Test Score 모두 높고, 기울기가 갑작스럽게 변하거나, Score가 증가 -&gt; 감소로 바뀌는 지점으로 모델을 세팅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00" y="152400"/>
            <a:ext cx="2867719" cy="187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100" y="152400"/>
            <a:ext cx="2867725" cy="187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4977" y="152401"/>
            <a:ext cx="2867725" cy="18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529325" y="3516525"/>
            <a:ext cx="45174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score: 0.934</a:t>
            </a:r>
            <a:r>
              <a:rPr lang="en" sz="3600"/>
              <a:t> </a:t>
            </a:r>
            <a:br>
              <a:rPr lang="en" sz="4300">
                <a:solidFill>
                  <a:schemeClr val="accent5"/>
                </a:solidFill>
              </a:rPr>
            </a:br>
            <a:r>
              <a:rPr lang="en" sz="3100">
                <a:solidFill>
                  <a:schemeClr val="accent5"/>
                </a:solidFill>
              </a:rPr>
              <a:t>Test score: 0.781</a:t>
            </a:r>
            <a:endParaRPr sz="3100">
              <a:solidFill>
                <a:schemeClr val="accent5"/>
              </a:solidFill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9" name="Google Shape;139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Score가 0.781로 비교적 높은 수치를 보이지만, 고작 506개의 데이터 잎사귀 노드 24개로 나누는 것은 과적합이라고 판단됨.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257678" y="488079"/>
            <a:ext cx="6439090" cy="2828469"/>
            <a:chOff x="107450" y="1033650"/>
            <a:chExt cx="7664671" cy="3366824"/>
          </a:xfrm>
        </p:grpSpPr>
        <p:pic>
          <p:nvPicPr>
            <p:cNvPr id="142" name="Google Shape;14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7450" y="1033650"/>
              <a:ext cx="5701950" cy="3366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09400" y="1033650"/>
              <a:ext cx="1962721" cy="3366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103700" y="3426600"/>
            <a:ext cx="45174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RM, LSTAT, DIS, NOX, PTRATIO, CRIM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50" name="Google Shape;15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1" name="Google Shape;151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Comment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분석 결과 MEDV에 영향을 많이 주는 Parameter는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RM, LSTAT, DIS, NOX, PTRATIO, CRIM로 대부분 기존의 가설과 일치함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954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3700" y="152400"/>
            <a:ext cx="4517400" cy="295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