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  <p:sldMasterId id="2147483755" r:id="rId2"/>
  </p:sldMasterIdLst>
  <p:notesMasterIdLst>
    <p:notesMasterId r:id="rId20"/>
  </p:notesMasterIdLst>
  <p:sldIdLst>
    <p:sldId id="256" r:id="rId3"/>
    <p:sldId id="269" r:id="rId4"/>
    <p:sldId id="271" r:id="rId5"/>
    <p:sldId id="270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7" r:id="rId18"/>
    <p:sldId id="26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DA458-865D-4EEE-A80F-DBDCD1196257}" v="3" dt="2018-12-09T14:17:38.555"/>
    <p1510:client id="{1638CA74-503E-469A-91FB-FF435E4FE8AC}" v="10" dt="2018-12-10T15:37:05.730"/>
    <p1510:client id="{8D1F78D3-EFB0-4612-9E61-C682E05E138B}" v="2" dt="2018-12-10T04:56:48.530"/>
    <p1510:client id="{A3E54803-6C7D-46C6-91A2-F2B0F864F45B}" v="2" dt="2018-12-10T05:15:22.094"/>
    <p1510:client id="{55CC0632-3554-4EFA-930F-10DF84BCA360}" v="2" dt="2018-12-20T10:02:14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98" y="96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태준 손" userId="3c94f37dd2f5f9f5" providerId="Windows Live" clId="Web-{55CC0632-3554-4EFA-930F-10DF84BCA360}"/>
    <pc:docChg chg="addSld delSld modSld sldOrd">
      <pc:chgData name="태준 손" userId="3c94f37dd2f5f9f5" providerId="Windows Live" clId="Web-{55CC0632-3554-4EFA-930F-10DF84BCA360}" dt="2018-12-20T10:14:04.389" v="758"/>
      <pc:docMkLst>
        <pc:docMk/>
      </pc:docMkLst>
      <pc:sldChg chg="modSp">
        <pc:chgData name="태준 손" userId="3c94f37dd2f5f9f5" providerId="Windows Live" clId="Web-{55CC0632-3554-4EFA-930F-10DF84BCA360}" dt="2018-12-20T08:49:27.038" v="15" actId="1076"/>
        <pc:sldMkLst>
          <pc:docMk/>
          <pc:sldMk cId="0" sldId="256"/>
        </pc:sldMkLst>
        <pc:spChg chg="mod">
          <ac:chgData name="태준 손" userId="3c94f37dd2f5f9f5" providerId="Windows Live" clId="Web-{55CC0632-3554-4EFA-930F-10DF84BCA360}" dt="2018-12-20T08:49:24.522" v="14" actId="1076"/>
          <ac:spMkLst>
            <pc:docMk/>
            <pc:sldMk cId="0" sldId="256"/>
            <ac:spMk id="4" creationId="{73283C17-4782-43D0-A0CB-858F91497628}"/>
          </ac:spMkLst>
        </pc:spChg>
        <pc:spChg chg="mod">
          <ac:chgData name="태준 손" userId="3c94f37dd2f5f9f5" providerId="Windows Live" clId="Web-{55CC0632-3554-4EFA-930F-10DF84BCA360}" dt="2018-12-20T08:49:21.491" v="13" actId="1076"/>
          <ac:spMkLst>
            <pc:docMk/>
            <pc:sldMk cId="0" sldId="256"/>
            <ac:spMk id="3076" creationId="{00000000-0000-0000-0000-000000000000}"/>
          </ac:spMkLst>
        </pc:spChg>
        <pc:spChg chg="mod">
          <ac:chgData name="태준 손" userId="3c94f37dd2f5f9f5" providerId="Windows Live" clId="Web-{55CC0632-3554-4EFA-930F-10DF84BCA360}" dt="2018-12-20T08:49:27.038" v="15" actId="1076"/>
          <ac:spMkLst>
            <pc:docMk/>
            <pc:sldMk cId="0" sldId="256"/>
            <ac:spMk id="3077" creationId="{00000000-0000-0000-0000-000000000000}"/>
          </ac:spMkLst>
        </pc:spChg>
      </pc:sldChg>
      <pc:sldChg chg="delSp modSp">
        <pc:chgData name="태준 손" userId="3c94f37dd2f5f9f5" providerId="Windows Live" clId="Web-{55CC0632-3554-4EFA-930F-10DF84BCA360}" dt="2018-12-20T10:07:22.707" v="748" actId="1076"/>
        <pc:sldMkLst>
          <pc:docMk/>
          <pc:sldMk cId="0" sldId="266"/>
        </pc:sldMkLst>
        <pc:spChg chg="del">
          <ac:chgData name="태준 손" userId="3c94f37dd2f5f9f5" providerId="Windows Live" clId="Web-{55CC0632-3554-4EFA-930F-10DF84BCA360}" dt="2018-12-20T10:07:21.347" v="747"/>
          <ac:spMkLst>
            <pc:docMk/>
            <pc:sldMk cId="0" sldId="266"/>
            <ac:spMk id="3" creationId="{16AE880B-C9DF-418F-A35E-561D8E563D17}"/>
          </ac:spMkLst>
        </pc:spChg>
        <pc:spChg chg="mod">
          <ac:chgData name="태준 손" userId="3c94f37dd2f5f9f5" providerId="Windows Live" clId="Web-{55CC0632-3554-4EFA-930F-10DF84BCA360}" dt="2018-12-20T10:07:22.707" v="748" actId="1076"/>
          <ac:spMkLst>
            <pc:docMk/>
            <pc:sldMk cId="0" sldId="266"/>
            <ac:spMk id="13316" creationId="{00000000-0000-0000-0000-000000000000}"/>
          </ac:spMkLst>
        </pc:spChg>
      </pc:sldChg>
      <pc:sldChg chg="delSp modSp">
        <pc:chgData name="태준 손" userId="3c94f37dd2f5f9f5" providerId="Windows Live" clId="Web-{55CC0632-3554-4EFA-930F-10DF84BCA360}" dt="2018-12-20T10:07:17.082" v="746" actId="1076"/>
        <pc:sldMkLst>
          <pc:docMk/>
          <pc:sldMk cId="0" sldId="267"/>
        </pc:sldMkLst>
        <pc:spChg chg="del">
          <ac:chgData name="태준 손" userId="3c94f37dd2f5f9f5" providerId="Windows Live" clId="Web-{55CC0632-3554-4EFA-930F-10DF84BCA360}" dt="2018-12-20T10:06:57.956" v="739"/>
          <ac:spMkLst>
            <pc:docMk/>
            <pc:sldMk cId="0" sldId="267"/>
            <ac:spMk id="3" creationId="{DA501A6F-70F0-48C4-8246-875B2B9AEC2D}"/>
          </ac:spMkLst>
        </pc:spChg>
        <pc:spChg chg="mod">
          <ac:chgData name="태준 손" userId="3c94f37dd2f5f9f5" providerId="Windows Live" clId="Web-{55CC0632-3554-4EFA-930F-10DF84BCA360}" dt="2018-12-20T10:07:17.082" v="746" actId="1076"/>
          <ac:spMkLst>
            <pc:docMk/>
            <pc:sldMk cId="0" sldId="267"/>
            <ac:spMk id="14340" creationId="{00000000-0000-0000-0000-000000000000}"/>
          </ac:spMkLst>
        </pc:spChg>
      </pc:sldChg>
      <pc:sldChg chg="modSp del">
        <pc:chgData name="태준 손" userId="3c94f37dd2f5f9f5" providerId="Windows Live" clId="Web-{55CC0632-3554-4EFA-930F-10DF84BCA360}" dt="2018-12-20T08:59:49.929" v="91"/>
        <pc:sldMkLst>
          <pc:docMk/>
          <pc:sldMk cId="2760360760" sldId="268"/>
        </pc:sldMkLst>
        <pc:spChg chg="mod">
          <ac:chgData name="태준 손" userId="3c94f37dd2f5f9f5" providerId="Windows Live" clId="Web-{55CC0632-3554-4EFA-930F-10DF84BCA360}" dt="2018-12-20T08:59:47.195" v="87" actId="20577"/>
          <ac:spMkLst>
            <pc:docMk/>
            <pc:sldMk cId="2760360760" sldId="268"/>
            <ac:spMk id="2" creationId="{2AE0A55E-B23A-4F56-9B06-9AFA3143B4BA}"/>
          </ac:spMkLst>
        </pc:spChg>
      </pc:sldChg>
      <pc:sldChg chg="addSp delSp modSp add replId">
        <pc:chgData name="태준 손" userId="3c94f37dd2f5f9f5" providerId="Windows Live" clId="Web-{55CC0632-3554-4EFA-930F-10DF84BCA360}" dt="2018-12-20T08:57:30.863" v="80" actId="1076"/>
        <pc:sldMkLst>
          <pc:docMk/>
          <pc:sldMk cId="1683213801" sldId="269"/>
        </pc:sldMkLst>
        <pc:spChg chg="add del mod">
          <ac:chgData name="태준 손" userId="3c94f37dd2f5f9f5" providerId="Windows Live" clId="Web-{55CC0632-3554-4EFA-930F-10DF84BCA360}" dt="2018-12-20T08:57:26.582" v="79" actId="1076"/>
          <ac:spMkLst>
            <pc:docMk/>
            <pc:sldMk cId="1683213801" sldId="269"/>
            <ac:spMk id="3" creationId="{C087D118-0324-429F-A768-E3205F133189}"/>
          </ac:spMkLst>
        </pc:spChg>
        <pc:spChg chg="del">
          <ac:chgData name="태준 손" userId="3c94f37dd2f5f9f5" providerId="Windows Live" clId="Web-{55CC0632-3554-4EFA-930F-10DF84BCA360}" dt="2018-12-20T08:53:05.090" v="33"/>
          <ac:spMkLst>
            <pc:docMk/>
            <pc:sldMk cId="1683213801" sldId="269"/>
            <ac:spMk id="4" creationId="{73283C17-4782-43D0-A0CB-858F91497628}"/>
          </ac:spMkLst>
        </pc:spChg>
        <pc:spChg chg="add mod">
          <ac:chgData name="태준 손" userId="3c94f37dd2f5f9f5" providerId="Windows Live" clId="Web-{55CC0632-3554-4EFA-930F-10DF84BCA360}" dt="2018-12-20T08:57:30.863" v="80" actId="1076"/>
          <ac:spMkLst>
            <pc:docMk/>
            <pc:sldMk cId="1683213801" sldId="269"/>
            <ac:spMk id="9" creationId="{7E3BE2E7-27B3-4DE5-9909-51B2F19C44FF}"/>
          </ac:spMkLst>
        </pc:spChg>
        <pc:spChg chg="mod">
          <ac:chgData name="태준 손" userId="3c94f37dd2f5f9f5" providerId="Windows Live" clId="Web-{55CC0632-3554-4EFA-930F-10DF84BCA360}" dt="2018-12-20T08:54:18.764" v="35" actId="1076"/>
          <ac:spMkLst>
            <pc:docMk/>
            <pc:sldMk cId="1683213801" sldId="269"/>
            <ac:spMk id="3076" creationId="{00000000-0000-0000-0000-000000000000}"/>
          </ac:spMkLst>
        </pc:spChg>
        <pc:spChg chg="del">
          <ac:chgData name="태준 손" userId="3c94f37dd2f5f9f5" providerId="Windows Live" clId="Web-{55CC0632-3554-4EFA-930F-10DF84BCA360}" dt="2018-12-20T08:53:06.200" v="34"/>
          <ac:spMkLst>
            <pc:docMk/>
            <pc:sldMk cId="1683213801" sldId="269"/>
            <ac:spMk id="3077" creationId="{00000000-0000-0000-0000-000000000000}"/>
          </ac:spMkLst>
        </pc:spChg>
        <pc:picChg chg="add mod">
          <ac:chgData name="태준 손" userId="3c94f37dd2f5f9f5" providerId="Windows Live" clId="Web-{55CC0632-3554-4EFA-930F-10DF84BCA360}" dt="2018-12-20T08:57:18.519" v="77" actId="1076"/>
          <ac:picMkLst>
            <pc:docMk/>
            <pc:sldMk cId="1683213801" sldId="269"/>
            <ac:picMk id="5" creationId="{5DD1D0A4-9D0F-49B1-A36B-C9B46A46B7D7}"/>
          </ac:picMkLst>
        </pc:picChg>
        <pc:picChg chg="add mod">
          <ac:chgData name="태준 손" userId="3c94f37dd2f5f9f5" providerId="Windows Live" clId="Web-{55CC0632-3554-4EFA-930F-10DF84BCA360}" dt="2018-12-20T08:57:21.222" v="78" actId="1076"/>
          <ac:picMkLst>
            <pc:docMk/>
            <pc:sldMk cId="1683213801" sldId="269"/>
            <ac:picMk id="7" creationId="{E60D9CDE-AB44-4BE7-95CF-8406275C32A5}"/>
          </ac:picMkLst>
        </pc:picChg>
      </pc:sldChg>
      <pc:sldChg chg="addSp delSp modSp add replId">
        <pc:chgData name="태준 손" userId="3c94f37dd2f5f9f5" providerId="Windows Live" clId="Web-{55CC0632-3554-4EFA-930F-10DF84BCA360}" dt="2018-12-20T09:13:55.358" v="203" actId="14100"/>
        <pc:sldMkLst>
          <pc:docMk/>
          <pc:sldMk cId="207284092" sldId="270"/>
        </pc:sldMkLst>
        <pc:spChg chg="del mod">
          <ac:chgData name="태준 손" userId="3c94f37dd2f5f9f5" providerId="Windows Live" clId="Web-{55CC0632-3554-4EFA-930F-10DF84BCA360}" dt="2018-12-20T09:05:57.486" v="146"/>
          <ac:spMkLst>
            <pc:docMk/>
            <pc:sldMk cId="207284092" sldId="270"/>
            <ac:spMk id="3" creationId="{C087D118-0324-429F-A768-E3205F133189}"/>
          </ac:spMkLst>
        </pc:spChg>
        <pc:spChg chg="mod">
          <ac:chgData name="태준 손" userId="3c94f37dd2f5f9f5" providerId="Windows Live" clId="Web-{55CC0632-3554-4EFA-930F-10DF84BCA360}" dt="2018-12-20T09:05:54.173" v="143" actId="1076"/>
          <ac:spMkLst>
            <pc:docMk/>
            <pc:sldMk cId="207284092" sldId="270"/>
            <ac:spMk id="9" creationId="{7E3BE2E7-27B3-4DE5-9909-51B2F19C44FF}"/>
          </ac:spMkLst>
        </pc:spChg>
        <pc:spChg chg="add del mod">
          <ac:chgData name="태준 손" userId="3c94f37dd2f5f9f5" providerId="Windows Live" clId="Web-{55CC0632-3554-4EFA-930F-10DF84BCA360}" dt="2018-12-20T09:06:02.189" v="147"/>
          <ac:spMkLst>
            <pc:docMk/>
            <pc:sldMk cId="207284092" sldId="270"/>
            <ac:spMk id="19" creationId="{D78DB0A4-0041-478E-8514-021A1D4500D8}"/>
          </ac:spMkLst>
        </pc:spChg>
        <pc:spChg chg="mod">
          <ac:chgData name="태준 손" userId="3c94f37dd2f5f9f5" providerId="Windows Live" clId="Web-{55CC0632-3554-4EFA-930F-10DF84BCA360}" dt="2018-12-20T09:00:00.976" v="94" actId="20577"/>
          <ac:spMkLst>
            <pc:docMk/>
            <pc:sldMk cId="207284092" sldId="270"/>
            <ac:spMk id="3076" creationId="{00000000-0000-0000-0000-000000000000}"/>
          </ac:spMkLst>
        </pc:spChg>
        <pc:picChg chg="add del mod">
          <ac:chgData name="태준 손" userId="3c94f37dd2f5f9f5" providerId="Windows Live" clId="Web-{55CC0632-3554-4EFA-930F-10DF84BCA360}" dt="2018-12-20T09:02:25.527" v="100"/>
          <ac:picMkLst>
            <pc:docMk/>
            <pc:sldMk cId="207284092" sldId="270"/>
            <ac:picMk id="2" creationId="{2E99FA69-9630-4A40-94FD-EEC14FEA60FD}"/>
          </ac:picMkLst>
        </pc:picChg>
        <pc:picChg chg="del">
          <ac:chgData name="태준 손" userId="3c94f37dd2f5f9f5" providerId="Windows Live" clId="Web-{55CC0632-3554-4EFA-930F-10DF84BCA360}" dt="2018-12-20T09:00:02.586" v="95"/>
          <ac:picMkLst>
            <pc:docMk/>
            <pc:sldMk cId="207284092" sldId="270"/>
            <ac:picMk id="5" creationId="{5DD1D0A4-9D0F-49B1-A36B-C9B46A46B7D7}"/>
          </ac:picMkLst>
        </pc:picChg>
        <pc:picChg chg="add del mod">
          <ac:chgData name="태준 손" userId="3c94f37dd2f5f9f5" providerId="Windows Live" clId="Web-{55CC0632-3554-4EFA-930F-10DF84BCA360}" dt="2018-12-20T09:04:05.951" v="109"/>
          <ac:picMkLst>
            <pc:docMk/>
            <pc:sldMk cId="207284092" sldId="270"/>
            <ac:picMk id="6" creationId="{6751FAE0-D768-498B-AA5E-6CA1072A457E}"/>
          </ac:picMkLst>
        </pc:picChg>
        <pc:picChg chg="del">
          <ac:chgData name="태준 손" userId="3c94f37dd2f5f9f5" providerId="Windows Live" clId="Web-{55CC0632-3554-4EFA-930F-10DF84BCA360}" dt="2018-12-20T09:00:03.164" v="96"/>
          <ac:picMkLst>
            <pc:docMk/>
            <pc:sldMk cId="207284092" sldId="270"/>
            <ac:picMk id="7" creationId="{E60D9CDE-AB44-4BE7-95CF-8406275C32A5}"/>
          </ac:picMkLst>
        </pc:picChg>
        <pc:picChg chg="add del mod">
          <ac:chgData name="태준 손" userId="3c94f37dd2f5f9f5" providerId="Windows Live" clId="Web-{55CC0632-3554-4EFA-930F-10DF84BCA360}" dt="2018-12-20T09:05:41.938" v="134"/>
          <ac:picMkLst>
            <pc:docMk/>
            <pc:sldMk cId="207284092" sldId="270"/>
            <ac:picMk id="10" creationId="{F0581B07-D88B-4213-A23D-5ACCF4893EB9}"/>
          </ac:picMkLst>
        </pc:picChg>
        <pc:picChg chg="add del mod">
          <ac:chgData name="태준 손" userId="3c94f37dd2f5f9f5" providerId="Windows Live" clId="Web-{55CC0632-3554-4EFA-930F-10DF84BCA360}" dt="2018-12-20T09:04:15.936" v="112"/>
          <ac:picMkLst>
            <pc:docMk/>
            <pc:sldMk cId="207284092" sldId="270"/>
            <ac:picMk id="12" creationId="{1E506AF1-677E-49FB-9403-EC3BB7675F53}"/>
          </ac:picMkLst>
        </pc:picChg>
        <pc:picChg chg="add del mod">
          <ac:chgData name="태준 손" userId="3c94f37dd2f5f9f5" providerId="Windows Live" clId="Web-{55CC0632-3554-4EFA-930F-10DF84BCA360}" dt="2018-12-20T09:05:26.407" v="124"/>
          <ac:picMkLst>
            <pc:docMk/>
            <pc:sldMk cId="207284092" sldId="270"/>
            <ac:picMk id="14" creationId="{9CF37735-F053-4C04-A19B-AA1CB27904F9}"/>
          </ac:picMkLst>
        </pc:picChg>
        <pc:picChg chg="add mod">
          <ac:chgData name="태준 손" userId="3c94f37dd2f5f9f5" providerId="Windows Live" clId="Web-{55CC0632-3554-4EFA-930F-10DF84BCA360}" dt="2018-12-20T09:13:55.358" v="203" actId="14100"/>
          <ac:picMkLst>
            <pc:docMk/>
            <pc:sldMk cId="207284092" sldId="270"/>
            <ac:picMk id="16" creationId="{2FB8FF3B-9ECE-462F-9D22-FD3B71DBB7EF}"/>
          </ac:picMkLst>
        </pc:picChg>
      </pc:sldChg>
      <pc:sldChg chg="addSp delSp modSp add ord replId">
        <pc:chgData name="태준 손" userId="3c94f37dd2f5f9f5" providerId="Windows Live" clId="Web-{55CC0632-3554-4EFA-930F-10DF84BCA360}" dt="2018-12-20T10:14:04.389" v="758"/>
        <pc:sldMkLst>
          <pc:docMk/>
          <pc:sldMk cId="2464475179" sldId="271"/>
        </pc:sldMkLst>
        <pc:spChg chg="mod">
          <ac:chgData name="태준 손" userId="3c94f37dd2f5f9f5" providerId="Windows Live" clId="Web-{55CC0632-3554-4EFA-930F-10DF84BCA360}" dt="2018-12-20T09:07:31.285" v="158" actId="20577"/>
          <ac:spMkLst>
            <pc:docMk/>
            <pc:sldMk cId="2464475179" sldId="271"/>
            <ac:spMk id="9" creationId="{7E3BE2E7-27B3-4DE5-9909-51B2F19C44FF}"/>
          </ac:spMkLst>
        </pc:spChg>
        <pc:picChg chg="add mod modCrop">
          <ac:chgData name="태준 손" userId="3c94f37dd2f5f9f5" providerId="Windows Live" clId="Web-{55CC0632-3554-4EFA-930F-10DF84BCA360}" dt="2018-12-20T10:14:04.389" v="758"/>
          <ac:picMkLst>
            <pc:docMk/>
            <pc:sldMk cId="2464475179" sldId="271"/>
            <ac:picMk id="2" creationId="{FFFA6E59-8A0C-48A5-8DED-99147735783A}"/>
          </ac:picMkLst>
        </pc:picChg>
        <pc:picChg chg="del">
          <ac:chgData name="태준 손" userId="3c94f37dd2f5f9f5" providerId="Windows Live" clId="Web-{55CC0632-3554-4EFA-930F-10DF84BCA360}" dt="2018-12-20T09:07:18.988" v="149"/>
          <ac:picMkLst>
            <pc:docMk/>
            <pc:sldMk cId="2464475179" sldId="271"/>
            <ac:picMk id="16" creationId="{2FB8FF3B-9ECE-462F-9D22-FD3B71DBB7EF}"/>
          </ac:picMkLst>
        </pc:picChg>
      </pc:sldChg>
      <pc:sldChg chg="add del ord replId">
        <pc:chgData name="태준 손" userId="3c94f37dd2f5f9f5" providerId="Windows Live" clId="Web-{55CC0632-3554-4EFA-930F-10DF84BCA360}" dt="2018-12-20T09:10:01.086" v="184"/>
        <pc:sldMkLst>
          <pc:docMk/>
          <pc:sldMk cId="2135196237" sldId="272"/>
        </pc:sldMkLst>
      </pc:sldChg>
      <pc:sldChg chg="addSp delSp modSp add replId">
        <pc:chgData name="태준 손" userId="3c94f37dd2f5f9f5" providerId="Windows Live" clId="Web-{55CC0632-3554-4EFA-930F-10DF84BCA360}" dt="2018-12-20T09:10:49.431" v="200" actId="1076"/>
        <pc:sldMkLst>
          <pc:docMk/>
          <pc:sldMk cId="2888154982" sldId="273"/>
        </pc:sldMkLst>
        <pc:spChg chg="mod">
          <ac:chgData name="태준 손" userId="3c94f37dd2f5f9f5" providerId="Windows Live" clId="Web-{55CC0632-3554-4EFA-930F-10DF84BCA360}" dt="2018-12-20T09:10:49.431" v="200" actId="1076"/>
          <ac:spMkLst>
            <pc:docMk/>
            <pc:sldMk cId="2888154982" sldId="273"/>
            <ac:spMk id="9" creationId="{7E3BE2E7-27B3-4DE5-9909-51B2F19C44FF}"/>
          </ac:spMkLst>
        </pc:spChg>
        <pc:spChg chg="mod">
          <ac:chgData name="태준 손" userId="3c94f37dd2f5f9f5" providerId="Windows Live" clId="Web-{55CC0632-3554-4EFA-930F-10DF84BCA360}" dt="2018-12-20T09:08:38.615" v="168" actId="20577"/>
          <ac:spMkLst>
            <pc:docMk/>
            <pc:sldMk cId="2888154982" sldId="273"/>
            <ac:spMk id="3076" creationId="{00000000-0000-0000-0000-000000000000}"/>
          </ac:spMkLst>
        </pc:spChg>
        <pc:picChg chg="del">
          <ac:chgData name="태준 손" userId="3c94f37dd2f5f9f5" providerId="Windows Live" clId="Web-{55CC0632-3554-4EFA-930F-10DF84BCA360}" dt="2018-12-20T09:08:43.427" v="169"/>
          <ac:picMkLst>
            <pc:docMk/>
            <pc:sldMk cId="2888154982" sldId="273"/>
            <ac:picMk id="2" creationId="{FFFA6E59-8A0C-48A5-8DED-99147735783A}"/>
          </ac:picMkLst>
        </pc:picChg>
        <pc:picChg chg="add del mod">
          <ac:chgData name="태준 손" userId="3c94f37dd2f5f9f5" providerId="Windows Live" clId="Web-{55CC0632-3554-4EFA-930F-10DF84BCA360}" dt="2018-12-20T09:09:31.116" v="177"/>
          <ac:picMkLst>
            <pc:docMk/>
            <pc:sldMk cId="2888154982" sldId="273"/>
            <ac:picMk id="3" creationId="{AD6372D3-58C2-4E46-B258-48C51A18FF91}"/>
          </ac:picMkLst>
        </pc:picChg>
        <pc:picChg chg="add del mod">
          <ac:chgData name="태준 손" userId="3c94f37dd2f5f9f5" providerId="Windows Live" clId="Web-{55CC0632-3554-4EFA-930F-10DF84BCA360}" dt="2018-12-20T09:10:21.195" v="185"/>
          <ac:picMkLst>
            <pc:docMk/>
            <pc:sldMk cId="2888154982" sldId="273"/>
            <ac:picMk id="5" creationId="{5AA27EC1-0BBA-4BB3-BA54-DF470AF565D9}"/>
          </ac:picMkLst>
        </pc:picChg>
        <pc:picChg chg="add mod">
          <ac:chgData name="태준 손" userId="3c94f37dd2f5f9f5" providerId="Windows Live" clId="Web-{55CC0632-3554-4EFA-930F-10DF84BCA360}" dt="2018-12-20T09:10:30.352" v="190" actId="1076"/>
          <ac:picMkLst>
            <pc:docMk/>
            <pc:sldMk cId="2888154982" sldId="273"/>
            <ac:picMk id="7" creationId="{6DC4B3FA-A8B3-4886-9C90-B7B5F1555DEB}"/>
          </ac:picMkLst>
        </pc:picChg>
      </pc:sldChg>
      <pc:sldChg chg="add del replId">
        <pc:chgData name="태준 손" userId="3c94f37dd2f5f9f5" providerId="Windows Live" clId="Web-{55CC0632-3554-4EFA-930F-10DF84BCA360}" dt="2018-12-20T09:46:44.034" v="399"/>
        <pc:sldMkLst>
          <pc:docMk/>
          <pc:sldMk cId="2032537212" sldId="274"/>
        </pc:sldMkLst>
      </pc:sldChg>
      <pc:sldChg chg="addSp delSp modSp add replId">
        <pc:chgData name="태준 손" userId="3c94f37dd2f5f9f5" providerId="Windows Live" clId="Web-{55CC0632-3554-4EFA-930F-10DF84BCA360}" dt="2018-12-20T10:01:20.228" v="656" actId="1076"/>
        <pc:sldMkLst>
          <pc:docMk/>
          <pc:sldMk cId="4220288209" sldId="275"/>
        </pc:sldMkLst>
        <pc:spChg chg="del">
          <ac:chgData name="태준 손" userId="3c94f37dd2f5f9f5" providerId="Windows Live" clId="Web-{55CC0632-3554-4EFA-930F-10DF84BCA360}" dt="2018-12-20T09:30:58.790" v="213"/>
          <ac:spMkLst>
            <pc:docMk/>
            <pc:sldMk cId="4220288209" sldId="275"/>
            <ac:spMk id="9" creationId="{7E3BE2E7-27B3-4DE5-9909-51B2F19C44FF}"/>
          </ac:spMkLst>
        </pc:spChg>
        <pc:spChg chg="mod">
          <ac:chgData name="태준 손" userId="3c94f37dd2f5f9f5" providerId="Windows Live" clId="Web-{55CC0632-3554-4EFA-930F-10DF84BCA360}" dt="2018-12-20T09:30:52.853" v="209" actId="20577"/>
          <ac:spMkLst>
            <pc:docMk/>
            <pc:sldMk cId="4220288209" sldId="275"/>
            <ac:spMk id="3076" creationId="{00000000-0000-0000-0000-000000000000}"/>
          </ac:spMkLst>
        </pc:spChg>
        <pc:picChg chg="add mod">
          <ac:chgData name="태준 손" userId="3c94f37dd2f5f9f5" providerId="Windows Live" clId="Web-{55CC0632-3554-4EFA-930F-10DF84BCA360}" dt="2018-12-20T10:01:20.228" v="656" actId="1076"/>
          <ac:picMkLst>
            <pc:docMk/>
            <pc:sldMk cId="4220288209" sldId="275"/>
            <ac:picMk id="2" creationId="{88A0F7BA-ED0D-43AE-85A3-E3FACA6DF54A}"/>
          </ac:picMkLst>
        </pc:picChg>
        <pc:picChg chg="del mod">
          <ac:chgData name="태준 손" userId="3c94f37dd2f5f9f5" providerId="Windows Live" clId="Web-{55CC0632-3554-4EFA-930F-10DF84BCA360}" dt="2018-12-20T09:30:56.821" v="212"/>
          <ac:picMkLst>
            <pc:docMk/>
            <pc:sldMk cId="4220288209" sldId="275"/>
            <ac:picMk id="7" creationId="{6DC4B3FA-A8B3-4886-9C90-B7B5F1555DEB}"/>
          </ac:picMkLst>
        </pc:picChg>
      </pc:sldChg>
      <pc:sldChg chg="addSp delSp modSp add replId">
        <pc:chgData name="태준 손" userId="3c94f37dd2f5f9f5" providerId="Windows Live" clId="Web-{55CC0632-3554-4EFA-930F-10DF84BCA360}" dt="2018-12-20T09:48:23.114" v="447" actId="1076"/>
        <pc:sldMkLst>
          <pc:docMk/>
          <pc:sldMk cId="1000917405" sldId="276"/>
        </pc:sldMkLst>
        <pc:spChg chg="add del mod">
          <ac:chgData name="태준 손" userId="3c94f37dd2f5f9f5" providerId="Windows Live" clId="Web-{55CC0632-3554-4EFA-930F-10DF84BCA360}" dt="2018-12-20T09:38:24.599" v="268"/>
          <ac:spMkLst>
            <pc:docMk/>
            <pc:sldMk cId="1000917405" sldId="276"/>
            <ac:spMk id="3" creationId="{4A108D02-9014-4D7D-B13F-C3A14D584B36}"/>
          </ac:spMkLst>
        </pc:spChg>
        <pc:spChg chg="add mod">
          <ac:chgData name="태준 손" userId="3c94f37dd2f5f9f5" providerId="Windows Live" clId="Web-{55CC0632-3554-4EFA-930F-10DF84BCA360}" dt="2018-12-20T09:40:00.586" v="292" actId="1076"/>
          <ac:spMkLst>
            <pc:docMk/>
            <pc:sldMk cId="1000917405" sldId="276"/>
            <ac:spMk id="6" creationId="{368CDCA4-ABB8-453A-9840-FEDBB5F33394}"/>
          </ac:spMkLst>
        </pc:spChg>
        <pc:spChg chg="add del mod">
          <ac:chgData name="태준 손" userId="3c94f37dd2f5f9f5" providerId="Windows Live" clId="Web-{55CC0632-3554-4EFA-930F-10DF84BCA360}" dt="2018-12-20T09:38:07.895" v="249"/>
          <ac:spMkLst>
            <pc:docMk/>
            <pc:sldMk cId="1000917405" sldId="276"/>
            <ac:spMk id="7" creationId="{FEC71C0C-EAAC-4F71-9CD6-50B24468481E}"/>
          </ac:spMkLst>
        </pc:spChg>
        <pc:spChg chg="add del mod">
          <ac:chgData name="태준 손" userId="3c94f37dd2f5f9f5" providerId="Windows Live" clId="Web-{55CC0632-3554-4EFA-930F-10DF84BCA360}" dt="2018-12-20T09:38:11.786" v="251"/>
          <ac:spMkLst>
            <pc:docMk/>
            <pc:sldMk cId="1000917405" sldId="276"/>
            <ac:spMk id="9" creationId="{6D482575-E984-445D-ABA2-BA6E3221A1DC}"/>
          </ac:spMkLst>
        </pc:spChg>
        <pc:spChg chg="add mod">
          <ac:chgData name="태준 손" userId="3c94f37dd2f5f9f5" providerId="Windows Live" clId="Web-{55CC0632-3554-4EFA-930F-10DF84BCA360}" dt="2018-12-20T09:48:23.114" v="447" actId="1076"/>
          <ac:spMkLst>
            <pc:docMk/>
            <pc:sldMk cId="1000917405" sldId="276"/>
            <ac:spMk id="11" creationId="{5067137B-A755-46AF-93F8-199D17BA677C}"/>
          </ac:spMkLst>
        </pc:spChg>
        <pc:spChg chg="del mod">
          <ac:chgData name="태준 손" userId="3c94f37dd2f5f9f5" providerId="Windows Live" clId="Web-{55CC0632-3554-4EFA-930F-10DF84BCA360}" dt="2018-12-20T09:37:53.285" v="240"/>
          <ac:spMkLst>
            <pc:docMk/>
            <pc:sldMk cId="1000917405" sldId="276"/>
            <ac:spMk id="3076" creationId="{00000000-0000-0000-0000-000000000000}"/>
          </ac:spMkLst>
        </pc:spChg>
        <pc:picChg chg="del">
          <ac:chgData name="태준 손" userId="3c94f37dd2f5f9f5" providerId="Windows Live" clId="Web-{55CC0632-3554-4EFA-930F-10DF84BCA360}" dt="2018-12-20T09:35:31.501" v="226"/>
          <ac:picMkLst>
            <pc:docMk/>
            <pc:sldMk cId="1000917405" sldId="276"/>
            <ac:picMk id="2" creationId="{88A0F7BA-ED0D-43AE-85A3-E3FACA6DF54A}"/>
          </ac:picMkLst>
        </pc:picChg>
      </pc:sldChg>
      <pc:sldChg chg="addSp delSp modSp add replId">
        <pc:chgData name="태준 손" userId="3c94f37dd2f5f9f5" providerId="Windows Live" clId="Web-{55CC0632-3554-4EFA-930F-10DF84BCA360}" dt="2018-12-20T09:51:12.681" v="491" actId="1076"/>
        <pc:sldMkLst>
          <pc:docMk/>
          <pc:sldMk cId="2844176226" sldId="277"/>
        </pc:sldMkLst>
        <pc:spChg chg="mod">
          <ac:chgData name="태준 손" userId="3c94f37dd2f5f9f5" providerId="Windows Live" clId="Web-{55CC0632-3554-4EFA-930F-10DF84BCA360}" dt="2018-12-20T09:49:06.178" v="452" actId="20577"/>
          <ac:spMkLst>
            <pc:docMk/>
            <pc:sldMk cId="2844176226" sldId="277"/>
            <ac:spMk id="6" creationId="{368CDCA4-ABB8-453A-9840-FEDBB5F33394}"/>
          </ac:spMkLst>
        </pc:spChg>
        <pc:spChg chg="add mod">
          <ac:chgData name="태준 손" userId="3c94f37dd2f5f9f5" providerId="Windows Live" clId="Web-{55CC0632-3554-4EFA-930F-10DF84BCA360}" dt="2018-12-20T09:51:12.681" v="491" actId="1076"/>
          <ac:spMkLst>
            <pc:docMk/>
            <pc:sldMk cId="2844176226" sldId="277"/>
            <ac:spMk id="9" creationId="{9B19F7F2-883A-4CC7-A117-F39DFDBF262F}"/>
          </ac:spMkLst>
        </pc:spChg>
        <pc:spChg chg="del mod">
          <ac:chgData name="태준 손" userId="3c94f37dd2f5f9f5" providerId="Windows Live" clId="Web-{55CC0632-3554-4EFA-930F-10DF84BCA360}" dt="2018-12-20T09:50:56.493" v="482"/>
          <ac:spMkLst>
            <pc:docMk/>
            <pc:sldMk cId="2844176226" sldId="277"/>
            <ac:spMk id="11" creationId="{5067137B-A755-46AF-93F8-199D17BA677C}"/>
          </ac:spMkLst>
        </pc:spChg>
        <pc:picChg chg="add del mod">
          <ac:chgData name="태준 손" userId="3c94f37dd2f5f9f5" providerId="Windows Live" clId="Web-{55CC0632-3554-4EFA-930F-10DF84BCA360}" dt="2018-12-20T09:49:58.539" v="468"/>
          <ac:picMkLst>
            <pc:docMk/>
            <pc:sldMk cId="2844176226" sldId="277"/>
            <ac:picMk id="2" creationId="{B48BA3B5-5436-47AC-8E5D-35C1C46C4910}"/>
          </ac:picMkLst>
        </pc:picChg>
        <pc:picChg chg="add del mod">
          <ac:chgData name="태준 손" userId="3c94f37dd2f5f9f5" providerId="Windows Live" clId="Web-{55CC0632-3554-4EFA-930F-10DF84BCA360}" dt="2018-12-20T09:50:22.336" v="472"/>
          <ac:picMkLst>
            <pc:docMk/>
            <pc:sldMk cId="2844176226" sldId="277"/>
            <ac:picMk id="4" creationId="{E17F1798-F000-4758-BD7B-34ACB7077112}"/>
          </ac:picMkLst>
        </pc:picChg>
        <pc:picChg chg="add mod">
          <ac:chgData name="태준 손" userId="3c94f37dd2f5f9f5" providerId="Windows Live" clId="Web-{55CC0632-3554-4EFA-930F-10DF84BCA360}" dt="2018-12-20T09:51:09.525" v="490" actId="1076"/>
          <ac:picMkLst>
            <pc:docMk/>
            <pc:sldMk cId="2844176226" sldId="277"/>
            <ac:picMk id="7" creationId="{BC898067-BFF7-422A-AE67-B4D449D8FA17}"/>
          </ac:picMkLst>
        </pc:picChg>
      </pc:sldChg>
      <pc:sldChg chg="addSp delSp modSp add replId">
        <pc:chgData name="태준 손" userId="3c94f37dd2f5f9f5" providerId="Windows Live" clId="Web-{55CC0632-3554-4EFA-930F-10DF84BCA360}" dt="2018-12-20T09:52:50.090" v="512" actId="1076"/>
        <pc:sldMkLst>
          <pc:docMk/>
          <pc:sldMk cId="2838857601" sldId="278"/>
        </pc:sldMkLst>
        <pc:spChg chg="mod">
          <ac:chgData name="태준 손" userId="3c94f37dd2f5f9f5" providerId="Windows Live" clId="Web-{55CC0632-3554-4EFA-930F-10DF84BCA360}" dt="2018-12-20T09:52:47.715" v="510" actId="20577"/>
          <ac:spMkLst>
            <pc:docMk/>
            <pc:sldMk cId="2838857601" sldId="278"/>
            <ac:spMk id="9" creationId="{9B19F7F2-883A-4CC7-A117-F39DFDBF262F}"/>
          </ac:spMkLst>
        </pc:spChg>
        <pc:picChg chg="add mod">
          <ac:chgData name="태준 손" userId="3c94f37dd2f5f9f5" providerId="Windows Live" clId="Web-{55CC0632-3554-4EFA-930F-10DF84BCA360}" dt="2018-12-20T09:52:50.090" v="512" actId="1076"/>
          <ac:picMkLst>
            <pc:docMk/>
            <pc:sldMk cId="2838857601" sldId="278"/>
            <ac:picMk id="2" creationId="{D2C95D90-6FDF-47C7-97D1-8E2C02A02120}"/>
          </ac:picMkLst>
        </pc:picChg>
        <pc:picChg chg="del">
          <ac:chgData name="태준 손" userId="3c94f37dd2f5f9f5" providerId="Windows Live" clId="Web-{55CC0632-3554-4EFA-930F-10DF84BCA360}" dt="2018-12-20T09:51:46.698" v="493"/>
          <ac:picMkLst>
            <pc:docMk/>
            <pc:sldMk cId="2838857601" sldId="278"/>
            <ac:picMk id="7" creationId="{BC898067-BFF7-422A-AE67-B4D449D8FA17}"/>
          </ac:picMkLst>
        </pc:picChg>
      </pc:sldChg>
      <pc:sldChg chg="addSp delSp modSp add replId">
        <pc:chgData name="태준 손" userId="3c94f37dd2f5f9f5" providerId="Windows Live" clId="Web-{55CC0632-3554-4EFA-930F-10DF84BCA360}" dt="2018-12-20T09:54:33.405" v="537" actId="1076"/>
        <pc:sldMkLst>
          <pc:docMk/>
          <pc:sldMk cId="1564545691" sldId="279"/>
        </pc:sldMkLst>
        <pc:spChg chg="mod">
          <ac:chgData name="태준 손" userId="3c94f37dd2f5f9f5" providerId="Windows Live" clId="Web-{55CC0632-3554-4EFA-930F-10DF84BCA360}" dt="2018-12-20T09:54:30.421" v="536" actId="1076"/>
          <ac:spMkLst>
            <pc:docMk/>
            <pc:sldMk cId="1564545691" sldId="279"/>
            <ac:spMk id="9" creationId="{9B19F7F2-883A-4CC7-A117-F39DFDBF262F}"/>
          </ac:spMkLst>
        </pc:spChg>
        <pc:picChg chg="del">
          <ac:chgData name="태준 손" userId="3c94f37dd2f5f9f5" providerId="Windows Live" clId="Web-{55CC0632-3554-4EFA-930F-10DF84BCA360}" dt="2018-12-20T09:53:10.669" v="524"/>
          <ac:picMkLst>
            <pc:docMk/>
            <pc:sldMk cId="1564545691" sldId="279"/>
            <ac:picMk id="2" creationId="{D2C95D90-6FDF-47C7-97D1-8E2C02A02120}"/>
          </ac:picMkLst>
        </pc:picChg>
        <pc:picChg chg="add mod modCrop">
          <ac:chgData name="태준 손" userId="3c94f37dd2f5f9f5" providerId="Windows Live" clId="Web-{55CC0632-3554-4EFA-930F-10DF84BCA360}" dt="2018-12-20T09:54:33.405" v="537" actId="1076"/>
          <ac:picMkLst>
            <pc:docMk/>
            <pc:sldMk cId="1564545691" sldId="279"/>
            <ac:picMk id="3" creationId="{AABA5942-C776-4416-8B3D-BF669D15D539}"/>
          </ac:picMkLst>
        </pc:picChg>
      </pc:sldChg>
      <pc:sldChg chg="addSp modSp add replId">
        <pc:chgData name="태준 손" userId="3c94f37dd2f5f9f5" providerId="Windows Live" clId="Web-{55CC0632-3554-4EFA-930F-10DF84BCA360}" dt="2018-12-20T10:07:49.895" v="755" actId="20577"/>
        <pc:sldMkLst>
          <pc:docMk/>
          <pc:sldMk cId="2034767909" sldId="280"/>
        </pc:sldMkLst>
        <pc:spChg chg="add mod">
          <ac:chgData name="태준 손" userId="3c94f37dd2f5f9f5" providerId="Windows Live" clId="Web-{55CC0632-3554-4EFA-930F-10DF84BCA360}" dt="2018-12-20T10:07:49.895" v="755" actId="20577"/>
          <ac:spMkLst>
            <pc:docMk/>
            <pc:sldMk cId="2034767909" sldId="280"/>
            <ac:spMk id="2" creationId="{9DBE9BE8-78DD-428F-9DCE-BA82E020E2E2}"/>
          </ac:spMkLst>
        </pc:spChg>
        <pc:picChg chg="mod">
          <ac:chgData name="태준 손" userId="3c94f37dd2f5f9f5" providerId="Windows Live" clId="Web-{55CC0632-3554-4EFA-930F-10DF84BCA360}" dt="2018-12-20T09:58:37.630" v="598" actId="1076"/>
          <ac:picMkLst>
            <pc:docMk/>
            <pc:sldMk cId="2034767909" sldId="280"/>
            <ac:picMk id="3" creationId="{AABA5942-C776-4416-8B3D-BF669D15D539}"/>
          </ac:picMkLst>
        </pc:picChg>
      </pc:sldChg>
      <pc:sldChg chg="addSp delSp modSp add replId">
        <pc:chgData name="태준 손" userId="3c94f37dd2f5f9f5" providerId="Windows Live" clId="Web-{55CC0632-3554-4EFA-930F-10DF84BCA360}" dt="2018-12-20T10:04:27.171" v="711" actId="1076"/>
        <pc:sldMkLst>
          <pc:docMk/>
          <pc:sldMk cId="1518155296" sldId="281"/>
        </pc:sldMkLst>
        <pc:spChg chg="mod">
          <ac:chgData name="태준 손" userId="3c94f37dd2f5f9f5" providerId="Windows Live" clId="Web-{55CC0632-3554-4EFA-930F-10DF84BCA360}" dt="2018-12-20T10:04:21.858" v="709" actId="1076"/>
          <ac:spMkLst>
            <pc:docMk/>
            <pc:sldMk cId="1518155296" sldId="281"/>
            <ac:spMk id="6" creationId="{368CDCA4-ABB8-453A-9840-FEDBB5F33394}"/>
          </ac:spMkLst>
        </pc:spChg>
        <pc:spChg chg="mod">
          <ac:chgData name="태준 손" userId="3c94f37dd2f5f9f5" providerId="Windows Live" clId="Web-{55CC0632-3554-4EFA-930F-10DF84BCA360}" dt="2018-12-20T10:04:23.311" v="710" actId="1076"/>
          <ac:spMkLst>
            <pc:docMk/>
            <pc:sldMk cId="1518155296" sldId="281"/>
            <ac:spMk id="9" creationId="{9B19F7F2-883A-4CC7-A117-F39DFDBF262F}"/>
          </ac:spMkLst>
        </pc:spChg>
        <pc:spChg chg="add mod">
          <ac:chgData name="태준 손" userId="3c94f37dd2f5f9f5" providerId="Windows Live" clId="Web-{55CC0632-3554-4EFA-930F-10DF84BCA360}" dt="2018-12-20T10:04:27.171" v="711" actId="1076"/>
          <ac:spMkLst>
            <pc:docMk/>
            <pc:sldMk cId="1518155296" sldId="281"/>
            <ac:spMk id="13" creationId="{934BA169-B15C-4A0E-9D02-C7EA4EBF727A}"/>
          </ac:spMkLst>
        </pc:spChg>
        <pc:picChg chg="add mod">
          <ac:chgData name="태준 손" userId="3c94f37dd2f5f9f5" providerId="Windows Live" clId="Web-{55CC0632-3554-4EFA-930F-10DF84BCA360}" dt="2018-12-20T10:04:16.217" v="708" actId="1076"/>
          <ac:picMkLst>
            <pc:docMk/>
            <pc:sldMk cId="1518155296" sldId="281"/>
            <ac:picMk id="2" creationId="{5A217DF4-C587-4846-B7A1-749D72B01DBB}"/>
          </ac:picMkLst>
        </pc:picChg>
        <pc:picChg chg="del">
          <ac:chgData name="태준 손" userId="3c94f37dd2f5f9f5" providerId="Windows Live" clId="Web-{55CC0632-3554-4EFA-930F-10DF84BCA360}" dt="2018-12-20T09:55:43.501" v="540"/>
          <ac:picMkLst>
            <pc:docMk/>
            <pc:sldMk cId="1518155296" sldId="281"/>
            <ac:picMk id="3" creationId="{AABA5942-C776-4416-8B3D-BF669D15D539}"/>
          </ac:picMkLst>
        </pc:picChg>
        <pc:picChg chg="add mod modCrop">
          <ac:chgData name="태준 손" userId="3c94f37dd2f5f9f5" providerId="Windows Live" clId="Web-{55CC0632-3554-4EFA-930F-10DF84BCA360}" dt="2018-12-20T10:04:12.342" v="707" actId="1076"/>
          <ac:picMkLst>
            <pc:docMk/>
            <pc:sldMk cId="1518155296" sldId="281"/>
            <ac:picMk id="5" creationId="{AC6CF663-C461-4B0E-8A48-72630E6D914B}"/>
          </ac:picMkLst>
        </pc:picChg>
        <pc:picChg chg="add mod">
          <ac:chgData name="태준 손" userId="3c94f37dd2f5f9f5" providerId="Windows Live" clId="Web-{55CC0632-3554-4EFA-930F-10DF84BCA360}" dt="2018-12-20T10:04:08.748" v="705" actId="1076"/>
          <ac:picMkLst>
            <pc:docMk/>
            <pc:sldMk cId="1518155296" sldId="281"/>
            <ac:picMk id="8" creationId="{73DC39B6-0D5E-4BF3-9A62-7F360D5A9DE7}"/>
          </ac:picMkLst>
        </pc:picChg>
        <pc:picChg chg="add mod modCrop">
          <ac:chgData name="태준 손" userId="3c94f37dd2f5f9f5" providerId="Windows Live" clId="Web-{55CC0632-3554-4EFA-930F-10DF84BCA360}" dt="2018-12-20T10:04:10.686" v="706" actId="1076"/>
          <ac:picMkLst>
            <pc:docMk/>
            <pc:sldMk cId="1518155296" sldId="281"/>
            <ac:picMk id="11" creationId="{5079BFE2-B9BF-4104-BE68-8DE6267424D6}"/>
          </ac:picMkLst>
        </pc:picChg>
      </pc:sldChg>
      <pc:sldChg chg="addSp delSp modSp add ord replId">
        <pc:chgData name="태준 손" userId="3c94f37dd2f5f9f5" providerId="Windows Live" clId="Web-{55CC0632-3554-4EFA-930F-10DF84BCA360}" dt="2018-12-20T10:08:20.958" v="756" actId="1076"/>
        <pc:sldMkLst>
          <pc:docMk/>
          <pc:sldMk cId="2762092412" sldId="282"/>
        </pc:sldMkLst>
        <pc:spChg chg="mod">
          <ac:chgData name="태준 손" userId="3c94f37dd2f5f9f5" providerId="Windows Live" clId="Web-{55CC0632-3554-4EFA-930F-10DF84BCA360}" dt="2018-12-20T10:08:20.958" v="756" actId="1076"/>
          <ac:spMkLst>
            <pc:docMk/>
            <pc:sldMk cId="2762092412" sldId="282"/>
            <ac:spMk id="9" creationId="{9B19F7F2-883A-4CC7-A117-F39DFDBF262F}"/>
          </ac:spMkLst>
        </pc:spChg>
        <pc:picChg chg="add mod modCrop">
          <ac:chgData name="태준 손" userId="3c94f37dd2f5f9f5" providerId="Windows Live" clId="Web-{55CC0632-3554-4EFA-930F-10DF84BCA360}" dt="2018-12-20T10:06:17.799" v="727"/>
          <ac:picMkLst>
            <pc:docMk/>
            <pc:sldMk cId="2762092412" sldId="282"/>
            <ac:picMk id="2" creationId="{2FBF3399-FBE0-416C-B066-A617E4CE7456}"/>
          </ac:picMkLst>
        </pc:picChg>
        <pc:picChg chg="del">
          <ac:chgData name="태준 손" userId="3c94f37dd2f5f9f5" providerId="Windows Live" clId="Web-{55CC0632-3554-4EFA-930F-10DF84BCA360}" dt="2018-12-20T10:06:05.220" v="721"/>
          <ac:picMkLst>
            <pc:docMk/>
            <pc:sldMk cId="2762092412" sldId="282"/>
            <ac:picMk id="3" creationId="{AABA5942-C776-4416-8B3D-BF669D15D539}"/>
          </ac:picMkLst>
        </pc:picChg>
      </pc:sldChg>
    </pc:docChg>
  </pc:docChgLst>
  <pc:docChgLst>
    <pc:chgData name="태준 손" userId="3c94f37dd2f5f9f5" providerId="Windows Live" clId="Web-{1638CA74-503E-469A-91FB-FF435E4FE8AC}"/>
    <pc:docChg chg="addSld delSld modSld">
      <pc:chgData name="태준 손" userId="3c94f37dd2f5f9f5" providerId="Windows Live" clId="Web-{1638CA74-503E-469A-91FB-FF435E4FE8AC}" dt="2018-12-10T16:04:51.166" v="882" actId="20577"/>
      <pc:docMkLst>
        <pc:docMk/>
      </pc:docMkLst>
      <pc:sldChg chg="modSp">
        <pc:chgData name="태준 손" userId="3c94f37dd2f5f9f5" providerId="Windows Live" clId="Web-{1638CA74-503E-469A-91FB-FF435E4FE8AC}" dt="2018-12-10T15:51:59.120" v="737" actId="20577"/>
        <pc:sldMkLst>
          <pc:docMk/>
          <pc:sldMk cId="0" sldId="258"/>
        </pc:sldMkLst>
        <pc:spChg chg="mod">
          <ac:chgData name="태준 손" userId="3c94f37dd2f5f9f5" providerId="Windows Live" clId="Web-{1638CA74-503E-469A-91FB-FF435E4FE8AC}" dt="2018-12-10T15:51:59.120" v="737" actId="20577"/>
          <ac:spMkLst>
            <pc:docMk/>
            <pc:sldMk cId="0" sldId="258"/>
            <ac:spMk id="5125" creationId="{00000000-0000-0000-0000-000000000000}"/>
          </ac:spMkLst>
        </pc:spChg>
      </pc:sldChg>
      <pc:sldChg chg="modSp">
        <pc:chgData name="태준 손" userId="3c94f37dd2f5f9f5" providerId="Windows Live" clId="Web-{1638CA74-503E-469A-91FB-FF435E4FE8AC}" dt="2018-12-10T07:09:07.905" v="17" actId="20577"/>
        <pc:sldMkLst>
          <pc:docMk/>
          <pc:sldMk cId="0" sldId="259"/>
        </pc:sldMkLst>
        <pc:spChg chg="mod">
          <ac:chgData name="태준 손" userId="3c94f37dd2f5f9f5" providerId="Windows Live" clId="Web-{1638CA74-503E-469A-91FB-FF435E4FE8AC}" dt="2018-12-10T07:09:07.905" v="17" actId="20577"/>
          <ac:spMkLst>
            <pc:docMk/>
            <pc:sldMk cId="0" sldId="259"/>
            <ac:spMk id="6149" creationId="{00000000-0000-0000-0000-000000000000}"/>
          </ac:spMkLst>
        </pc:spChg>
      </pc:sldChg>
      <pc:sldChg chg="modSp del">
        <pc:chgData name="태준 손" userId="3c94f37dd2f5f9f5" providerId="Windows Live" clId="Web-{1638CA74-503E-469A-91FB-FF435E4FE8AC}" dt="2018-12-10T15:51:14.198" v="727"/>
        <pc:sldMkLst>
          <pc:docMk/>
          <pc:sldMk cId="0" sldId="264"/>
        </pc:sldMkLst>
        <pc:spChg chg="mod">
          <ac:chgData name="태준 손" userId="3c94f37dd2f5f9f5" providerId="Windows Live" clId="Web-{1638CA74-503E-469A-91FB-FF435E4FE8AC}" dt="2018-12-10T15:36:06.136" v="543" actId="20577"/>
          <ac:spMkLst>
            <pc:docMk/>
            <pc:sldMk cId="0" sldId="264"/>
            <ac:spMk id="11269" creationId="{00000000-0000-0000-0000-000000000000}"/>
          </ac:spMkLst>
        </pc:spChg>
      </pc:sldChg>
      <pc:sldChg chg="del">
        <pc:chgData name="태준 손" userId="3c94f37dd2f5f9f5" providerId="Windows Live" clId="Web-{1638CA74-503E-469A-91FB-FF435E4FE8AC}" dt="2018-12-10T08:47:18.442" v="18"/>
        <pc:sldMkLst>
          <pc:docMk/>
          <pc:sldMk cId="0" sldId="265"/>
        </pc:sldMkLst>
      </pc:sldChg>
      <pc:sldChg chg="modSp">
        <pc:chgData name="태준 손" userId="3c94f37dd2f5f9f5" providerId="Windows Live" clId="Web-{1638CA74-503E-469A-91FB-FF435E4FE8AC}" dt="2018-12-10T15:52:18.213" v="742" actId="20577"/>
        <pc:sldMkLst>
          <pc:docMk/>
          <pc:sldMk cId="1809601920" sldId="271"/>
        </pc:sldMkLst>
        <pc:spChg chg="mod">
          <ac:chgData name="태준 손" userId="3c94f37dd2f5f9f5" providerId="Windows Live" clId="Web-{1638CA74-503E-469A-91FB-FF435E4FE8AC}" dt="2018-12-10T15:52:18.213" v="742" actId="20577"/>
          <ac:spMkLst>
            <pc:docMk/>
            <pc:sldMk cId="1809601920" sldId="271"/>
            <ac:spMk id="5125" creationId="{00000000-0000-0000-0000-000000000000}"/>
          </ac:spMkLst>
        </pc:spChg>
      </pc:sldChg>
      <pc:sldChg chg="modSp">
        <pc:chgData name="태준 손" userId="3c94f37dd2f5f9f5" providerId="Windows Live" clId="Web-{1638CA74-503E-469A-91FB-FF435E4FE8AC}" dt="2018-12-10T15:21:17.386" v="411" actId="1076"/>
        <pc:sldMkLst>
          <pc:docMk/>
          <pc:sldMk cId="4022125275" sldId="272"/>
        </pc:sldMkLst>
        <pc:spChg chg="mod">
          <ac:chgData name="태준 손" userId="3c94f37dd2f5f9f5" providerId="Windows Live" clId="Web-{1638CA74-503E-469A-91FB-FF435E4FE8AC}" dt="2018-12-10T15:21:17.386" v="411" actId="1076"/>
          <ac:spMkLst>
            <pc:docMk/>
            <pc:sldMk cId="4022125275" sldId="272"/>
            <ac:spMk id="2" creationId="{7E8C1C9D-09EF-4933-9489-58561AF99CB4}"/>
          </ac:spMkLst>
        </pc:spChg>
        <pc:spChg chg="mod">
          <ac:chgData name="태준 손" userId="3c94f37dd2f5f9f5" providerId="Windows Live" clId="Web-{1638CA74-503E-469A-91FB-FF435E4FE8AC}" dt="2018-12-10T15:12:26.589" v="354" actId="20577"/>
          <ac:spMkLst>
            <pc:docMk/>
            <pc:sldMk cId="4022125275" sldId="272"/>
            <ac:spMk id="6148" creationId="{00000000-0000-0000-0000-000000000000}"/>
          </ac:spMkLst>
        </pc:spChg>
      </pc:sldChg>
      <pc:sldChg chg="modSp">
        <pc:chgData name="태준 손" userId="3c94f37dd2f5f9f5" providerId="Windows Live" clId="Web-{1638CA74-503E-469A-91FB-FF435E4FE8AC}" dt="2018-12-10T16:04:51.166" v="882" actId="20577"/>
        <pc:sldMkLst>
          <pc:docMk/>
          <pc:sldMk cId="627624249" sldId="273"/>
        </pc:sldMkLst>
        <pc:spChg chg="mod">
          <ac:chgData name="태준 손" userId="3c94f37dd2f5f9f5" providerId="Windows Live" clId="Web-{1638CA74-503E-469A-91FB-FF435E4FE8AC}" dt="2018-12-10T15:12:52.308" v="361" actId="20577"/>
          <ac:spMkLst>
            <pc:docMk/>
            <pc:sldMk cId="627624249" sldId="273"/>
            <ac:spMk id="6148" creationId="{00000000-0000-0000-0000-000000000000}"/>
          </ac:spMkLst>
        </pc:spChg>
        <pc:spChg chg="mod">
          <ac:chgData name="태준 손" userId="3c94f37dd2f5f9f5" providerId="Windows Live" clId="Web-{1638CA74-503E-469A-91FB-FF435E4FE8AC}" dt="2018-12-10T16:04:51.166" v="882" actId="20577"/>
          <ac:spMkLst>
            <pc:docMk/>
            <pc:sldMk cId="627624249" sldId="273"/>
            <ac:spMk id="6149" creationId="{00000000-0000-0000-0000-000000000000}"/>
          </ac:spMkLst>
        </pc:spChg>
      </pc:sldChg>
      <pc:sldChg chg="modSp">
        <pc:chgData name="태준 손" userId="3c94f37dd2f5f9f5" providerId="Windows Live" clId="Web-{1638CA74-503E-469A-91FB-FF435E4FE8AC}" dt="2018-12-10T05:13:58.631" v="6" actId="20577"/>
        <pc:sldMkLst>
          <pc:docMk/>
          <pc:sldMk cId="1285533647" sldId="276"/>
        </pc:sldMkLst>
        <pc:spChg chg="mod">
          <ac:chgData name="태준 손" userId="3c94f37dd2f5f9f5" providerId="Windows Live" clId="Web-{1638CA74-503E-469A-91FB-FF435E4FE8AC}" dt="2018-12-10T05:13:58.631" v="6" actId="20577"/>
          <ac:spMkLst>
            <pc:docMk/>
            <pc:sldMk cId="1285533647" sldId="276"/>
            <ac:spMk id="3077" creationId="{00000000-0000-0000-0000-000000000000}"/>
          </ac:spMkLst>
        </pc:spChg>
      </pc:sldChg>
      <pc:sldChg chg="addSp delSp modSp">
        <pc:chgData name="태준 손" userId="3c94f37dd2f5f9f5" providerId="Windows Live" clId="Web-{1638CA74-503E-469A-91FB-FF435E4FE8AC}" dt="2018-12-10T15:53:13.979" v="748" actId="20577"/>
        <pc:sldMkLst>
          <pc:docMk/>
          <pc:sldMk cId="3996529954" sldId="277"/>
        </pc:sldMkLst>
        <pc:spChg chg="add mod">
          <ac:chgData name="태준 손" userId="3c94f37dd2f5f9f5" providerId="Windows Live" clId="Web-{1638CA74-503E-469A-91FB-FF435E4FE8AC}" dt="2018-12-10T15:53:13.979" v="748" actId="20577"/>
          <ac:spMkLst>
            <pc:docMk/>
            <pc:sldMk cId="3996529954" sldId="277"/>
            <ac:spMk id="2" creationId="{CE6B34B3-E81C-4E63-A219-0E0DFB7DDF0A}"/>
          </ac:spMkLst>
        </pc:spChg>
        <pc:spChg chg="del mod">
          <ac:chgData name="태준 손" userId="3c94f37dd2f5f9f5" providerId="Windows Live" clId="Web-{1638CA74-503E-469A-91FB-FF435E4FE8AC}" dt="2018-12-10T15:37:55.839" v="580"/>
          <ac:spMkLst>
            <pc:docMk/>
            <pc:sldMk cId="3996529954" sldId="277"/>
            <ac:spMk id="11269" creationId="{00000000-0000-0000-0000-000000000000}"/>
          </ac:spMkLst>
        </pc:spChg>
      </pc:sldChg>
      <pc:sldChg chg="del">
        <pc:chgData name="태준 손" userId="3c94f37dd2f5f9f5" providerId="Windows Live" clId="Web-{1638CA74-503E-469A-91FB-FF435E4FE8AC}" dt="2018-12-10T08:47:20.489" v="19"/>
        <pc:sldMkLst>
          <pc:docMk/>
          <pc:sldMk cId="859516988" sldId="278"/>
        </pc:sldMkLst>
      </pc:sldChg>
      <pc:sldChg chg="del">
        <pc:chgData name="태준 손" userId="3c94f37dd2f5f9f5" providerId="Windows Live" clId="Web-{1638CA74-503E-469A-91FB-FF435E4FE8AC}" dt="2018-12-10T08:47:21.677" v="20"/>
        <pc:sldMkLst>
          <pc:docMk/>
          <pc:sldMk cId="4160903417" sldId="279"/>
        </pc:sldMkLst>
      </pc:sldChg>
      <pc:sldChg chg="modSp">
        <pc:chgData name="태준 손" userId="3c94f37dd2f5f9f5" providerId="Windows Live" clId="Web-{1638CA74-503E-469A-91FB-FF435E4FE8AC}" dt="2018-12-10T15:30:20.089" v="536" actId="20577"/>
        <pc:sldMkLst>
          <pc:docMk/>
          <pc:sldMk cId="244543876" sldId="280"/>
        </pc:sldMkLst>
        <pc:spChg chg="mod">
          <ac:chgData name="태준 손" userId="3c94f37dd2f5f9f5" providerId="Windows Live" clId="Web-{1638CA74-503E-469A-91FB-FF435E4FE8AC}" dt="2018-12-10T15:20:42.995" v="407" actId="20577"/>
          <ac:spMkLst>
            <pc:docMk/>
            <pc:sldMk cId="244543876" sldId="280"/>
            <ac:spMk id="6148" creationId="{00000000-0000-0000-0000-000000000000}"/>
          </ac:spMkLst>
        </pc:spChg>
        <pc:spChg chg="mod">
          <ac:chgData name="태준 손" userId="3c94f37dd2f5f9f5" providerId="Windows Live" clId="Web-{1638CA74-503E-469A-91FB-FF435E4FE8AC}" dt="2018-12-10T15:30:20.089" v="536" actId="20577"/>
          <ac:spMkLst>
            <pc:docMk/>
            <pc:sldMk cId="244543876" sldId="280"/>
            <ac:spMk id="6149" creationId="{00000000-0000-0000-0000-000000000000}"/>
          </ac:spMkLst>
        </pc:spChg>
      </pc:sldChg>
      <pc:sldChg chg="modSp add replId">
        <pc:chgData name="태준 손" userId="3c94f37dd2f5f9f5" providerId="Windows Live" clId="Web-{1638CA74-503E-469A-91FB-FF435E4FE8AC}" dt="2018-12-10T15:12:48.855" v="360" actId="20577"/>
        <pc:sldMkLst>
          <pc:docMk/>
          <pc:sldMk cId="3472013507" sldId="281"/>
        </pc:sldMkLst>
        <pc:spChg chg="mod">
          <ac:chgData name="태준 손" userId="3c94f37dd2f5f9f5" providerId="Windows Live" clId="Web-{1638CA74-503E-469A-91FB-FF435E4FE8AC}" dt="2018-12-10T14:59:55.949" v="333" actId="20577"/>
          <ac:spMkLst>
            <pc:docMk/>
            <pc:sldMk cId="3472013507" sldId="281"/>
            <ac:spMk id="2" creationId="{7E8C1C9D-09EF-4933-9489-58561AF99CB4}"/>
          </ac:spMkLst>
        </pc:spChg>
        <pc:spChg chg="mod">
          <ac:chgData name="태준 손" userId="3c94f37dd2f5f9f5" providerId="Windows Live" clId="Web-{1638CA74-503E-469A-91FB-FF435E4FE8AC}" dt="2018-12-10T15:12:48.855" v="360" actId="20577"/>
          <ac:spMkLst>
            <pc:docMk/>
            <pc:sldMk cId="3472013507" sldId="281"/>
            <ac:spMk id="6148" creationId="{00000000-0000-0000-0000-000000000000}"/>
          </ac:spMkLst>
        </pc:spChg>
      </pc:sldChg>
      <pc:sldChg chg="modSp add del replId">
        <pc:chgData name="태준 손" userId="3c94f37dd2f5f9f5" providerId="Windows Live" clId="Web-{1638CA74-503E-469A-91FB-FF435E4FE8AC}" dt="2018-12-10T14:58:07.590" v="317"/>
        <pc:sldMkLst>
          <pc:docMk/>
          <pc:sldMk cId="1265175269" sldId="282"/>
        </pc:sldMkLst>
        <pc:spChg chg="mod">
          <ac:chgData name="태준 손" userId="3c94f37dd2f5f9f5" providerId="Windows Live" clId="Web-{1638CA74-503E-469A-91FB-FF435E4FE8AC}" dt="2018-12-10T14:58:06.184" v="316" actId="20577"/>
          <ac:spMkLst>
            <pc:docMk/>
            <pc:sldMk cId="1265175269" sldId="282"/>
            <ac:spMk id="2" creationId="{7E8C1C9D-09EF-4933-9489-58561AF99CB4}"/>
          </ac:spMkLst>
        </pc:spChg>
        <pc:spChg chg="mod">
          <ac:chgData name="태준 손" userId="3c94f37dd2f5f9f5" providerId="Windows Live" clId="Web-{1638CA74-503E-469A-91FB-FF435E4FE8AC}" dt="2018-12-10T14:37:17.356" v="249" actId="20577"/>
          <ac:spMkLst>
            <pc:docMk/>
            <pc:sldMk cId="1265175269" sldId="282"/>
            <ac:spMk id="6148" creationId="{00000000-0000-0000-0000-000000000000}"/>
          </ac:spMkLst>
        </pc:spChg>
      </pc:sldChg>
      <pc:sldChg chg="modSp add replId">
        <pc:chgData name="태준 손" userId="3c94f37dd2f5f9f5" providerId="Windows Live" clId="Web-{1638CA74-503E-469A-91FB-FF435E4FE8AC}" dt="2018-12-10T15:30:26.167" v="537" actId="20577"/>
        <pc:sldMkLst>
          <pc:docMk/>
          <pc:sldMk cId="1941380376" sldId="283"/>
        </pc:sldMkLst>
        <pc:spChg chg="mod">
          <ac:chgData name="태준 손" userId="3c94f37dd2f5f9f5" providerId="Windows Live" clId="Web-{1638CA74-503E-469A-91FB-FF435E4FE8AC}" dt="2018-12-10T15:12:58.058" v="362" actId="20577"/>
          <ac:spMkLst>
            <pc:docMk/>
            <pc:sldMk cId="1941380376" sldId="283"/>
            <ac:spMk id="6148" creationId="{00000000-0000-0000-0000-000000000000}"/>
          </ac:spMkLst>
        </pc:spChg>
        <pc:spChg chg="mod">
          <ac:chgData name="태준 손" userId="3c94f37dd2f5f9f5" providerId="Windows Live" clId="Web-{1638CA74-503E-469A-91FB-FF435E4FE8AC}" dt="2018-12-10T15:30:26.167" v="537" actId="20577"/>
          <ac:spMkLst>
            <pc:docMk/>
            <pc:sldMk cId="1941380376" sldId="283"/>
            <ac:spMk id="6149" creationId="{00000000-0000-0000-0000-000000000000}"/>
          </ac:spMkLst>
        </pc:spChg>
      </pc:sldChg>
      <pc:sldChg chg="modSp add replId">
        <pc:chgData name="태준 손" userId="3c94f37dd2f5f9f5" providerId="Windows Live" clId="Web-{1638CA74-503E-469A-91FB-FF435E4FE8AC}" dt="2018-12-10T15:58:19.151" v="826" actId="20577"/>
        <pc:sldMkLst>
          <pc:docMk/>
          <pc:sldMk cId="3063654851" sldId="284"/>
        </pc:sldMkLst>
        <pc:spChg chg="mod">
          <ac:chgData name="태준 손" userId="3c94f37dd2f5f9f5" providerId="Windows Live" clId="Web-{1638CA74-503E-469A-91FB-FF435E4FE8AC}" dt="2018-12-10T15:58:19.151" v="826" actId="20577"/>
          <ac:spMkLst>
            <pc:docMk/>
            <pc:sldMk cId="3063654851" sldId="284"/>
            <ac:spMk id="2" creationId="{CE6B34B3-E81C-4E63-A219-0E0DFB7DDF0A}"/>
          </ac:spMkLst>
        </pc:spChg>
      </pc:sldChg>
      <pc:sldChg chg="modSp add replId">
        <pc:chgData name="태준 손" userId="3c94f37dd2f5f9f5" providerId="Windows Live" clId="Web-{1638CA74-503E-469A-91FB-FF435E4FE8AC}" dt="2018-12-10T16:01:47.838" v="877" actId="20577"/>
        <pc:sldMkLst>
          <pc:docMk/>
          <pc:sldMk cId="2118630515" sldId="285"/>
        </pc:sldMkLst>
        <pc:spChg chg="mod">
          <ac:chgData name="태준 손" userId="3c94f37dd2f5f9f5" providerId="Windows Live" clId="Web-{1638CA74-503E-469A-91FB-FF435E4FE8AC}" dt="2018-12-10T16:01:47.838" v="877" actId="20577"/>
          <ac:spMkLst>
            <pc:docMk/>
            <pc:sldMk cId="2118630515" sldId="285"/>
            <ac:spMk id="2" creationId="{CE6B34B3-E81C-4E63-A219-0E0DFB7DDF0A}"/>
          </ac:spMkLst>
        </pc:spChg>
      </pc:sldChg>
    </pc:docChg>
  </pc:docChgLst>
  <pc:docChgLst>
    <pc:chgData name="태준 손" userId="3c94f37dd2f5f9f5" providerId="Windows Live" clId="Web-{A3E54803-6C7D-46C6-91A2-F2B0F864F45B}"/>
    <pc:docChg chg="addSld modSld">
      <pc:chgData name="태준 손" userId="3c94f37dd2f5f9f5" providerId="Windows Live" clId="Web-{A3E54803-6C7D-46C6-91A2-F2B0F864F45B}" dt="2018-12-10T05:57:25.279" v="10" actId="20577"/>
      <pc:docMkLst>
        <pc:docMk/>
      </pc:docMkLst>
      <pc:sldChg chg="modSp">
        <pc:chgData name="태준 손" userId="3c94f37dd2f5f9f5" providerId="Windows Live" clId="Web-{A3E54803-6C7D-46C6-91A2-F2B0F864F45B}" dt="2018-12-10T05:57:25.279" v="10" actId="20577"/>
        <pc:sldMkLst>
          <pc:docMk/>
          <pc:sldMk cId="627624249" sldId="273"/>
        </pc:sldMkLst>
        <pc:spChg chg="mod">
          <ac:chgData name="태준 손" userId="3c94f37dd2f5f9f5" providerId="Windows Live" clId="Web-{A3E54803-6C7D-46C6-91A2-F2B0F864F45B}" dt="2018-12-10T05:57:25.279" v="10" actId="20577"/>
          <ac:spMkLst>
            <pc:docMk/>
            <pc:sldMk cId="627624249" sldId="273"/>
            <ac:spMk id="6149" creationId="{00000000-0000-0000-0000-000000000000}"/>
          </ac:spMkLst>
        </pc:spChg>
      </pc:sldChg>
      <pc:sldChg chg="modSp">
        <pc:chgData name="태준 손" userId="3c94f37dd2f5f9f5" providerId="Windows Live" clId="Web-{A3E54803-6C7D-46C6-91A2-F2B0F864F45B}" dt="2018-12-10T05:15:22.094" v="1" actId="20577"/>
        <pc:sldMkLst>
          <pc:docMk/>
          <pc:sldMk cId="1285533647" sldId="276"/>
        </pc:sldMkLst>
        <pc:spChg chg="mod">
          <ac:chgData name="태준 손" userId="3c94f37dd2f5f9f5" providerId="Windows Live" clId="Web-{A3E54803-6C7D-46C6-91A2-F2B0F864F45B}" dt="2018-12-10T05:15:22.094" v="1" actId="20577"/>
          <ac:spMkLst>
            <pc:docMk/>
            <pc:sldMk cId="1285533647" sldId="276"/>
            <ac:spMk id="3077" creationId="{00000000-0000-0000-0000-000000000000}"/>
          </ac:spMkLst>
        </pc:spChg>
      </pc:sldChg>
      <pc:sldChg chg="modSp add replId">
        <pc:chgData name="태준 손" userId="3c94f37dd2f5f9f5" providerId="Windows Live" clId="Web-{A3E54803-6C7D-46C6-91A2-F2B0F864F45B}" dt="2018-12-10T05:57:19.544" v="8" actId="20577"/>
        <pc:sldMkLst>
          <pc:docMk/>
          <pc:sldMk cId="244543876" sldId="280"/>
        </pc:sldMkLst>
        <pc:spChg chg="mod">
          <ac:chgData name="태준 손" userId="3c94f37dd2f5f9f5" providerId="Windows Live" clId="Web-{A3E54803-6C7D-46C6-91A2-F2B0F864F45B}" dt="2018-12-10T05:57:19.544" v="8" actId="20577"/>
          <ac:spMkLst>
            <pc:docMk/>
            <pc:sldMk cId="244543876" sldId="280"/>
            <ac:spMk id="6149" creationId="{00000000-0000-0000-0000-000000000000}"/>
          </ac:spMkLst>
        </pc:spChg>
      </pc:sldChg>
    </pc:docChg>
  </pc:docChgLst>
  <pc:docChgLst>
    <pc:chgData name="태준 손" userId="3c94f37dd2f5f9f5" providerId="Windows Live" clId="Web-{C69DA458-865D-4EEE-A80F-DBDCD1196257}"/>
    <pc:docChg chg="addSld delSld modSld sldOrd">
      <pc:chgData name="태준 손" userId="3c94f37dd2f5f9f5" providerId="Windows Live" clId="Web-{C69DA458-865D-4EEE-A80F-DBDCD1196257}" dt="2018-12-09T15:43:44.792" v="325" actId="20577"/>
      <pc:docMkLst>
        <pc:docMk/>
      </pc:docMkLst>
      <pc:sldChg chg="modSp">
        <pc:chgData name="태준 손" userId="3c94f37dd2f5f9f5" providerId="Windows Live" clId="Web-{C69DA458-865D-4EEE-A80F-DBDCD1196257}" dt="2018-12-09T14:17:38.555" v="291" actId="1076"/>
        <pc:sldMkLst>
          <pc:docMk/>
          <pc:sldMk cId="0" sldId="256"/>
        </pc:sldMkLst>
        <pc:spChg chg="mod">
          <ac:chgData name="태준 손" userId="3c94f37dd2f5f9f5" providerId="Windows Live" clId="Web-{C69DA458-865D-4EEE-A80F-DBDCD1196257}" dt="2018-12-09T14:17:38.555" v="291" actId="1076"/>
          <ac:spMkLst>
            <pc:docMk/>
            <pc:sldMk cId="0" sldId="256"/>
            <ac:spMk id="3076" creationId="{00000000-0000-0000-0000-000000000000}"/>
          </ac:spMkLst>
        </pc:spChg>
      </pc:sldChg>
      <pc:sldChg chg="del">
        <pc:chgData name="태준 손" userId="3c94f37dd2f5f9f5" providerId="Windows Live" clId="Web-{C69DA458-865D-4EEE-A80F-DBDCD1196257}" dt="2018-12-09T11:15:42.854" v="50"/>
        <pc:sldMkLst>
          <pc:docMk/>
          <pc:sldMk cId="0" sldId="257"/>
        </pc:sldMkLst>
      </pc:sldChg>
      <pc:sldChg chg="modSp">
        <pc:chgData name="태준 손" userId="3c94f37dd2f5f9f5" providerId="Windows Live" clId="Web-{C69DA458-865D-4EEE-A80F-DBDCD1196257}" dt="2018-12-09T13:08:42.623" v="92" actId="20577"/>
        <pc:sldMkLst>
          <pc:docMk/>
          <pc:sldMk cId="0" sldId="258"/>
        </pc:sldMkLst>
        <pc:spChg chg="mod">
          <ac:chgData name="태준 손" userId="3c94f37dd2f5f9f5" providerId="Windows Live" clId="Web-{C69DA458-865D-4EEE-A80F-DBDCD1196257}" dt="2018-12-09T11:16:30.107" v="56" actId="1076"/>
          <ac:spMkLst>
            <pc:docMk/>
            <pc:sldMk cId="0" sldId="258"/>
            <ac:spMk id="5124" creationId="{00000000-0000-0000-0000-000000000000}"/>
          </ac:spMkLst>
        </pc:spChg>
        <pc:spChg chg="mod">
          <ac:chgData name="태준 손" userId="3c94f37dd2f5f9f5" providerId="Windows Live" clId="Web-{C69DA458-865D-4EEE-A80F-DBDCD1196257}" dt="2018-12-09T13:08:42.623" v="92" actId="20577"/>
          <ac:spMkLst>
            <pc:docMk/>
            <pc:sldMk cId="0" sldId="258"/>
            <ac:spMk id="5125" creationId="{00000000-0000-0000-0000-000000000000}"/>
          </ac:spMkLst>
        </pc:spChg>
      </pc:sldChg>
      <pc:sldChg chg="modSp">
        <pc:chgData name="태준 손" userId="3c94f37dd2f5f9f5" providerId="Windows Live" clId="Web-{C69DA458-865D-4EEE-A80F-DBDCD1196257}" dt="2018-12-09T15:43:25.370" v="315" actId="20577"/>
        <pc:sldMkLst>
          <pc:docMk/>
          <pc:sldMk cId="0" sldId="259"/>
        </pc:sldMkLst>
        <pc:spChg chg="mod">
          <ac:chgData name="태준 손" userId="3c94f37dd2f5f9f5" providerId="Windows Live" clId="Web-{C69DA458-865D-4EEE-A80F-DBDCD1196257}" dt="2018-12-09T15:43:25.370" v="315" actId="20577"/>
          <ac:spMkLst>
            <pc:docMk/>
            <pc:sldMk cId="0" sldId="259"/>
            <ac:spMk id="6148" creationId="{00000000-0000-0000-0000-000000000000}"/>
          </ac:spMkLst>
        </pc:spChg>
        <pc:spChg chg="mod">
          <ac:chgData name="태준 손" userId="3c94f37dd2f5f9f5" providerId="Windows Live" clId="Web-{C69DA458-865D-4EEE-A80F-DBDCD1196257}" dt="2018-12-09T13:31:48.335" v="181" actId="20577"/>
          <ac:spMkLst>
            <pc:docMk/>
            <pc:sldMk cId="0" sldId="259"/>
            <ac:spMk id="6149" creationId="{00000000-0000-0000-0000-000000000000}"/>
          </ac:spMkLst>
        </pc:spChg>
      </pc:sldChg>
      <pc:sldChg chg="del">
        <pc:chgData name="태준 손" userId="3c94f37dd2f5f9f5" providerId="Windows Live" clId="Web-{C69DA458-865D-4EEE-A80F-DBDCD1196257}" dt="2018-12-09T11:10:02.165" v="13"/>
        <pc:sldMkLst>
          <pc:docMk/>
          <pc:sldMk cId="0" sldId="260"/>
        </pc:sldMkLst>
      </pc:sldChg>
      <pc:sldChg chg="del">
        <pc:chgData name="태준 손" userId="3c94f37dd2f5f9f5" providerId="Windows Live" clId="Web-{C69DA458-865D-4EEE-A80F-DBDCD1196257}" dt="2018-12-09T14:02:01.311" v="197"/>
        <pc:sldMkLst>
          <pc:docMk/>
          <pc:sldMk cId="0" sldId="261"/>
        </pc:sldMkLst>
      </pc:sldChg>
      <pc:sldChg chg="del">
        <pc:chgData name="태준 손" userId="3c94f37dd2f5f9f5" providerId="Windows Live" clId="Web-{C69DA458-865D-4EEE-A80F-DBDCD1196257}" dt="2018-12-09T11:10:04.243" v="14"/>
        <pc:sldMkLst>
          <pc:docMk/>
          <pc:sldMk cId="0" sldId="262"/>
        </pc:sldMkLst>
      </pc:sldChg>
      <pc:sldChg chg="delSp del delAnim">
        <pc:chgData name="태준 손" userId="3c94f37dd2f5f9f5" providerId="Windows Live" clId="Web-{C69DA458-865D-4EEE-A80F-DBDCD1196257}" dt="2018-12-09T14:02:02.499" v="198"/>
        <pc:sldMkLst>
          <pc:docMk/>
          <pc:sldMk cId="0" sldId="263"/>
        </pc:sldMkLst>
        <pc:picChg chg="del">
          <ac:chgData name="태준 손" userId="3c94f37dd2f5f9f5" providerId="Windows Live" clId="Web-{C69DA458-865D-4EEE-A80F-DBDCD1196257}" dt="2018-12-09T11:10:07.415" v="15"/>
          <ac:picMkLst>
            <pc:docMk/>
            <pc:sldMk cId="0" sldId="263"/>
            <ac:picMk id="10246" creationId="{00000000-0000-0000-0000-000000000000}"/>
          </ac:picMkLst>
        </pc:picChg>
      </pc:sldChg>
      <pc:sldChg chg="modSp">
        <pc:chgData name="태준 손" userId="3c94f37dd2f5f9f5" providerId="Windows Live" clId="Web-{C69DA458-865D-4EEE-A80F-DBDCD1196257}" dt="2018-12-09T11:16:42.451" v="57" actId="1076"/>
        <pc:sldMkLst>
          <pc:docMk/>
          <pc:sldMk cId="0" sldId="264"/>
        </pc:sldMkLst>
        <pc:spChg chg="mod">
          <ac:chgData name="태준 손" userId="3c94f37dd2f5f9f5" providerId="Windows Live" clId="Web-{C69DA458-865D-4EEE-A80F-DBDCD1196257}" dt="2018-12-09T11:16:42.451" v="57" actId="1076"/>
          <ac:spMkLst>
            <pc:docMk/>
            <pc:sldMk cId="0" sldId="264"/>
            <ac:spMk id="11268" creationId="{00000000-0000-0000-0000-000000000000}"/>
          </ac:spMkLst>
        </pc:spChg>
        <pc:spChg chg="mod">
          <ac:chgData name="태준 손" userId="3c94f37dd2f5f9f5" providerId="Windows Live" clId="Web-{C69DA458-865D-4EEE-A80F-DBDCD1196257}" dt="2018-12-09T11:11:03.277" v="22" actId="20577"/>
          <ac:spMkLst>
            <pc:docMk/>
            <pc:sldMk cId="0" sldId="264"/>
            <ac:spMk id="11269" creationId="{00000000-0000-0000-0000-000000000000}"/>
          </ac:spMkLst>
        </pc:spChg>
      </pc:sldChg>
      <pc:sldChg chg="addSp delSp modSp">
        <pc:chgData name="태준 손" userId="3c94f37dd2f5f9f5" providerId="Windows Live" clId="Web-{C69DA458-865D-4EEE-A80F-DBDCD1196257}" dt="2018-12-09T14:14:00.840" v="214" actId="20577"/>
        <pc:sldMkLst>
          <pc:docMk/>
          <pc:sldMk cId="0" sldId="265"/>
        </pc:sldMkLst>
        <pc:spChg chg="mod">
          <ac:chgData name="태준 손" userId="3c94f37dd2f5f9f5" providerId="Windows Live" clId="Web-{C69DA458-865D-4EEE-A80F-DBDCD1196257}" dt="2018-12-09T14:14:00.840" v="214" actId="20577"/>
          <ac:spMkLst>
            <pc:docMk/>
            <pc:sldMk cId="0" sldId="265"/>
            <ac:spMk id="12293" creationId="{00000000-0000-0000-0000-000000000000}"/>
          </ac:spMkLst>
        </pc:spChg>
        <pc:picChg chg="add del mod">
          <ac:chgData name="태준 손" userId="3c94f37dd2f5f9f5" providerId="Windows Live" clId="Web-{C69DA458-865D-4EEE-A80F-DBDCD1196257}" dt="2018-12-09T14:13:45.137" v="207"/>
          <ac:picMkLst>
            <pc:docMk/>
            <pc:sldMk cId="0" sldId="265"/>
            <ac:picMk id="2" creationId="{2BB47B6F-D2EB-4479-B534-44432F2E9966}"/>
          </ac:picMkLst>
        </pc:picChg>
        <pc:picChg chg="del">
          <ac:chgData name="태준 손" userId="3c94f37dd2f5f9f5" providerId="Windows Live" clId="Web-{C69DA458-865D-4EEE-A80F-DBDCD1196257}" dt="2018-12-09T12:09:10.809" v="70"/>
          <ac:picMkLst>
            <pc:docMk/>
            <pc:sldMk cId="0" sldId="265"/>
            <ac:picMk id="12292" creationId="{00000000-0000-0000-0000-000000000000}"/>
          </ac:picMkLst>
        </pc:picChg>
      </pc:sldChg>
      <pc:sldChg chg="ord">
        <pc:chgData name="태준 손" userId="3c94f37dd2f5f9f5" providerId="Windows Live" clId="Web-{C69DA458-865D-4EEE-A80F-DBDCD1196257}" dt="2018-12-09T13:59:34.102" v="195"/>
        <pc:sldMkLst>
          <pc:docMk/>
          <pc:sldMk cId="0" sldId="267"/>
        </pc:sldMkLst>
      </pc:sldChg>
      <pc:sldChg chg="modSp add ord replId">
        <pc:chgData name="태준 손" userId="3c94f37dd2f5f9f5" providerId="Windows Live" clId="Web-{C69DA458-865D-4EEE-A80F-DBDCD1196257}" dt="2018-12-09T13:38:51.295" v="188" actId="20577"/>
        <pc:sldMkLst>
          <pc:docMk/>
          <pc:sldMk cId="3032058698" sldId="268"/>
        </pc:sldMkLst>
        <pc:spChg chg="mod">
          <ac:chgData name="태준 손" userId="3c94f37dd2f5f9f5" providerId="Windows Live" clId="Web-{C69DA458-865D-4EEE-A80F-DBDCD1196257}" dt="2018-12-09T13:38:51.295" v="188" actId="20577"/>
          <ac:spMkLst>
            <pc:docMk/>
            <pc:sldMk cId="3032058698" sldId="268"/>
            <ac:spMk id="11268" creationId="{00000000-0000-0000-0000-000000000000}"/>
          </ac:spMkLst>
        </pc:spChg>
        <pc:spChg chg="mod">
          <ac:chgData name="태준 손" userId="3c94f37dd2f5f9f5" providerId="Windows Live" clId="Web-{C69DA458-865D-4EEE-A80F-DBDCD1196257}" dt="2018-12-09T13:35:25.472" v="187" actId="20577"/>
          <ac:spMkLst>
            <pc:docMk/>
            <pc:sldMk cId="3032058698" sldId="268"/>
            <ac:spMk id="11269" creationId="{00000000-0000-0000-0000-000000000000}"/>
          </ac:spMkLst>
        </pc:spChg>
      </pc:sldChg>
      <pc:sldChg chg="modSp add del replId">
        <pc:chgData name="태준 손" userId="3c94f37dd2f5f9f5" providerId="Windows Live" clId="Web-{C69DA458-865D-4EEE-A80F-DBDCD1196257}" dt="2018-12-09T15:43:35.339" v="319"/>
        <pc:sldMkLst>
          <pc:docMk/>
          <pc:sldMk cId="1944534542" sldId="269"/>
        </pc:sldMkLst>
        <pc:spChg chg="mod">
          <ac:chgData name="태준 손" userId="3c94f37dd2f5f9f5" providerId="Windows Live" clId="Web-{C69DA458-865D-4EEE-A80F-DBDCD1196257}" dt="2018-12-09T11:15:12.712" v="48" actId="20577"/>
          <ac:spMkLst>
            <pc:docMk/>
            <pc:sldMk cId="1944534542" sldId="269"/>
            <ac:spMk id="6148" creationId="{00000000-0000-0000-0000-000000000000}"/>
          </ac:spMkLst>
        </pc:spChg>
        <pc:spChg chg="mod">
          <ac:chgData name="태준 손" userId="3c94f37dd2f5f9f5" providerId="Windows Live" clId="Web-{C69DA458-865D-4EEE-A80F-DBDCD1196257}" dt="2018-12-09T14:01:46.482" v="196" actId="20577"/>
          <ac:spMkLst>
            <pc:docMk/>
            <pc:sldMk cId="1944534542" sldId="269"/>
            <ac:spMk id="6149" creationId="{00000000-0000-0000-0000-000000000000}"/>
          </ac:spMkLst>
        </pc:spChg>
      </pc:sldChg>
      <pc:sldChg chg="addSp delSp modSp add replId">
        <pc:chgData name="태준 손" userId="3c94f37dd2f5f9f5" providerId="Windows Live" clId="Web-{C69DA458-865D-4EEE-A80F-DBDCD1196257}" dt="2018-12-09T12:09:44.059" v="77" actId="14100"/>
        <pc:sldMkLst>
          <pc:docMk/>
          <pc:sldMk cId="3944909577" sldId="270"/>
        </pc:sldMkLst>
        <pc:spChg chg="mod">
          <ac:chgData name="태준 손" userId="3c94f37dd2f5f9f5" providerId="Windows Live" clId="Web-{C69DA458-865D-4EEE-A80F-DBDCD1196257}" dt="2018-12-09T11:17:03.312" v="62" actId="20577"/>
          <ac:spMkLst>
            <pc:docMk/>
            <pc:sldMk cId="3944909577" sldId="270"/>
            <ac:spMk id="12293" creationId="{00000000-0000-0000-0000-000000000000}"/>
          </ac:spMkLst>
        </pc:spChg>
        <pc:picChg chg="add mod">
          <ac:chgData name="태준 손" userId="3c94f37dd2f5f9f5" providerId="Windows Live" clId="Web-{C69DA458-865D-4EEE-A80F-DBDCD1196257}" dt="2018-12-09T12:09:44.059" v="77" actId="14100"/>
          <ac:picMkLst>
            <pc:docMk/>
            <pc:sldMk cId="3944909577" sldId="270"/>
            <ac:picMk id="2" creationId="{CC18BE1F-3065-440F-AE74-F7BC4770E6CB}"/>
          </ac:picMkLst>
        </pc:picChg>
        <pc:picChg chg="del">
          <ac:chgData name="태준 손" userId="3c94f37dd2f5f9f5" providerId="Windows Live" clId="Web-{C69DA458-865D-4EEE-A80F-DBDCD1196257}" dt="2018-12-09T11:57:19.243" v="63"/>
          <ac:picMkLst>
            <pc:docMk/>
            <pc:sldMk cId="3944909577" sldId="270"/>
            <ac:picMk id="12292" creationId="{00000000-0000-0000-0000-000000000000}"/>
          </ac:picMkLst>
        </pc:picChg>
      </pc:sldChg>
      <pc:sldChg chg="modSp add replId">
        <pc:chgData name="태준 손" userId="3c94f37dd2f5f9f5" providerId="Windows Live" clId="Web-{C69DA458-865D-4EEE-A80F-DBDCD1196257}" dt="2018-12-09T13:08:49.155" v="96" actId="20577"/>
        <pc:sldMkLst>
          <pc:docMk/>
          <pc:sldMk cId="1809601920" sldId="271"/>
        </pc:sldMkLst>
        <pc:spChg chg="mod">
          <ac:chgData name="태준 손" userId="3c94f37dd2f5f9f5" providerId="Windows Live" clId="Web-{C69DA458-865D-4EEE-A80F-DBDCD1196257}" dt="2018-12-09T13:08:49.155" v="96" actId="20577"/>
          <ac:spMkLst>
            <pc:docMk/>
            <pc:sldMk cId="1809601920" sldId="271"/>
            <ac:spMk id="5125" creationId="{00000000-0000-0000-0000-000000000000}"/>
          </ac:spMkLst>
        </pc:spChg>
      </pc:sldChg>
      <pc:sldChg chg="add del replId">
        <pc:chgData name="태준 손" userId="3c94f37dd2f5f9f5" providerId="Windows Live" clId="Web-{C69DA458-865D-4EEE-A80F-DBDCD1196257}" dt="2018-12-09T13:08:17.325" v="87"/>
        <pc:sldMkLst>
          <pc:docMk/>
          <pc:sldMk cId="2170666728" sldId="272"/>
        </pc:sldMkLst>
      </pc:sldChg>
      <pc:sldChg chg="addSp delSp modSp add replId">
        <pc:chgData name="태준 손" userId="3c94f37dd2f5f9f5" providerId="Windows Live" clId="Web-{C69DA458-865D-4EEE-A80F-DBDCD1196257}" dt="2018-12-09T15:43:32.682" v="318" actId="20577"/>
        <pc:sldMkLst>
          <pc:docMk/>
          <pc:sldMk cId="4022125275" sldId="272"/>
        </pc:sldMkLst>
        <pc:spChg chg="add mod">
          <ac:chgData name="태준 손" userId="3c94f37dd2f5f9f5" providerId="Windows Live" clId="Web-{C69DA458-865D-4EEE-A80F-DBDCD1196257}" dt="2018-12-09T13:31:56.398" v="185" actId="20577"/>
          <ac:spMkLst>
            <pc:docMk/>
            <pc:sldMk cId="4022125275" sldId="272"/>
            <ac:spMk id="2" creationId="{7E8C1C9D-09EF-4933-9489-58561AF99CB4}"/>
          </ac:spMkLst>
        </pc:spChg>
        <pc:spChg chg="mod">
          <ac:chgData name="태준 손" userId="3c94f37dd2f5f9f5" providerId="Windows Live" clId="Web-{C69DA458-865D-4EEE-A80F-DBDCD1196257}" dt="2018-12-09T15:43:32.682" v="318" actId="20577"/>
          <ac:spMkLst>
            <pc:docMk/>
            <pc:sldMk cId="4022125275" sldId="272"/>
            <ac:spMk id="6148" creationId="{00000000-0000-0000-0000-000000000000}"/>
          </ac:spMkLst>
        </pc:spChg>
        <pc:spChg chg="del">
          <ac:chgData name="태준 손" userId="3c94f37dd2f5f9f5" providerId="Windows Live" clId="Web-{C69DA458-865D-4EEE-A80F-DBDCD1196257}" dt="2018-12-09T13:31:43.070" v="178"/>
          <ac:spMkLst>
            <pc:docMk/>
            <pc:sldMk cId="4022125275" sldId="272"/>
            <ac:spMk id="6149" creationId="{00000000-0000-0000-0000-000000000000}"/>
          </ac:spMkLst>
        </pc:spChg>
      </pc:sldChg>
      <pc:sldChg chg="modSp add replId">
        <pc:chgData name="태준 손" userId="3c94f37dd2f5f9f5" providerId="Windows Live" clId="Web-{C69DA458-865D-4EEE-A80F-DBDCD1196257}" dt="2018-12-09T15:43:44.792" v="325" actId="20577"/>
        <pc:sldMkLst>
          <pc:docMk/>
          <pc:sldMk cId="627624249" sldId="273"/>
        </pc:sldMkLst>
        <pc:spChg chg="mod">
          <ac:chgData name="태준 손" userId="3c94f37dd2f5f9f5" providerId="Windows Live" clId="Web-{C69DA458-865D-4EEE-A80F-DBDCD1196257}" dt="2018-12-09T15:43:44.792" v="325" actId="20577"/>
          <ac:spMkLst>
            <pc:docMk/>
            <pc:sldMk cId="627624249" sldId="273"/>
            <ac:spMk id="6149" creationId="{00000000-0000-0000-0000-000000000000}"/>
          </ac:spMkLst>
        </pc:spChg>
      </pc:sldChg>
      <pc:sldChg chg="add del replId">
        <pc:chgData name="태준 손" userId="3c94f37dd2f5f9f5" providerId="Windows Live" clId="Web-{C69DA458-865D-4EEE-A80F-DBDCD1196257}" dt="2018-12-09T13:31:06.146" v="170"/>
        <pc:sldMkLst>
          <pc:docMk/>
          <pc:sldMk cId="2216984024" sldId="273"/>
        </pc:sldMkLst>
      </pc:sldChg>
      <pc:sldChg chg="addSp modSp add replId">
        <pc:chgData name="태준 손" userId="3c94f37dd2f5f9f5" providerId="Windows Live" clId="Web-{C69DA458-865D-4EEE-A80F-DBDCD1196257}" dt="2018-12-09T14:07:37.371" v="205" actId="1076"/>
        <pc:sldMkLst>
          <pc:docMk/>
          <pc:sldMk cId="1096379123" sldId="274"/>
        </pc:sldMkLst>
        <pc:spChg chg="mod">
          <ac:chgData name="태준 손" userId="3c94f37dd2f5f9f5" providerId="Windows Live" clId="Web-{C69DA458-865D-4EEE-A80F-DBDCD1196257}" dt="2018-12-09T14:07:12.933" v="201" actId="20577"/>
          <ac:spMkLst>
            <pc:docMk/>
            <pc:sldMk cId="1096379123" sldId="274"/>
            <ac:spMk id="5125" creationId="{00000000-0000-0000-0000-000000000000}"/>
          </ac:spMkLst>
        </pc:spChg>
        <pc:picChg chg="add mod">
          <ac:chgData name="태준 손" userId="3c94f37dd2f5f9f5" providerId="Windows Live" clId="Web-{C69DA458-865D-4EEE-A80F-DBDCD1196257}" dt="2018-12-09T14:07:37.371" v="205" actId="1076"/>
          <ac:picMkLst>
            <pc:docMk/>
            <pc:sldMk cId="1096379123" sldId="274"/>
            <ac:picMk id="2" creationId="{44DF3BAB-62B2-4067-B5DE-D638F74A1362}"/>
          </ac:picMkLst>
        </pc:picChg>
      </pc:sldChg>
      <pc:sldChg chg="add replId">
        <pc:chgData name="태준 손" userId="3c94f37dd2f5f9f5" providerId="Windows Live" clId="Web-{C69DA458-865D-4EEE-A80F-DBDCD1196257}" dt="2018-12-09T14:13:41.263" v="206"/>
        <pc:sldMkLst>
          <pc:docMk/>
          <pc:sldMk cId="116649123" sldId="275"/>
        </pc:sldMkLst>
      </pc:sldChg>
      <pc:sldChg chg="modSp add replId">
        <pc:chgData name="태준 손" userId="3c94f37dd2f5f9f5" providerId="Windows Live" clId="Web-{C69DA458-865D-4EEE-A80F-DBDCD1196257}" dt="2018-12-09T14:23:40.930" v="305" actId="1076"/>
        <pc:sldMkLst>
          <pc:docMk/>
          <pc:sldMk cId="1285533647" sldId="276"/>
        </pc:sldMkLst>
        <pc:spChg chg="mod">
          <ac:chgData name="태준 손" userId="3c94f37dd2f5f9f5" providerId="Windows Live" clId="Web-{C69DA458-865D-4EEE-A80F-DBDCD1196257}" dt="2018-12-09T14:23:40.930" v="305" actId="1076"/>
          <ac:spMkLst>
            <pc:docMk/>
            <pc:sldMk cId="1285533647" sldId="276"/>
            <ac:spMk id="3076" creationId="{00000000-0000-0000-0000-000000000000}"/>
          </ac:spMkLst>
        </pc:spChg>
        <pc:spChg chg="mod">
          <ac:chgData name="태준 손" userId="3c94f37dd2f5f9f5" providerId="Windows Live" clId="Web-{C69DA458-865D-4EEE-A80F-DBDCD1196257}" dt="2018-12-09T14:23:12.631" v="304" actId="20577"/>
          <ac:spMkLst>
            <pc:docMk/>
            <pc:sldMk cId="1285533647" sldId="276"/>
            <ac:spMk id="3077" creationId="{00000000-0000-0000-0000-000000000000}"/>
          </ac:spMkLst>
        </pc:spChg>
      </pc:sldChg>
      <pc:sldChg chg="modSp add replId">
        <pc:chgData name="태준 손" userId="3c94f37dd2f5f9f5" providerId="Windows Live" clId="Web-{C69DA458-865D-4EEE-A80F-DBDCD1196257}" dt="2018-12-09T14:25:57.122" v="310" actId="20577"/>
        <pc:sldMkLst>
          <pc:docMk/>
          <pc:sldMk cId="3996529954" sldId="277"/>
        </pc:sldMkLst>
        <pc:spChg chg="mod">
          <ac:chgData name="태준 손" userId="3c94f37dd2f5f9f5" providerId="Windows Live" clId="Web-{C69DA458-865D-4EEE-A80F-DBDCD1196257}" dt="2018-12-09T14:25:57.122" v="310" actId="20577"/>
          <ac:spMkLst>
            <pc:docMk/>
            <pc:sldMk cId="3996529954" sldId="277"/>
            <ac:spMk id="11269" creationId="{00000000-0000-0000-0000-000000000000}"/>
          </ac:spMkLst>
        </pc:spChg>
      </pc:sldChg>
      <pc:sldChg chg="add replId">
        <pc:chgData name="태준 손" userId="3c94f37dd2f5f9f5" providerId="Windows Live" clId="Web-{C69DA458-865D-4EEE-A80F-DBDCD1196257}" dt="2018-12-09T14:26:02.091" v="311"/>
        <pc:sldMkLst>
          <pc:docMk/>
          <pc:sldMk cId="859516988" sldId="278"/>
        </pc:sldMkLst>
      </pc:sldChg>
      <pc:sldChg chg="add replId">
        <pc:chgData name="태준 손" userId="3c94f37dd2f5f9f5" providerId="Windows Live" clId="Web-{C69DA458-865D-4EEE-A80F-DBDCD1196257}" dt="2018-12-09T14:26:04.075" v="312"/>
        <pc:sldMkLst>
          <pc:docMk/>
          <pc:sldMk cId="4160903417" sldId="279"/>
        </pc:sldMkLst>
      </pc:sldChg>
    </pc:docChg>
  </pc:docChgLst>
  <pc:docChgLst>
    <pc:chgData name="태준 손" userId="3c94f37dd2f5f9f5" providerId="Windows Live" clId="Web-{81C138FF-83E4-4485-A183-5EF07810B267}"/>
    <pc:docChg chg="addSld delSld modSld">
      <pc:chgData name="태준 손" userId="3c94f37dd2f5f9f5" providerId="Windows Live" clId="Web-{81C138FF-83E4-4485-A183-5EF07810B267}" dt="2018-12-19T07:29:10.763" v="106" actId="1076"/>
      <pc:docMkLst>
        <pc:docMk/>
      </pc:docMkLst>
      <pc:sldChg chg="addSp delSp modSp">
        <pc:chgData name="태준 손" userId="3c94f37dd2f5f9f5" providerId="Windows Live" clId="Web-{81C138FF-83E4-4485-A183-5EF07810B267}" dt="2018-12-19T07:29:10.763" v="106" actId="1076"/>
        <pc:sldMkLst>
          <pc:docMk/>
          <pc:sldMk cId="0" sldId="256"/>
        </pc:sldMkLst>
        <pc:spChg chg="add mod">
          <ac:chgData name="태준 손" userId="3c94f37dd2f5f9f5" providerId="Windows Live" clId="Web-{81C138FF-83E4-4485-A183-5EF07810B267}" dt="2018-12-19T07:29:07.123" v="105" actId="1076"/>
          <ac:spMkLst>
            <pc:docMk/>
            <pc:sldMk cId="0" sldId="256"/>
            <ac:spMk id="4" creationId="{73283C17-4782-43D0-A0CB-858F91497628}"/>
          </ac:spMkLst>
        </pc:spChg>
        <pc:spChg chg="mod">
          <ac:chgData name="태준 손" userId="3c94f37dd2f5f9f5" providerId="Windows Live" clId="Web-{81C138FF-83E4-4485-A183-5EF07810B267}" dt="2018-12-19T07:28:58.451" v="104" actId="1076"/>
          <ac:spMkLst>
            <pc:docMk/>
            <pc:sldMk cId="0" sldId="256"/>
            <ac:spMk id="3076" creationId="{00000000-0000-0000-0000-000000000000}"/>
          </ac:spMkLst>
        </pc:spChg>
        <pc:spChg chg="mod">
          <ac:chgData name="태준 손" userId="3c94f37dd2f5f9f5" providerId="Windows Live" clId="Web-{81C138FF-83E4-4485-A183-5EF07810B267}" dt="2018-12-19T07:29:10.763" v="106" actId="1076"/>
          <ac:spMkLst>
            <pc:docMk/>
            <pc:sldMk cId="0" sldId="256"/>
            <ac:spMk id="3077" creationId="{00000000-0000-0000-0000-000000000000}"/>
          </ac:spMkLst>
        </pc:spChg>
        <pc:picChg chg="add del mod">
          <ac:chgData name="태준 손" userId="3c94f37dd2f5f9f5" providerId="Windows Live" clId="Web-{81C138FF-83E4-4485-A183-5EF07810B267}" dt="2018-12-19T07:07:28.207" v="31"/>
          <ac:picMkLst>
            <pc:docMk/>
            <pc:sldMk cId="0" sldId="256"/>
            <ac:picMk id="2" creationId="{B8072044-1584-4112-B330-DE75D0F15CB1}"/>
          </ac:picMkLst>
        </pc:picChg>
      </pc:sldChg>
      <pc:sldChg chg="del">
        <pc:chgData name="태준 손" userId="3c94f37dd2f5f9f5" providerId="Windows Live" clId="Web-{81C138FF-83E4-4485-A183-5EF07810B267}" dt="2018-12-19T07:12:39.084" v="79"/>
        <pc:sldMkLst>
          <pc:docMk/>
          <pc:sldMk cId="0" sldId="258"/>
        </pc:sldMkLst>
      </pc:sldChg>
      <pc:sldChg chg="del">
        <pc:chgData name="태준 손" userId="3c94f37dd2f5f9f5" providerId="Windows Live" clId="Web-{81C138FF-83E4-4485-A183-5EF07810B267}" dt="2018-12-19T07:12:39.084" v="76"/>
        <pc:sldMkLst>
          <pc:docMk/>
          <pc:sldMk cId="0" sldId="259"/>
        </pc:sldMkLst>
      </pc:sldChg>
      <pc:sldChg chg="addSp delSp modSp">
        <pc:chgData name="태준 손" userId="3c94f37dd2f5f9f5" providerId="Windows Live" clId="Web-{81C138FF-83E4-4485-A183-5EF07810B267}" dt="2018-12-19T07:13:23.772" v="81"/>
        <pc:sldMkLst>
          <pc:docMk/>
          <pc:sldMk cId="0" sldId="266"/>
        </pc:sldMkLst>
        <pc:spChg chg="add mod">
          <ac:chgData name="태준 손" userId="3c94f37dd2f5f9f5" providerId="Windows Live" clId="Web-{81C138FF-83E4-4485-A183-5EF07810B267}" dt="2018-12-19T07:13:23.772" v="81"/>
          <ac:spMkLst>
            <pc:docMk/>
            <pc:sldMk cId="0" sldId="266"/>
            <ac:spMk id="3" creationId="{16AE880B-C9DF-418F-A35E-561D8E563D17}"/>
          </ac:spMkLst>
        </pc:spChg>
        <pc:spChg chg="del">
          <ac:chgData name="태준 손" userId="3c94f37dd2f5f9f5" providerId="Windows Live" clId="Web-{81C138FF-83E4-4485-A183-5EF07810B267}" dt="2018-12-19T07:13:23.772" v="81"/>
          <ac:spMkLst>
            <pc:docMk/>
            <pc:sldMk cId="0" sldId="266"/>
            <ac:spMk id="13317" creationId="{00000000-0000-0000-0000-000000000000}"/>
          </ac:spMkLst>
        </pc:spChg>
      </pc:sldChg>
      <pc:sldChg chg="addSp delSp modSp">
        <pc:chgData name="태준 손" userId="3c94f37dd2f5f9f5" providerId="Windows Live" clId="Web-{81C138FF-83E4-4485-A183-5EF07810B267}" dt="2018-12-19T07:13:21.585" v="80"/>
        <pc:sldMkLst>
          <pc:docMk/>
          <pc:sldMk cId="0" sldId="267"/>
        </pc:sldMkLst>
        <pc:spChg chg="add mod">
          <ac:chgData name="태준 손" userId="3c94f37dd2f5f9f5" providerId="Windows Live" clId="Web-{81C138FF-83E4-4485-A183-5EF07810B267}" dt="2018-12-19T07:13:21.585" v="80"/>
          <ac:spMkLst>
            <pc:docMk/>
            <pc:sldMk cId="0" sldId="267"/>
            <ac:spMk id="3" creationId="{DA501A6F-70F0-48C4-8246-875B2B9AEC2D}"/>
          </ac:spMkLst>
        </pc:spChg>
        <pc:spChg chg="del">
          <ac:chgData name="태준 손" userId="3c94f37dd2f5f9f5" providerId="Windows Live" clId="Web-{81C138FF-83E4-4485-A183-5EF07810B267}" dt="2018-12-19T07:13:21.585" v="80"/>
          <ac:spMkLst>
            <pc:docMk/>
            <pc:sldMk cId="0" sldId="267"/>
            <ac:spMk id="14341" creationId="{00000000-0000-0000-0000-000000000000}"/>
          </ac:spMkLst>
        </pc:spChg>
      </pc:sldChg>
      <pc:sldChg chg="new modTransition">
        <pc:chgData name="태준 손" userId="3c94f37dd2f5f9f5" providerId="Windows Live" clId="Web-{81C138FF-83E4-4485-A183-5EF07810B267}" dt="2018-12-19T07:25:44.871" v="101"/>
        <pc:sldMkLst>
          <pc:docMk/>
          <pc:sldMk cId="2760360760" sldId="268"/>
        </pc:sldMkLst>
      </pc:sldChg>
      <pc:sldChg chg="del">
        <pc:chgData name="태준 손" userId="3c94f37dd2f5f9f5" providerId="Windows Live" clId="Web-{81C138FF-83E4-4485-A183-5EF07810B267}" dt="2018-12-19T07:24:35.668" v="96"/>
        <pc:sldMkLst>
          <pc:docMk/>
          <pc:sldMk cId="3032058698" sldId="268"/>
        </pc:sldMkLst>
      </pc:sldChg>
      <pc:sldChg chg="add del">
        <pc:chgData name="태준 손" userId="3c94f37dd2f5f9f5" providerId="Windows Live" clId="Web-{81C138FF-83E4-4485-A183-5EF07810B267}" dt="2018-12-19T07:28:45.451" v="103"/>
        <pc:sldMkLst>
          <pc:docMk/>
          <pc:sldMk cId="1765425500" sldId="269"/>
        </pc:sldMkLst>
      </pc:sldChg>
      <pc:sldChg chg="del">
        <pc:chgData name="태준 손" userId="3c94f37dd2f5f9f5" providerId="Windows Live" clId="Web-{81C138FF-83E4-4485-A183-5EF07810B267}" dt="2018-12-19T07:12:39.069" v="66"/>
        <pc:sldMkLst>
          <pc:docMk/>
          <pc:sldMk cId="3944909577" sldId="270"/>
        </pc:sldMkLst>
      </pc:sldChg>
      <pc:sldChg chg="del">
        <pc:chgData name="태준 손" userId="3c94f37dd2f5f9f5" providerId="Windows Live" clId="Web-{81C138FF-83E4-4485-A183-5EF07810B267}" dt="2018-12-19T07:12:39.084" v="78"/>
        <pc:sldMkLst>
          <pc:docMk/>
          <pc:sldMk cId="1809601920" sldId="271"/>
        </pc:sldMkLst>
      </pc:sldChg>
      <pc:sldChg chg="del">
        <pc:chgData name="태준 손" userId="3c94f37dd2f5f9f5" providerId="Windows Live" clId="Web-{81C138FF-83E4-4485-A183-5EF07810B267}" dt="2018-12-19T07:12:39.084" v="75"/>
        <pc:sldMkLst>
          <pc:docMk/>
          <pc:sldMk cId="4022125275" sldId="272"/>
        </pc:sldMkLst>
      </pc:sldChg>
      <pc:sldChg chg="del">
        <pc:chgData name="태준 손" userId="3c94f37dd2f5f9f5" providerId="Windows Live" clId="Web-{81C138FF-83E4-4485-A183-5EF07810B267}" dt="2018-12-19T07:12:39.084" v="73"/>
        <pc:sldMkLst>
          <pc:docMk/>
          <pc:sldMk cId="627624249" sldId="273"/>
        </pc:sldMkLst>
      </pc:sldChg>
      <pc:sldChg chg="del">
        <pc:chgData name="태준 손" userId="3c94f37dd2f5f9f5" providerId="Windows Live" clId="Web-{81C138FF-83E4-4485-A183-5EF07810B267}" dt="2018-12-19T07:12:39.084" v="77"/>
        <pc:sldMkLst>
          <pc:docMk/>
          <pc:sldMk cId="1096379123" sldId="274"/>
        </pc:sldMkLst>
      </pc:sldChg>
      <pc:sldChg chg="del">
        <pc:chgData name="태준 손" userId="3c94f37dd2f5f9f5" providerId="Windows Live" clId="Web-{81C138FF-83E4-4485-A183-5EF07810B267}" dt="2018-12-19T07:12:39.069" v="67"/>
        <pc:sldMkLst>
          <pc:docMk/>
          <pc:sldMk cId="116649123" sldId="275"/>
        </pc:sldMkLst>
      </pc:sldChg>
      <pc:sldChg chg="addSp delSp modSp del">
        <pc:chgData name="태준 손" userId="3c94f37dd2f5f9f5" providerId="Windows Live" clId="Web-{81C138FF-83E4-4485-A183-5EF07810B267}" dt="2018-12-19T07:11:30.318" v="65"/>
        <pc:sldMkLst>
          <pc:docMk/>
          <pc:sldMk cId="1285533647" sldId="276"/>
        </pc:sldMkLst>
        <pc:spChg chg="add mod">
          <ac:chgData name="태준 손" userId="3c94f37dd2f5f9f5" providerId="Windows Live" clId="Web-{81C138FF-83E4-4485-A183-5EF07810B267}" dt="2018-12-19T07:11:06.396" v="62"/>
          <ac:spMkLst>
            <pc:docMk/>
            <pc:sldMk cId="1285533647" sldId="276"/>
            <ac:spMk id="3" creationId="{11E8C0F2-CFFA-423B-A1BB-54B304F96DAC}"/>
          </ac:spMkLst>
        </pc:spChg>
        <pc:spChg chg="add">
          <ac:chgData name="태준 손" userId="3c94f37dd2f5f9f5" providerId="Windows Live" clId="Web-{81C138FF-83E4-4485-A183-5EF07810B267}" dt="2018-12-19T07:11:30.256" v="63"/>
          <ac:spMkLst>
            <pc:docMk/>
            <pc:sldMk cId="1285533647" sldId="276"/>
            <ac:spMk id="4" creationId="{8E10181D-785F-42EC-AE7B-2A46A4C81DE6}"/>
          </ac:spMkLst>
        </pc:spChg>
        <pc:spChg chg="add">
          <ac:chgData name="태준 손" userId="3c94f37dd2f5f9f5" providerId="Windows Live" clId="Web-{81C138FF-83E4-4485-A183-5EF07810B267}" dt="2018-12-19T07:11:30.287" v="64"/>
          <ac:spMkLst>
            <pc:docMk/>
            <pc:sldMk cId="1285533647" sldId="276"/>
            <ac:spMk id="5" creationId="{5164AC67-36B4-4C6C-991A-C32E92BE6967}"/>
          </ac:spMkLst>
        </pc:spChg>
        <pc:spChg chg="del mod">
          <ac:chgData name="태준 손" userId="3c94f37dd2f5f9f5" providerId="Windows Live" clId="Web-{81C138FF-83E4-4485-A183-5EF07810B267}" dt="2018-12-19T07:11:06.396" v="62"/>
          <ac:spMkLst>
            <pc:docMk/>
            <pc:sldMk cId="1285533647" sldId="276"/>
            <ac:spMk id="3076" creationId="{00000000-0000-0000-0000-000000000000}"/>
          </ac:spMkLst>
        </pc:spChg>
        <pc:spChg chg="mod">
          <ac:chgData name="태준 손" userId="3c94f37dd2f5f9f5" providerId="Windows Live" clId="Web-{81C138FF-83E4-4485-A183-5EF07810B267}" dt="2018-12-19T07:05:28.769" v="20" actId="20577"/>
          <ac:spMkLst>
            <pc:docMk/>
            <pc:sldMk cId="1285533647" sldId="276"/>
            <ac:spMk id="3077" creationId="{00000000-0000-0000-0000-000000000000}"/>
          </ac:spMkLst>
        </pc:spChg>
      </pc:sldChg>
      <pc:sldChg chg="del">
        <pc:chgData name="태준 손" userId="3c94f37dd2f5f9f5" providerId="Windows Live" clId="Web-{81C138FF-83E4-4485-A183-5EF07810B267}" dt="2018-12-19T07:12:39.084" v="70"/>
        <pc:sldMkLst>
          <pc:docMk/>
          <pc:sldMk cId="3996529954" sldId="277"/>
        </pc:sldMkLst>
      </pc:sldChg>
      <pc:sldChg chg="del">
        <pc:chgData name="태준 손" userId="3c94f37dd2f5f9f5" providerId="Windows Live" clId="Web-{81C138FF-83E4-4485-A183-5EF07810B267}" dt="2018-12-19T07:12:39.084" v="71"/>
        <pc:sldMkLst>
          <pc:docMk/>
          <pc:sldMk cId="244543876" sldId="280"/>
        </pc:sldMkLst>
      </pc:sldChg>
      <pc:sldChg chg="del">
        <pc:chgData name="태준 손" userId="3c94f37dd2f5f9f5" providerId="Windows Live" clId="Web-{81C138FF-83E4-4485-A183-5EF07810B267}" dt="2018-12-19T07:12:39.084" v="74"/>
        <pc:sldMkLst>
          <pc:docMk/>
          <pc:sldMk cId="3472013507" sldId="281"/>
        </pc:sldMkLst>
      </pc:sldChg>
      <pc:sldChg chg="del">
        <pc:chgData name="태준 손" userId="3c94f37dd2f5f9f5" providerId="Windows Live" clId="Web-{81C138FF-83E4-4485-A183-5EF07810B267}" dt="2018-12-19T07:12:39.084" v="72"/>
        <pc:sldMkLst>
          <pc:docMk/>
          <pc:sldMk cId="1941380376" sldId="283"/>
        </pc:sldMkLst>
      </pc:sldChg>
      <pc:sldChg chg="del">
        <pc:chgData name="태준 손" userId="3c94f37dd2f5f9f5" providerId="Windows Live" clId="Web-{81C138FF-83E4-4485-A183-5EF07810B267}" dt="2018-12-19T07:12:39.084" v="69"/>
        <pc:sldMkLst>
          <pc:docMk/>
          <pc:sldMk cId="3063654851" sldId="284"/>
        </pc:sldMkLst>
      </pc:sldChg>
      <pc:sldChg chg="del">
        <pc:chgData name="태준 손" userId="3c94f37dd2f5f9f5" providerId="Windows Live" clId="Web-{81C138FF-83E4-4485-A183-5EF07810B267}" dt="2018-12-19T07:12:39.084" v="68"/>
        <pc:sldMkLst>
          <pc:docMk/>
          <pc:sldMk cId="2118630515" sldId="285"/>
        </pc:sldMkLst>
      </pc:sldChg>
    </pc:docChg>
  </pc:docChgLst>
  <pc:docChgLst>
    <pc:chgData name="태준 손" userId="3c94f37dd2f5f9f5" providerId="Windows Live" clId="Web-{8D1F78D3-EFB0-4612-9E61-C682E05E138B}"/>
    <pc:docChg chg="modSld">
      <pc:chgData name="태준 손" userId="3c94f37dd2f5f9f5" providerId="Windows Live" clId="Web-{8D1F78D3-EFB0-4612-9E61-C682E05E138B}" dt="2018-12-10T05:03:48.908" v="64" actId="20577"/>
      <pc:docMkLst>
        <pc:docMk/>
      </pc:docMkLst>
      <pc:sldChg chg="modSp">
        <pc:chgData name="태준 손" userId="3c94f37dd2f5f9f5" providerId="Windows Live" clId="Web-{8D1F78D3-EFB0-4612-9E61-C682E05E138B}" dt="2018-12-10T04:46:50.620" v="22" actId="20577"/>
        <pc:sldMkLst>
          <pc:docMk/>
          <pc:sldMk cId="0" sldId="258"/>
        </pc:sldMkLst>
        <pc:spChg chg="mod">
          <ac:chgData name="태준 손" userId="3c94f37dd2f5f9f5" providerId="Windows Live" clId="Web-{8D1F78D3-EFB0-4612-9E61-C682E05E138B}" dt="2018-12-10T04:46:50.620" v="22" actId="20577"/>
          <ac:spMkLst>
            <pc:docMk/>
            <pc:sldMk cId="0" sldId="258"/>
            <ac:spMk id="5125" creationId="{00000000-0000-0000-0000-000000000000}"/>
          </ac:spMkLst>
        </pc:spChg>
      </pc:sldChg>
      <pc:sldChg chg="modSp">
        <pc:chgData name="태준 손" userId="3c94f37dd2f5f9f5" providerId="Windows Live" clId="Web-{8D1F78D3-EFB0-4612-9E61-C682E05E138B}" dt="2018-12-10T05:03:48.908" v="64" actId="20577"/>
        <pc:sldMkLst>
          <pc:docMk/>
          <pc:sldMk cId="0" sldId="259"/>
        </pc:sldMkLst>
        <pc:spChg chg="mod">
          <ac:chgData name="태준 손" userId="3c94f37dd2f5f9f5" providerId="Windows Live" clId="Web-{8D1F78D3-EFB0-4612-9E61-C682E05E138B}" dt="2018-12-10T05:03:48.908" v="64" actId="20577"/>
          <ac:spMkLst>
            <pc:docMk/>
            <pc:sldMk cId="0" sldId="259"/>
            <ac:spMk id="6148" creationId="{00000000-0000-0000-0000-000000000000}"/>
          </ac:spMkLst>
        </pc:spChg>
        <pc:spChg chg="mod">
          <ac:chgData name="태준 손" userId="3c94f37dd2f5f9f5" providerId="Windows Live" clId="Web-{8D1F78D3-EFB0-4612-9E61-C682E05E138B}" dt="2018-12-10T04:35:42.741" v="17" actId="20577"/>
          <ac:spMkLst>
            <pc:docMk/>
            <pc:sldMk cId="0" sldId="259"/>
            <ac:spMk id="6149" creationId="{00000000-0000-0000-0000-000000000000}"/>
          </ac:spMkLst>
        </pc:spChg>
      </pc:sldChg>
      <pc:sldChg chg="modSp">
        <pc:chgData name="태준 손" userId="3c94f37dd2f5f9f5" providerId="Windows Live" clId="Web-{8D1F78D3-EFB0-4612-9E61-C682E05E138B}" dt="2018-12-10T04:46:56.245" v="27" actId="20577"/>
        <pc:sldMkLst>
          <pc:docMk/>
          <pc:sldMk cId="1809601920" sldId="271"/>
        </pc:sldMkLst>
        <pc:spChg chg="mod">
          <ac:chgData name="태준 손" userId="3c94f37dd2f5f9f5" providerId="Windows Live" clId="Web-{8D1F78D3-EFB0-4612-9E61-C682E05E138B}" dt="2018-12-10T04:46:56.245" v="27" actId="20577"/>
          <ac:spMkLst>
            <pc:docMk/>
            <pc:sldMk cId="1809601920" sldId="271"/>
            <ac:spMk id="5125" creationId="{00000000-0000-0000-0000-000000000000}"/>
          </ac:spMkLst>
        </pc:spChg>
      </pc:sldChg>
      <pc:sldChg chg="modSp">
        <pc:chgData name="태준 손" userId="3c94f37dd2f5f9f5" providerId="Windows Live" clId="Web-{8D1F78D3-EFB0-4612-9E61-C682E05E138B}" dt="2018-12-10T04:59:06.219" v="57" actId="20577"/>
        <pc:sldMkLst>
          <pc:docMk/>
          <pc:sldMk cId="4022125275" sldId="272"/>
        </pc:sldMkLst>
        <pc:spChg chg="mod">
          <ac:chgData name="태준 손" userId="3c94f37dd2f5f9f5" providerId="Windows Live" clId="Web-{8D1F78D3-EFB0-4612-9E61-C682E05E138B}" dt="2018-12-10T04:59:06.219" v="57" actId="20577"/>
          <ac:spMkLst>
            <pc:docMk/>
            <pc:sldMk cId="4022125275" sldId="272"/>
            <ac:spMk id="2" creationId="{7E8C1C9D-09EF-4933-9489-58561AF99CB4}"/>
          </ac:spMkLst>
        </pc:spChg>
      </pc:sldChg>
      <pc:sldChg chg="modSp">
        <pc:chgData name="태준 손" userId="3c94f37dd2f5f9f5" providerId="Windows Live" clId="Web-{8D1F78D3-EFB0-4612-9E61-C682E05E138B}" dt="2018-12-10T04:56:56.358" v="38" actId="20577"/>
        <pc:sldMkLst>
          <pc:docMk/>
          <pc:sldMk cId="627624249" sldId="273"/>
        </pc:sldMkLst>
        <pc:spChg chg="mod">
          <ac:chgData name="태준 손" userId="3c94f37dd2f5f9f5" providerId="Windows Live" clId="Web-{8D1F78D3-EFB0-4612-9E61-C682E05E138B}" dt="2018-12-10T04:56:56.358" v="38" actId="20577"/>
          <ac:spMkLst>
            <pc:docMk/>
            <pc:sldMk cId="627624249" sldId="273"/>
            <ac:spMk id="6149" creationId="{00000000-0000-0000-0000-000000000000}"/>
          </ac:spMkLst>
        </pc:spChg>
      </pc:sldChg>
      <pc:sldChg chg="modSp">
        <pc:chgData name="태준 손" userId="3c94f37dd2f5f9f5" providerId="Windows Live" clId="Web-{8D1F78D3-EFB0-4612-9E61-C682E05E138B}" dt="2018-12-10T04:59:52.704" v="63" actId="20577"/>
        <pc:sldMkLst>
          <pc:docMk/>
          <pc:sldMk cId="1285533647" sldId="276"/>
        </pc:sldMkLst>
        <pc:spChg chg="mod">
          <ac:chgData name="태준 손" userId="3c94f37dd2f5f9f5" providerId="Windows Live" clId="Web-{8D1F78D3-EFB0-4612-9E61-C682E05E138B}" dt="2018-12-10T04:59:52.704" v="63" actId="20577"/>
          <ac:spMkLst>
            <pc:docMk/>
            <pc:sldMk cId="1285533647" sldId="276"/>
            <ac:spMk id="307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134" y="685800"/>
            <a:ext cx="457173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69" y="1600187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889" y="1600187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97" y="3984188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717" y="3984188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2018-12-20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69" y="1600187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889" y="1600187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97" y="3984188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717" y="3984188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2018-12-20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69" y="274635"/>
            <a:ext cx="8229050" cy="114299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600187"/>
            <a:ext cx="8229050" cy="452592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6356300"/>
            <a:ext cx="2895406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26" name="직각 삼각형 1025"/>
          <p:cNvSpPr/>
          <p:nvPr/>
        </p:nvSpPr>
        <p:spPr>
          <a:xfrm>
            <a:off x="0" y="2514143"/>
            <a:ext cx="1523125" cy="4343803"/>
          </a:xfrm>
          <a:prstGeom prst="rtTriangle">
            <a:avLst/>
          </a:prstGeom>
          <a:solidFill>
            <a:srgbClr val="293238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직각 삼각형 1026"/>
          <p:cNvSpPr/>
          <p:nvPr/>
        </p:nvSpPr>
        <p:spPr>
          <a:xfrm rot="16200000">
            <a:off x="5860564" y="3573446"/>
            <a:ext cx="1611959" cy="4953746"/>
          </a:xfrm>
          <a:prstGeom prst="rtTriangle">
            <a:avLst/>
          </a:prstGeom>
          <a:solidFill>
            <a:srgbClr val="2D3FA7">
              <a:alpha val="2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그림 1027" descr="1.png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7637739" y="0"/>
            <a:ext cx="1505649" cy="572393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69" y="274635"/>
            <a:ext cx="8229050" cy="114299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600187"/>
            <a:ext cx="8229050" cy="452592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6356300"/>
            <a:ext cx="2895406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2052" name="그림 2051" descr="1.png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8304801" y="0"/>
            <a:ext cx="838587" cy="318757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053" name="직각 삼각형 2052"/>
          <p:cNvSpPr/>
          <p:nvPr/>
        </p:nvSpPr>
        <p:spPr>
          <a:xfrm>
            <a:off x="0" y="5409472"/>
            <a:ext cx="379567" cy="1448474"/>
          </a:xfrm>
          <a:prstGeom prst="rtTriangle">
            <a:avLst/>
          </a:prstGeom>
          <a:solidFill>
            <a:srgbClr val="1B2125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1"/>
          <p:cNvSpPr>
            <a:spLocks noGrp="1"/>
          </p:cNvSpPr>
          <p:nvPr>
            <p:ph type="ctrTitle"/>
          </p:nvPr>
        </p:nvSpPr>
        <p:spPr>
          <a:xfrm>
            <a:off x="861045" y="1259252"/>
            <a:ext cx="7458285" cy="1046629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5400">
                <a:solidFill>
                  <a:srgbClr val="4185BA">
                    <a:alpha val="100000"/>
                  </a:srgbClr>
                </a:solidFill>
                <a:latin typeface="Tahoma"/>
                <a:ea typeface="HY울릉도B"/>
                <a:sym typeface="함초롬돋움"/>
              </a:rPr>
              <a:t>System Progreming</a:t>
            </a:r>
            <a:endParaRPr lang="ko-KR" altLang="ko-KR" sz="5400" b="0" i="0" dirty="0" err="1">
              <a:solidFill>
                <a:srgbClr val="4185BA">
                  <a:alpha val="100000"/>
                </a:srgbClr>
              </a:solidFill>
              <a:latin typeface="Tahoma"/>
              <a:ea typeface="HY울릉도B"/>
              <a:sym typeface="함초롬돋움"/>
            </a:endParaRPr>
          </a:p>
        </p:txBody>
      </p:sp>
      <p:sp>
        <p:nvSpPr>
          <p:cNvPr id="3077" name="부제목 2"/>
          <p:cNvSpPr>
            <a:spLocks noGrp="1"/>
          </p:cNvSpPr>
          <p:nvPr>
            <p:ph type="subTitle" idx="1"/>
          </p:nvPr>
        </p:nvSpPr>
        <p:spPr>
          <a:xfrm>
            <a:off x="863639" y="4211726"/>
            <a:ext cx="7470960" cy="1750335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2300" dirty="0" err="1">
                <a:solidFill>
                  <a:schemeClr val="accent5">
                    <a:lumMod val="90000"/>
                  </a:schemeClr>
                </a:solidFill>
                <a:latin typeface="Arial"/>
                <a:ea typeface="함초롬돋움"/>
                <a:sym typeface="함초롬돋움"/>
              </a:rPr>
              <a:t>이상완</a:t>
            </a:r>
            <a:r>
              <a:rPr lang="ko-KR" altLang="en-US" sz="2300" dirty="0">
                <a:solidFill>
                  <a:schemeClr val="accent5">
                    <a:lumMod val="90000"/>
                  </a:schemeClr>
                </a:solidFill>
                <a:latin typeface="함초롬돋움"/>
                <a:ea typeface="함초롬돋움"/>
                <a:sym typeface="함초롬돋움"/>
              </a:rPr>
              <a:t>        권혁도</a:t>
            </a:r>
            <a:endParaRPr lang="ko-KR" altLang="ko-KR" sz="2300">
              <a:solidFill>
                <a:schemeClr val="accent5">
                  <a:lumMod val="90000"/>
                </a:schemeClr>
              </a:solidFill>
              <a:latin typeface="함초롬돋움"/>
              <a:ea typeface="함초롬돋움"/>
            </a:endParaRPr>
          </a:p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2300" dirty="0">
                <a:solidFill>
                  <a:schemeClr val="accent5">
                    <a:lumMod val="90000"/>
                  </a:schemeClr>
                </a:solidFill>
                <a:latin typeface="함초롬돋움"/>
                <a:ea typeface="함초롬돋움"/>
              </a:rPr>
              <a:t>이정민        손태준</a:t>
            </a:r>
            <a:endParaRPr lang="ko-KR" altLang="en-US" sz="2300" b="0" i="0" dirty="0">
              <a:solidFill>
                <a:schemeClr val="accent5">
                  <a:lumMod val="90000"/>
                </a:schemeClr>
              </a:solidFill>
              <a:latin typeface="함초롬돋움"/>
              <a:ea typeface="함초롬돋움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3283C17-4782-43D0-A0CB-858F91497628}"/>
              </a:ext>
            </a:extLst>
          </p:cNvPr>
          <p:cNvSpPr txBox="1">
            <a:spLocks/>
          </p:cNvSpPr>
          <p:nvPr/>
        </p:nvSpPr>
        <p:spPr>
          <a:xfrm>
            <a:off x="863639" y="2467781"/>
            <a:ext cx="7470960" cy="108897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3500" b="1" dirty="0" err="1">
                <a:solidFill>
                  <a:srgbClr val="4C5FCF">
                    <a:alpha val="100000"/>
                  </a:srgbClr>
                </a:solidFill>
                <a:latin typeface="함초롬돋움"/>
                <a:ea typeface="함초롬돋움"/>
              </a:rPr>
              <a:t>Team</a:t>
            </a:r>
            <a:r>
              <a:rPr lang="ko-KR" altLang="en-US" sz="3500" b="1" dirty="0">
                <a:solidFill>
                  <a:srgbClr val="4C5FCF">
                    <a:alpha val="100000"/>
                  </a:srgbClr>
                </a:solidFill>
                <a:latin typeface="함초롬돋움"/>
                <a:ea typeface="함초롬돋움"/>
              </a:rPr>
              <a:t> Project</a:t>
            </a:r>
            <a:endParaRPr lang="ko-KR" altLang="ko-KR" sz="3500" b="1">
              <a:solidFill>
                <a:srgbClr val="4C5FCF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2700" dirty="0">
                <a:solidFill>
                  <a:srgbClr val="4C5FCF">
                    <a:alpha val="100000"/>
                  </a:srgbClr>
                </a:solidFill>
                <a:latin typeface="함초롬돋움"/>
                <a:ea typeface="함초롬돋움"/>
              </a:rPr>
              <a:t>2팀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68CDCA4-ABB8-453A-9840-FEDBB5F33394}"/>
              </a:ext>
            </a:extLst>
          </p:cNvPr>
          <p:cNvSpPr>
            <a:spLocks noGrp="1"/>
          </p:cNvSpPr>
          <p:nvPr/>
        </p:nvSpPr>
        <p:spPr>
          <a:xfrm>
            <a:off x="235636" y="520032"/>
            <a:ext cx="8230149" cy="65433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3900" dirty="0" err="1">
                <a:solidFill>
                  <a:srgbClr val="4185BA"/>
                </a:solidFill>
                <a:latin typeface="Tahoma"/>
                <a:ea typeface="Tahoma"/>
                <a:cs typeface="Tahoma"/>
              </a:rPr>
              <a:t>X</a:t>
            </a:r>
            <a:r>
              <a:rPr lang="ko-KR" altLang="en-US" sz="3900" dirty="0">
                <a:solidFill>
                  <a:srgbClr val="4185BA"/>
                </a:solidFill>
                <a:latin typeface="Tahoma"/>
                <a:ea typeface="Tahoma"/>
                <a:cs typeface="Tahoma"/>
              </a:rPr>
              <a:t> 맨</a:t>
            </a:r>
            <a:endParaRPr lang="ko-KR" sz="3900" dirty="0">
              <a:solidFill>
                <a:srgbClr val="4185BA"/>
              </a:solidFill>
              <a:latin typeface="Tahoma"/>
              <a:cs typeface="Tahoma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B19F7F2-883A-4CC7-A117-F39DFDBF262F}"/>
              </a:ext>
            </a:extLst>
          </p:cNvPr>
          <p:cNvSpPr txBox="1">
            <a:spLocks/>
          </p:cNvSpPr>
          <p:nvPr/>
        </p:nvSpPr>
        <p:spPr>
          <a:xfrm>
            <a:off x="768221" y="1323391"/>
            <a:ext cx="3433666" cy="70757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1. </a:t>
            </a:r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Game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Start</a:t>
            </a:r>
            <a:endParaRPr lang="ko-KR" dirty="0" err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그림 3" descr="도로, 소녀이(가) 표시된 사진&#10;&#10;높은 신뢰도로 생성된 설명">
            <a:extLst>
              <a:ext uri="{FF2B5EF4-FFF2-40B4-BE49-F238E27FC236}">
                <a16:creationId xmlns:a16="http://schemas.microsoft.com/office/drawing/2014/main" id="{AABA5942-C776-4416-8B3D-BF669D15D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0"/>
          <a:stretch/>
        </p:blipFill>
        <p:spPr>
          <a:xfrm>
            <a:off x="1315616" y="1963748"/>
            <a:ext cx="6774024" cy="43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456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68CDCA4-ABB8-453A-9840-FEDBB5F33394}"/>
              </a:ext>
            </a:extLst>
          </p:cNvPr>
          <p:cNvSpPr>
            <a:spLocks noGrp="1"/>
          </p:cNvSpPr>
          <p:nvPr/>
        </p:nvSpPr>
        <p:spPr>
          <a:xfrm>
            <a:off x="235636" y="520032"/>
            <a:ext cx="8230149" cy="65433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3900" dirty="0" err="1">
                <a:solidFill>
                  <a:srgbClr val="4185BA"/>
                </a:solidFill>
                <a:latin typeface="Tahoma"/>
                <a:ea typeface="Tahoma"/>
                <a:cs typeface="Tahoma"/>
              </a:rPr>
              <a:t>X</a:t>
            </a:r>
            <a:r>
              <a:rPr lang="ko-KR" altLang="en-US" sz="3900" dirty="0">
                <a:solidFill>
                  <a:srgbClr val="4185BA"/>
                </a:solidFill>
                <a:latin typeface="Tahoma"/>
                <a:ea typeface="Tahoma"/>
                <a:cs typeface="Tahoma"/>
              </a:rPr>
              <a:t> 맨</a:t>
            </a:r>
            <a:endParaRPr lang="ko-KR" sz="3900" dirty="0">
              <a:solidFill>
                <a:srgbClr val="4185BA"/>
              </a:solidFill>
              <a:latin typeface="Tahoma"/>
              <a:cs typeface="Tahoma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B19F7F2-883A-4CC7-A117-F39DFDBF262F}"/>
              </a:ext>
            </a:extLst>
          </p:cNvPr>
          <p:cNvSpPr txBox="1">
            <a:spLocks/>
          </p:cNvSpPr>
          <p:nvPr/>
        </p:nvSpPr>
        <p:spPr>
          <a:xfrm>
            <a:off x="768221" y="1323391"/>
            <a:ext cx="3433666" cy="70757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1. </a:t>
            </a:r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Game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Start</a:t>
            </a:r>
            <a:endParaRPr lang="ko-KR" dirty="0" err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그림 3" descr="도로, 소녀이(가) 표시된 사진&#10;&#10;높은 신뢰도로 생성된 설명">
            <a:extLst>
              <a:ext uri="{FF2B5EF4-FFF2-40B4-BE49-F238E27FC236}">
                <a16:creationId xmlns:a16="http://schemas.microsoft.com/office/drawing/2014/main" id="{AABA5942-C776-4416-8B3D-BF669D15D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0"/>
          <a:stretch/>
        </p:blipFill>
        <p:spPr>
          <a:xfrm>
            <a:off x="261258" y="2122368"/>
            <a:ext cx="4749281" cy="34250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BE9BE8-78DD-428F-9DCE-BA82E020E2E2}"/>
              </a:ext>
            </a:extLst>
          </p:cNvPr>
          <p:cNvSpPr txBox="1"/>
          <p:nvPr/>
        </p:nvSpPr>
        <p:spPr>
          <a:xfrm>
            <a:off x="5010587" y="2640953"/>
            <a:ext cx="3667479" cy="30819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43938">
              <a:spcBef>
                <a:spcPct val="20000"/>
              </a:spcBef>
              <a:spcAft>
                <a:spcPct val="0"/>
              </a:spcAft>
              <a:buClr>
                <a:srgbClr val="4185BA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r>
              <a:rPr lang="en-US" sz="2400" dirty="0">
                <a:solidFill>
                  <a:schemeClr val="accent5">
                    <a:lumMod val="90000"/>
                  </a:schemeClr>
                </a:solidFill>
                <a:latin typeface="Arial"/>
                <a:sym typeface="Wingdings"/>
              </a:rPr>
              <a:t>Player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sym typeface="Wingdings"/>
              </a:rPr>
              <a:t> 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sym typeface="Wingdings"/>
              </a:rPr>
              <a:t>: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sym typeface="Wingdings"/>
              </a:rPr>
              <a:t> </a:t>
            </a:r>
            <a:r>
              <a:rPr lang="en-US" altLang="ko-KR" sz="2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sym typeface="Wingdings"/>
              </a:rPr>
              <a:t>좌측하단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sym typeface="Wingdings"/>
              </a:rPr>
              <a:t> O</a:t>
            </a:r>
            <a:endParaRPr lang="en-US" altLang="ko-KR" sz="2400" dirty="0">
              <a:solidFill>
                <a:schemeClr val="bg1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342900" indent="-342900" defTabSz="943938">
              <a:spcBef>
                <a:spcPct val="20000"/>
              </a:spcBef>
              <a:spcAft>
                <a:spcPct val="0"/>
              </a:spcAft>
              <a:buClr>
                <a:srgbClr val="4185BA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r>
              <a:rPr lang="en-US" sz="2400" dirty="0">
                <a:solidFill>
                  <a:schemeClr val="accent5">
                    <a:lumMod val="90000"/>
                  </a:schemeClr>
                </a:solidFill>
                <a:latin typeface="Arial"/>
                <a:cs typeface="Arial"/>
              </a:rPr>
              <a:t>Item</a:t>
            </a:r>
            <a:r>
              <a:rPr lang="en-US" altLang="en-US" sz="2400" dirty="0">
                <a:solidFill>
                  <a:schemeClr val="accent5">
                    <a:lumMod val="90000"/>
                  </a:schemeClr>
                </a:solidFill>
                <a:latin typeface="Arial"/>
                <a:cs typeface="Arial"/>
              </a:rPr>
              <a:t> 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: 100개 </a:t>
            </a:r>
            <a:r>
              <a:rPr lang="en-US" altLang="ko-KR" sz="2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랜덤생성</a:t>
            </a:r>
            <a:endParaRPr lang="en-US" altLang="ko-KR" sz="2400" dirty="0" err="1">
              <a:solidFill>
                <a:schemeClr val="bg1">
                  <a:lumMod val="20000"/>
                  <a:lumOff val="80000"/>
                </a:schemeClr>
              </a:solidFill>
              <a:latin typeface="Arial"/>
              <a:cs typeface="Arial"/>
              <a:sym typeface="Wingdings"/>
            </a:endParaRPr>
          </a:p>
          <a:p>
            <a:pPr marL="342900" indent="-342900" defTabSz="943938">
              <a:spcBef>
                <a:spcPct val="20000"/>
              </a:spcBef>
              <a:spcAft>
                <a:spcPct val="0"/>
              </a:spcAft>
              <a:buClr>
                <a:srgbClr val="4185BA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# : 벽, </a:t>
            </a:r>
            <a:r>
              <a:rPr lang="en-US" altLang="ko-KR" sz="2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장애물</a:t>
            </a:r>
            <a:endParaRPr lang="en-US" altLang="ko-KR" sz="2400" dirty="0" err="1">
              <a:solidFill>
                <a:schemeClr val="bg1">
                  <a:lumMod val="20000"/>
                  <a:lumOff val="80000"/>
                </a:schemeClr>
              </a:solidFill>
              <a:latin typeface="Arial"/>
              <a:cs typeface="Arial"/>
              <a:sym typeface="Wingdings"/>
            </a:endParaRPr>
          </a:p>
          <a:p>
            <a:pPr marL="342900" indent="-342900" defTabSz="943938">
              <a:spcBef>
                <a:spcPct val="20000"/>
              </a:spcBef>
              <a:spcAft>
                <a:spcPct val="0"/>
              </a:spcAft>
              <a:buClr>
                <a:srgbClr val="4185BA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r>
              <a:rPr lang="en-US" altLang="en-US" sz="2400" dirty="0">
                <a:solidFill>
                  <a:schemeClr val="accent5">
                    <a:lumMod val="90000"/>
                  </a:schemeClr>
                </a:solidFill>
                <a:latin typeface="Arial"/>
                <a:cs typeface="Arial"/>
                <a:sym typeface="Wingdings"/>
              </a:rPr>
              <a:t>Time </a:t>
            </a:r>
            <a:r>
              <a:rPr lang="en-US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cs typeface="Arial"/>
                <a:sym typeface="Wingdings"/>
              </a:rPr>
              <a:t>: 100초후 </a:t>
            </a:r>
            <a:r>
              <a:rPr lang="en-US" alt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cs typeface="Arial"/>
                <a:sym typeface="Wingdings"/>
              </a:rPr>
              <a:t>종료</a:t>
            </a:r>
            <a:endParaRPr lang="en-US" altLang="ko-KR" sz="2400" dirty="0" err="1">
              <a:solidFill>
                <a:schemeClr val="accent6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342900" indent="-342900" defTabSz="943938">
              <a:spcBef>
                <a:spcPct val="20000"/>
              </a:spcBef>
              <a:spcAft>
                <a:spcPct val="0"/>
              </a:spcAft>
              <a:buClr>
                <a:srgbClr val="4185BA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r>
              <a:rPr lang="en-US" sz="2400" dirty="0">
                <a:solidFill>
                  <a:schemeClr val="accent5">
                    <a:lumMod val="90000"/>
                  </a:schemeClr>
                </a:solidFill>
                <a:latin typeface="Arial"/>
                <a:cs typeface="Arial"/>
              </a:rPr>
              <a:t>Score 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: </a:t>
            </a:r>
            <a:r>
              <a:rPr lang="en-US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X1개당 100점</a:t>
            </a:r>
            <a:endParaRPr lang="en-US" altLang="ko-KR" sz="2400" dirty="0">
              <a:solidFill>
                <a:schemeClr val="accent6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lvl="2" defTabSz="943938">
              <a:spcBef>
                <a:spcPct val="20000"/>
              </a:spcBef>
              <a:spcAft>
                <a:spcPct val="0"/>
              </a:spcAft>
              <a:buClr>
                <a:srgbClr val="4185BA">
                  <a:alpha val="100000"/>
                </a:srgbClr>
              </a:buClr>
              <a:buSzPct val="100000"/>
              <a:defRPr lang="ko-KR" altLang="en-US"/>
            </a:pPr>
            <a:r>
              <a:rPr lang="en-US" altLang="ko-KR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충돌</a:t>
            </a:r>
            <a:r>
              <a:rPr lang="en-US" altLang="ko-KR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1번당 -50점</a:t>
            </a:r>
          </a:p>
          <a:p>
            <a:pPr defTabSz="943938">
              <a:spcBef>
                <a:spcPct val="20000"/>
              </a:spcBef>
              <a:spcAft>
                <a:spcPct val="0"/>
              </a:spcAft>
              <a:buClr>
                <a:srgbClr val="4185BA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  <a:sym typeface="Wingdings"/>
              </a:rPr>
              <a:t>  </a:t>
            </a:r>
            <a:endParaRPr lang="en-US" altLang="ko-KR" sz="2400" b="0" i="0" dirty="0">
              <a:solidFill>
                <a:schemeClr val="bg1">
                  <a:lumMod val="20000"/>
                  <a:lumOff val="80000"/>
                </a:schemeClr>
              </a:solidFill>
              <a:latin typeface="함초롬돋움"/>
              <a:ea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034767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68CDCA4-ABB8-453A-9840-FEDBB5F33394}"/>
              </a:ext>
            </a:extLst>
          </p:cNvPr>
          <p:cNvSpPr>
            <a:spLocks noGrp="1"/>
          </p:cNvSpPr>
          <p:nvPr/>
        </p:nvSpPr>
        <p:spPr>
          <a:xfrm>
            <a:off x="282289" y="352081"/>
            <a:ext cx="8230149" cy="65433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3900" dirty="0" err="1">
                <a:solidFill>
                  <a:srgbClr val="4185BA"/>
                </a:solidFill>
                <a:latin typeface="Tahoma"/>
                <a:ea typeface="Tahoma"/>
                <a:cs typeface="Tahoma"/>
              </a:rPr>
              <a:t>X</a:t>
            </a:r>
            <a:r>
              <a:rPr lang="ko-KR" altLang="en-US" sz="3900" dirty="0">
                <a:solidFill>
                  <a:srgbClr val="4185BA"/>
                </a:solidFill>
                <a:latin typeface="Tahoma"/>
                <a:ea typeface="Tahoma"/>
                <a:cs typeface="Tahoma"/>
              </a:rPr>
              <a:t> 맨</a:t>
            </a:r>
            <a:endParaRPr lang="ko-KR" sz="3900" dirty="0">
              <a:solidFill>
                <a:srgbClr val="4185BA"/>
              </a:solidFill>
              <a:latin typeface="Tahoma"/>
              <a:cs typeface="Tahoma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B19F7F2-883A-4CC7-A117-F39DFDBF262F}"/>
              </a:ext>
            </a:extLst>
          </p:cNvPr>
          <p:cNvSpPr txBox="1">
            <a:spLocks/>
          </p:cNvSpPr>
          <p:nvPr/>
        </p:nvSpPr>
        <p:spPr>
          <a:xfrm>
            <a:off x="525625" y="1006150"/>
            <a:ext cx="3433666" cy="70757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Map</a:t>
            </a:r>
          </a:p>
        </p:txBody>
      </p:sp>
      <p:pic>
        <p:nvPicPr>
          <p:cNvPr id="2" name="그림 3" descr="도로, 테니스이(가) 표시된 사진&#10;&#10;매우 높은 신뢰도로 생성된 설명">
            <a:extLst>
              <a:ext uri="{FF2B5EF4-FFF2-40B4-BE49-F238E27FC236}">
                <a16:creationId xmlns:a16="http://schemas.microsoft.com/office/drawing/2014/main" id="{5A217DF4-C587-4846-B7A1-749D72B01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4" y="2248159"/>
            <a:ext cx="3424333" cy="1979125"/>
          </a:xfrm>
          <a:prstGeom prst="rect">
            <a:avLst/>
          </a:prstGeom>
        </p:spPr>
      </p:pic>
      <p:pic>
        <p:nvPicPr>
          <p:cNvPr id="5" name="그림 6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AC6CF663-C461-4B0E-8A48-72630E6D9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28"/>
          <a:stretch/>
        </p:blipFill>
        <p:spPr>
          <a:xfrm>
            <a:off x="4506685" y="2247815"/>
            <a:ext cx="3452325" cy="1979980"/>
          </a:xfrm>
          <a:prstGeom prst="rect">
            <a:avLst/>
          </a:prstGeom>
        </p:spPr>
      </p:pic>
      <p:pic>
        <p:nvPicPr>
          <p:cNvPr id="8" name="그림 9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73DC39B6-0D5E-4BF3-9A62-7F360D5A9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84" y="4345473"/>
            <a:ext cx="3424334" cy="2188546"/>
          </a:xfrm>
          <a:prstGeom prst="rect">
            <a:avLst/>
          </a:prstGeom>
        </p:spPr>
      </p:pic>
      <p:pic>
        <p:nvPicPr>
          <p:cNvPr id="11" name="그림 11" descr="전자기기, 소녀, 회로이(가) 표시된 사진&#10;&#10;높은 신뢰도로 생성된 설명">
            <a:extLst>
              <a:ext uri="{FF2B5EF4-FFF2-40B4-BE49-F238E27FC236}">
                <a16:creationId xmlns:a16="http://schemas.microsoft.com/office/drawing/2014/main" id="{5079BFE2-B9BF-4104-BE68-8DE6267424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40" b="3061"/>
          <a:stretch/>
        </p:blipFill>
        <p:spPr>
          <a:xfrm>
            <a:off x="4506685" y="4345820"/>
            <a:ext cx="3452327" cy="2188005"/>
          </a:xfrm>
          <a:prstGeom prst="rect">
            <a:avLst/>
          </a:prstGeom>
        </p:spPr>
      </p:pic>
      <p:sp>
        <p:nvSpPr>
          <p:cNvPr id="13" name="부제목 2">
            <a:extLst>
              <a:ext uri="{FF2B5EF4-FFF2-40B4-BE49-F238E27FC236}">
                <a16:creationId xmlns:a16="http://schemas.microsoft.com/office/drawing/2014/main" id="{934BA169-B15C-4A0E-9D02-C7EA4EBF727A}"/>
              </a:ext>
            </a:extLst>
          </p:cNvPr>
          <p:cNvSpPr txBox="1">
            <a:spLocks/>
          </p:cNvSpPr>
          <p:nvPr/>
        </p:nvSpPr>
        <p:spPr>
          <a:xfrm>
            <a:off x="600269" y="1537995"/>
            <a:ext cx="3433666" cy="70757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15181552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68CDCA4-ABB8-453A-9840-FEDBB5F33394}"/>
              </a:ext>
            </a:extLst>
          </p:cNvPr>
          <p:cNvSpPr>
            <a:spLocks noGrp="1"/>
          </p:cNvSpPr>
          <p:nvPr/>
        </p:nvSpPr>
        <p:spPr>
          <a:xfrm>
            <a:off x="235636" y="520032"/>
            <a:ext cx="8230149" cy="65433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3900" dirty="0" err="1">
                <a:solidFill>
                  <a:srgbClr val="4185BA"/>
                </a:solidFill>
                <a:latin typeface="Tahoma"/>
                <a:ea typeface="Tahoma"/>
                <a:cs typeface="Tahoma"/>
              </a:rPr>
              <a:t>X</a:t>
            </a:r>
            <a:r>
              <a:rPr lang="ko-KR" altLang="en-US" sz="3900" dirty="0">
                <a:solidFill>
                  <a:srgbClr val="4185BA"/>
                </a:solidFill>
                <a:latin typeface="Tahoma"/>
                <a:ea typeface="Tahoma"/>
                <a:cs typeface="Tahoma"/>
              </a:rPr>
              <a:t> 맨</a:t>
            </a:r>
            <a:endParaRPr lang="ko-KR" sz="3900" dirty="0">
              <a:solidFill>
                <a:srgbClr val="4185BA"/>
              </a:solidFill>
              <a:latin typeface="Tahoma"/>
              <a:cs typeface="Tahoma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B19F7F2-883A-4CC7-A117-F39DFDBF262F}"/>
              </a:ext>
            </a:extLst>
          </p:cNvPr>
          <p:cNvSpPr txBox="1">
            <a:spLocks/>
          </p:cNvSpPr>
          <p:nvPr/>
        </p:nvSpPr>
        <p:spPr>
          <a:xfrm>
            <a:off x="833535" y="1519334"/>
            <a:ext cx="3433666" cy="70757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Game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Over</a:t>
            </a: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2FBF3399-FBE0-416C-B066-A617E4CE7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3" b="909"/>
          <a:stretch/>
        </p:blipFill>
        <p:spPr>
          <a:xfrm>
            <a:off x="1184988" y="2388725"/>
            <a:ext cx="6727373" cy="306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924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68CDCA4-ABB8-453A-9840-FEDBB5F33394}"/>
              </a:ext>
            </a:extLst>
          </p:cNvPr>
          <p:cNvSpPr>
            <a:spLocks noGrp="1"/>
          </p:cNvSpPr>
          <p:nvPr/>
        </p:nvSpPr>
        <p:spPr>
          <a:xfrm>
            <a:off x="235636" y="520032"/>
            <a:ext cx="8230149" cy="65433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3900" dirty="0" err="1">
                <a:solidFill>
                  <a:srgbClr val="4185BA"/>
                </a:solidFill>
                <a:latin typeface="Tahoma"/>
                <a:ea typeface="Tahoma"/>
                <a:cs typeface="Tahoma"/>
              </a:rPr>
              <a:t>X</a:t>
            </a:r>
            <a:r>
              <a:rPr lang="ko-KR" altLang="en-US" sz="3900" dirty="0">
                <a:solidFill>
                  <a:srgbClr val="4185BA"/>
                </a:solidFill>
                <a:latin typeface="Tahoma"/>
                <a:ea typeface="Tahoma"/>
                <a:cs typeface="Tahoma"/>
              </a:rPr>
              <a:t> 맨</a:t>
            </a:r>
            <a:endParaRPr lang="ko-KR" sz="3900" dirty="0">
              <a:solidFill>
                <a:srgbClr val="4185BA"/>
              </a:solidFill>
              <a:latin typeface="Tahoma"/>
              <a:cs typeface="Tahoma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B19F7F2-883A-4CC7-A117-F39DFDBF262F}"/>
              </a:ext>
            </a:extLst>
          </p:cNvPr>
          <p:cNvSpPr txBox="1">
            <a:spLocks/>
          </p:cNvSpPr>
          <p:nvPr/>
        </p:nvSpPr>
        <p:spPr>
          <a:xfrm>
            <a:off x="833535" y="1519334"/>
            <a:ext cx="3433666" cy="70757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Chat</a:t>
            </a:r>
            <a:endParaRPr lang="ko-KR" altLang="en-US" dirty="0" err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2408766-8149-4C7F-970A-C62E66ABE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95" y="2074436"/>
            <a:ext cx="7059010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666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68CDCA4-ABB8-453A-9840-FEDBB5F33394}"/>
              </a:ext>
            </a:extLst>
          </p:cNvPr>
          <p:cNvSpPr>
            <a:spLocks noGrp="1"/>
          </p:cNvSpPr>
          <p:nvPr/>
        </p:nvSpPr>
        <p:spPr>
          <a:xfrm>
            <a:off x="235636" y="520032"/>
            <a:ext cx="8230149" cy="65433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3900" dirty="0" err="1">
                <a:solidFill>
                  <a:srgbClr val="4185BA"/>
                </a:solidFill>
                <a:latin typeface="Tahoma"/>
                <a:ea typeface="Tahoma"/>
                <a:cs typeface="Tahoma"/>
              </a:rPr>
              <a:t>X</a:t>
            </a:r>
            <a:r>
              <a:rPr lang="ko-KR" altLang="en-US" sz="3900" dirty="0">
                <a:solidFill>
                  <a:srgbClr val="4185BA"/>
                </a:solidFill>
                <a:latin typeface="Tahoma"/>
                <a:ea typeface="Tahoma"/>
                <a:cs typeface="Tahoma"/>
              </a:rPr>
              <a:t> 맨</a:t>
            </a:r>
            <a:endParaRPr lang="ko-KR" sz="3900" dirty="0">
              <a:solidFill>
                <a:srgbClr val="4185BA"/>
              </a:solidFill>
              <a:latin typeface="Tahoma"/>
              <a:cs typeface="Tahoma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B19F7F2-883A-4CC7-A117-F39DFDBF262F}"/>
              </a:ext>
            </a:extLst>
          </p:cNvPr>
          <p:cNvSpPr txBox="1">
            <a:spLocks/>
          </p:cNvSpPr>
          <p:nvPr/>
        </p:nvSpPr>
        <p:spPr>
          <a:xfrm>
            <a:off x="833535" y="1519334"/>
            <a:ext cx="3433666" cy="70757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File send</a:t>
            </a:r>
            <a:endParaRPr lang="ko-KR" altLang="en-US" dirty="0" err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3D30258-7332-4FC6-896C-0C4F87D3D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35" y="1769706"/>
            <a:ext cx="13786618" cy="65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11262800" descr="EMB0000562061a6">
            <a:extLst>
              <a:ext uri="{FF2B5EF4-FFF2-40B4-BE49-F238E27FC236}">
                <a16:creationId xmlns:a16="http://schemas.microsoft.com/office/drawing/2014/main" id="{4B0349D4-F640-4ACB-8315-1C7D8F10D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35" y="2226905"/>
            <a:ext cx="7137447" cy="40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9737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제목 1"/>
          <p:cNvSpPr>
            <a:spLocks noGrp="1"/>
          </p:cNvSpPr>
          <p:nvPr>
            <p:ph type="ctrTitle"/>
          </p:nvPr>
        </p:nvSpPr>
        <p:spPr>
          <a:xfrm>
            <a:off x="880481" y="2317002"/>
            <a:ext cx="7458285" cy="1513159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7000" b="0" i="0" dirty="0" err="1">
                <a:solidFill>
                  <a:srgbClr val="4185BA">
                    <a:alpha val="100000"/>
                  </a:srgbClr>
                </a:solidFill>
                <a:latin typeface="Tahoma"/>
                <a:ea typeface="HY울릉도B"/>
                <a:sym typeface="함초롬돋움"/>
              </a:rPr>
              <a:t>Thank</a:t>
            </a:r>
            <a:r>
              <a:rPr lang="ko-KR" sz="7000" b="0" i="0" dirty="0">
                <a:solidFill>
                  <a:srgbClr val="4185BA">
                    <a:alpha val="100000"/>
                  </a:srgbClr>
                </a:solidFill>
                <a:latin typeface="Tahoma"/>
                <a:ea typeface="HY울릉도B"/>
                <a:sym typeface="함초롬돋움"/>
              </a:rPr>
              <a:t> </a:t>
            </a:r>
            <a:r>
              <a:rPr lang="ko-KR" sz="7000" b="0" i="0" dirty="0" err="1">
                <a:solidFill>
                  <a:srgbClr val="4185BA">
                    <a:alpha val="100000"/>
                  </a:srgbClr>
                </a:solidFill>
                <a:latin typeface="Tahoma"/>
                <a:ea typeface="HY울릉도B"/>
                <a:sym typeface="함초롬돋움"/>
              </a:rPr>
              <a:t>you</a:t>
            </a:r>
            <a:r>
              <a:rPr lang="en-US" altLang="ko-KR" sz="7000" dirty="0">
                <a:solidFill>
                  <a:srgbClr val="4185BA">
                    <a:alpha val="100000"/>
                  </a:srgbClr>
                </a:solidFill>
                <a:latin typeface="Tahoma"/>
                <a:ea typeface="HY울릉도B"/>
                <a:sym typeface="함초롬돋움"/>
              </a:rPr>
              <a:t>!!</a:t>
            </a:r>
            <a:endParaRPr lang="ko-KR" altLang="ko-KR" sz="7000" b="0" i="0">
              <a:solidFill>
                <a:srgbClr val="4185BA">
                  <a:alpha val="100000"/>
                </a:srgbClr>
              </a:solidFill>
              <a:latin typeface="HY울릉도B"/>
              <a:ea typeface="HY울릉도B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제목 1"/>
          <p:cNvSpPr>
            <a:spLocks noGrp="1"/>
          </p:cNvSpPr>
          <p:nvPr>
            <p:ph type="ctrTitle"/>
          </p:nvPr>
        </p:nvSpPr>
        <p:spPr>
          <a:xfrm>
            <a:off x="684538" y="2578259"/>
            <a:ext cx="7458285" cy="1046629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5200" b="0" i="0">
                <a:solidFill>
                  <a:srgbClr val="4185BA">
                    <a:alpha val="100000"/>
                  </a:srgbClr>
                </a:solidFill>
                <a:latin typeface="Tahoma"/>
                <a:ea typeface="HY울릉도B"/>
                <a:sym typeface="함초롬돋움"/>
              </a:rPr>
              <a:t>Q &amp; A</a:t>
            </a:r>
            <a:endParaRPr lang="ko-KR" altLang="ko-KR" sz="5200" b="0" i="0">
              <a:solidFill>
                <a:srgbClr val="4185BA">
                  <a:alpha val="100000"/>
                </a:srgbClr>
              </a:solidFill>
              <a:latin typeface="Tahoma"/>
              <a:ea typeface="HY울릉도B"/>
              <a:sym typeface="함초롬돋움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1"/>
          <p:cNvSpPr>
            <a:spLocks noGrp="1"/>
          </p:cNvSpPr>
          <p:nvPr>
            <p:ph type="ctrTitle"/>
          </p:nvPr>
        </p:nvSpPr>
        <p:spPr>
          <a:xfrm>
            <a:off x="721086" y="204893"/>
            <a:ext cx="7458285" cy="1046629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4000" dirty="0">
                <a:solidFill>
                  <a:srgbClr val="4185BA">
                    <a:alpha val="100000"/>
                  </a:srgbClr>
                </a:solidFill>
                <a:latin typeface="Tahoma"/>
                <a:ea typeface="HY울릉도B"/>
                <a:cs typeface="Tahoma"/>
                <a:sym typeface="함초롬돋움"/>
              </a:rPr>
              <a:t>고전게임</a:t>
            </a:r>
            <a:endParaRPr lang="ko-KR" altLang="en-US" sz="4000" b="0" i="0" dirty="0">
              <a:solidFill>
                <a:srgbClr val="4185BA">
                  <a:alpha val="100000"/>
                </a:srgbClr>
              </a:solidFill>
              <a:latin typeface="Tahoma"/>
              <a:ea typeface="HY울릉도B"/>
              <a:cs typeface="Tahom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87D118-0324-429F-A768-E3205F133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588" y="1805473"/>
            <a:ext cx="3433666" cy="698241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테트리스</a:t>
            </a:r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그림 5" descr="개체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5DD1D0A4-9D0F-49B1-A36B-C9B46A46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339661"/>
            <a:ext cx="4357395" cy="2443184"/>
          </a:xfrm>
          <a:prstGeom prst="rect">
            <a:avLst/>
          </a:prstGeom>
        </p:spPr>
      </p:pic>
      <p:pic>
        <p:nvPicPr>
          <p:cNvPr id="7" name="그림 7" descr="회로이(가) 표시된 사진&#10;&#10;높은 신뢰도로 생성된 설명">
            <a:extLst>
              <a:ext uri="{FF2B5EF4-FFF2-40B4-BE49-F238E27FC236}">
                <a16:creationId xmlns:a16="http://schemas.microsoft.com/office/drawing/2014/main" id="{E60D9CDE-AB44-4BE7-95CF-8406275C3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1" y="3098670"/>
            <a:ext cx="3303036" cy="3478504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7E3BE2E7-27B3-4DE5-9909-51B2F19C44FF}"/>
              </a:ext>
            </a:extLst>
          </p:cNvPr>
          <p:cNvSpPr txBox="1">
            <a:spLocks/>
          </p:cNvSpPr>
          <p:nvPr/>
        </p:nvSpPr>
        <p:spPr>
          <a:xfrm>
            <a:off x="1412033" y="4729065"/>
            <a:ext cx="3433666" cy="70757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펙맨</a:t>
            </a:r>
          </a:p>
        </p:txBody>
      </p:sp>
    </p:spTree>
    <p:extLst>
      <p:ext uri="{BB962C8B-B14F-4D97-AF65-F5344CB8AC3E}">
        <p14:creationId xmlns:p14="http://schemas.microsoft.com/office/powerpoint/2010/main" val="16832138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1"/>
          <p:cNvSpPr>
            <a:spLocks noGrp="1"/>
          </p:cNvSpPr>
          <p:nvPr>
            <p:ph type="ctrTitle"/>
          </p:nvPr>
        </p:nvSpPr>
        <p:spPr>
          <a:xfrm>
            <a:off x="721086" y="204893"/>
            <a:ext cx="7458285" cy="1046629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4000" dirty="0" err="1">
                <a:solidFill>
                  <a:srgbClr val="4185BA">
                    <a:alpha val="100000"/>
                  </a:srgbClr>
                </a:solidFill>
                <a:latin typeface="HY울릉도B"/>
                <a:ea typeface="HY울릉도B"/>
                <a:cs typeface="Tahoma"/>
                <a:sym typeface="함초롬돋움"/>
              </a:rPr>
              <a:t>More</a:t>
            </a:r>
            <a:r>
              <a:rPr lang="ko-KR" altLang="en-US" sz="4000" dirty="0">
                <a:solidFill>
                  <a:srgbClr val="4185BA">
                    <a:alpha val="100000"/>
                  </a:srgbClr>
                </a:solidFill>
                <a:latin typeface="HY울릉도B"/>
                <a:ea typeface="HY울릉도B"/>
                <a:cs typeface="Tahoma"/>
                <a:sym typeface="함초롬돋움"/>
              </a:rPr>
              <a:t> 고전게임</a:t>
            </a:r>
            <a:endParaRPr lang="ko-KR" altLang="en-US" sz="4000" b="0" i="0" dirty="0">
              <a:solidFill>
                <a:srgbClr val="4185BA">
                  <a:alpha val="100000"/>
                </a:srgbClr>
              </a:solidFill>
              <a:latin typeface="HY울릉도B"/>
              <a:ea typeface="HY울릉도B"/>
              <a:cs typeface="Tahoma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E3BE2E7-27B3-4DE5-9909-51B2F19C44FF}"/>
              </a:ext>
            </a:extLst>
          </p:cNvPr>
          <p:cNvSpPr txBox="1">
            <a:spLocks/>
          </p:cNvSpPr>
          <p:nvPr/>
        </p:nvSpPr>
        <p:spPr>
          <a:xfrm>
            <a:off x="646923" y="1454020"/>
            <a:ext cx="3433666" cy="70757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테트리스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FFFA6E59-8A0C-48A5-8DED-991477357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49" b="1562"/>
          <a:stretch/>
        </p:blipFill>
        <p:spPr>
          <a:xfrm>
            <a:off x="1567543" y="2372222"/>
            <a:ext cx="6260855" cy="35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751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1"/>
          <p:cNvSpPr>
            <a:spLocks noGrp="1"/>
          </p:cNvSpPr>
          <p:nvPr>
            <p:ph type="ctrTitle"/>
          </p:nvPr>
        </p:nvSpPr>
        <p:spPr>
          <a:xfrm>
            <a:off x="721086" y="204893"/>
            <a:ext cx="7458285" cy="1046629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4000" dirty="0" err="1">
                <a:solidFill>
                  <a:srgbClr val="4185BA">
                    <a:alpha val="100000"/>
                  </a:srgbClr>
                </a:solidFill>
                <a:latin typeface="HY울릉도B"/>
                <a:ea typeface="HY울릉도B"/>
                <a:cs typeface="Tahoma"/>
                <a:sym typeface="함초롬돋움"/>
              </a:rPr>
              <a:t>More</a:t>
            </a:r>
            <a:r>
              <a:rPr lang="ko-KR" altLang="en-US" sz="4000" dirty="0">
                <a:solidFill>
                  <a:srgbClr val="4185BA">
                    <a:alpha val="100000"/>
                  </a:srgbClr>
                </a:solidFill>
                <a:latin typeface="HY울릉도B"/>
                <a:ea typeface="HY울릉도B"/>
                <a:cs typeface="Tahoma"/>
                <a:sym typeface="함초롬돋움"/>
              </a:rPr>
              <a:t> 고전게임</a:t>
            </a:r>
            <a:endParaRPr lang="ko-KR" altLang="en-US" sz="4000" b="0" i="0" dirty="0">
              <a:solidFill>
                <a:srgbClr val="4185BA">
                  <a:alpha val="100000"/>
                </a:srgbClr>
              </a:solidFill>
              <a:latin typeface="HY울릉도B"/>
              <a:ea typeface="HY울릉도B"/>
              <a:cs typeface="Tahoma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E3BE2E7-27B3-4DE5-9909-51B2F19C44FF}"/>
              </a:ext>
            </a:extLst>
          </p:cNvPr>
          <p:cNvSpPr txBox="1">
            <a:spLocks/>
          </p:cNvSpPr>
          <p:nvPr/>
        </p:nvSpPr>
        <p:spPr>
          <a:xfrm>
            <a:off x="646923" y="1454020"/>
            <a:ext cx="3433666" cy="70757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Man</a:t>
            </a:r>
          </a:p>
        </p:txBody>
      </p:sp>
      <p:pic>
        <p:nvPicPr>
          <p:cNvPr id="16" name="그림 16" descr="개체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2FB8FF3B-9ECE-462F-9D22-FD3B71DBB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95" y="2338286"/>
            <a:ext cx="5915607" cy="32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40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1"/>
          <p:cNvSpPr>
            <a:spLocks noGrp="1"/>
          </p:cNvSpPr>
          <p:nvPr>
            <p:ph type="ctrTitle"/>
          </p:nvPr>
        </p:nvSpPr>
        <p:spPr>
          <a:xfrm>
            <a:off x="721086" y="204893"/>
            <a:ext cx="7458285" cy="1046629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4000" dirty="0" err="1">
                <a:solidFill>
                  <a:srgbClr val="4185BA">
                    <a:alpha val="100000"/>
                  </a:srgbClr>
                </a:solidFill>
                <a:latin typeface="HY울릉도B"/>
                <a:ea typeface="HY울릉도B"/>
                <a:cs typeface="Tahoma"/>
                <a:sym typeface="함초롬돋움"/>
              </a:rPr>
              <a:t>More</a:t>
            </a:r>
            <a:r>
              <a:rPr lang="ko-KR" altLang="en-US" sz="4000" dirty="0">
                <a:solidFill>
                  <a:srgbClr val="4185BA">
                    <a:alpha val="100000"/>
                  </a:srgbClr>
                </a:solidFill>
                <a:latin typeface="HY울릉도B"/>
                <a:ea typeface="HY울릉도B"/>
                <a:cs typeface="Tahoma"/>
                <a:sym typeface="함초롬돋움"/>
              </a:rPr>
              <a:t>, </a:t>
            </a:r>
            <a:r>
              <a:rPr lang="ko-KR" altLang="en-US" sz="4000" dirty="0" err="1">
                <a:solidFill>
                  <a:srgbClr val="4185BA">
                    <a:alpha val="100000"/>
                  </a:srgbClr>
                </a:solidFill>
                <a:latin typeface="HY울릉도B"/>
                <a:ea typeface="HY울릉도B"/>
                <a:cs typeface="Tahoma"/>
                <a:sym typeface="함초롬돋움"/>
              </a:rPr>
              <a:t>More</a:t>
            </a:r>
            <a:r>
              <a:rPr lang="ko-KR" altLang="en-US" sz="4000" dirty="0">
                <a:solidFill>
                  <a:srgbClr val="4185BA">
                    <a:alpha val="100000"/>
                  </a:srgbClr>
                </a:solidFill>
                <a:latin typeface="HY울릉도B"/>
                <a:ea typeface="HY울릉도B"/>
                <a:cs typeface="Tahoma"/>
                <a:sym typeface="함초롬돋움"/>
              </a:rPr>
              <a:t> 고전게임</a:t>
            </a:r>
            <a:endParaRPr lang="ko-KR" altLang="en-US" sz="4000" b="0" i="0" dirty="0">
              <a:solidFill>
                <a:srgbClr val="4185BA">
                  <a:alpha val="100000"/>
                </a:srgbClr>
              </a:solidFill>
              <a:latin typeface="HY울릉도B"/>
              <a:ea typeface="HY울릉도B"/>
              <a:cs typeface="Tahoma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E3BE2E7-27B3-4DE5-9909-51B2F19C44FF}"/>
              </a:ext>
            </a:extLst>
          </p:cNvPr>
          <p:cNvSpPr txBox="1">
            <a:spLocks/>
          </p:cNvSpPr>
          <p:nvPr/>
        </p:nvSpPr>
        <p:spPr>
          <a:xfrm>
            <a:off x="721568" y="1454020"/>
            <a:ext cx="3433666" cy="70757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NetHack</a:t>
            </a: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6DC4B3FA-A8B3-4886-9C90-B7B5F1555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05" y="2197901"/>
            <a:ext cx="7091265" cy="40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549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1"/>
          <p:cNvSpPr>
            <a:spLocks noGrp="1"/>
          </p:cNvSpPr>
          <p:nvPr>
            <p:ph type="ctrTitle"/>
          </p:nvPr>
        </p:nvSpPr>
        <p:spPr>
          <a:xfrm>
            <a:off x="721086" y="204893"/>
            <a:ext cx="7458285" cy="1046629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4000" dirty="0" err="1">
                <a:solidFill>
                  <a:srgbClr val="4185BA">
                    <a:alpha val="100000"/>
                  </a:srgbClr>
                </a:solidFill>
                <a:latin typeface="HY울릉도B"/>
                <a:ea typeface="HY울릉도B"/>
                <a:cs typeface="Tahoma"/>
              </a:rPr>
              <a:t>X</a:t>
            </a:r>
            <a:r>
              <a:rPr lang="ko-KR" altLang="en-US" sz="4000" dirty="0">
                <a:solidFill>
                  <a:srgbClr val="4185BA">
                    <a:alpha val="100000"/>
                  </a:srgbClr>
                </a:solidFill>
                <a:latin typeface="HY울릉도B"/>
                <a:ea typeface="HY울릉도B"/>
                <a:cs typeface="Tahoma"/>
              </a:rPr>
              <a:t> 맨</a:t>
            </a:r>
            <a:endParaRPr lang="ko-KR" altLang="en-US" sz="4000" b="0" i="0" dirty="0">
              <a:solidFill>
                <a:srgbClr val="4185BA">
                  <a:alpha val="100000"/>
                </a:srgbClr>
              </a:solidFill>
              <a:latin typeface="HY울릉도B"/>
              <a:ea typeface="HY울릉도B"/>
              <a:cs typeface="Tahoma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88A0F7BA-ED0D-43AE-85A3-E3FACA6DF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5" y="1634960"/>
            <a:ext cx="6475444" cy="402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882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68CDCA4-ABB8-453A-9840-FEDBB5F33394}"/>
              </a:ext>
            </a:extLst>
          </p:cNvPr>
          <p:cNvSpPr>
            <a:spLocks noGrp="1"/>
          </p:cNvSpPr>
          <p:nvPr/>
        </p:nvSpPr>
        <p:spPr>
          <a:xfrm>
            <a:off x="235636" y="520032"/>
            <a:ext cx="8230149" cy="65433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defTabSz="943938">
              <a:spcAft>
                <a:spcPct val="0"/>
              </a:spcAft>
              <a:defRPr lang="ko-KR" altLang="en-US"/>
            </a:pPr>
            <a:r>
              <a:rPr lang="ko-KR" sz="3900" b="0" i="0" dirty="0">
                <a:solidFill>
                  <a:srgbClr val="4185BA">
                    <a:alpha val="100000"/>
                  </a:srgbClr>
                </a:solidFill>
                <a:latin typeface="Tahoma"/>
                <a:ea typeface="HY울릉도B"/>
                <a:sym typeface="함초롬돋움"/>
              </a:rPr>
              <a:t>• </a:t>
            </a:r>
            <a:r>
              <a:rPr lang="ko-KR" altLang="en-US" sz="3900" dirty="0" err="1">
                <a:solidFill>
                  <a:srgbClr val="4185BA">
                    <a:alpha val="100000"/>
                  </a:srgbClr>
                </a:solidFill>
                <a:latin typeface="Tahoma"/>
                <a:ea typeface="HY울릉도B"/>
                <a:cs typeface="Tahoma"/>
              </a:rPr>
              <a:t>Requirements</a:t>
            </a:r>
            <a:endParaRPr lang="ko-KR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5067137B-A755-46AF-93F8-199D17BA677C}"/>
              </a:ext>
            </a:extLst>
          </p:cNvPr>
          <p:cNvSpPr txBox="1"/>
          <p:nvPr/>
        </p:nvSpPr>
        <p:spPr>
          <a:xfrm>
            <a:off x="550555" y="1838521"/>
            <a:ext cx="8024874" cy="42389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43938">
              <a:spcBef>
                <a:spcPct val="20000"/>
              </a:spcBef>
              <a:spcAft>
                <a:spcPct val="0"/>
              </a:spcAft>
              <a:buClr>
                <a:srgbClr val="4185BA">
                  <a:alpha val="100000"/>
                </a:srgbClr>
              </a:buClr>
              <a:buSzPct val="100000"/>
              <a:defRPr lang="ko-KR" altLang="en-US"/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sym typeface="Wingdings"/>
              </a:rPr>
              <a:t>1)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sym typeface="Wingdings"/>
              </a:rPr>
              <a:t> </a:t>
            </a:r>
            <a:r>
              <a:rPr lang="en-US" sz="2400" dirty="0">
                <a:solidFill>
                  <a:schemeClr val="accent5">
                    <a:lumMod val="90000"/>
                  </a:schemeClr>
                </a:solidFill>
                <a:latin typeface="Arial"/>
                <a:sym typeface="Wingdings"/>
              </a:rPr>
              <a:t>Player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sym typeface="Wingdings"/>
              </a:rPr>
              <a:t> 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sym typeface="Wingdings"/>
              </a:rPr>
              <a:t>: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sym typeface="Wingdings"/>
              </a:rPr>
              <a:t> </a:t>
            </a:r>
            <a:r>
              <a:rPr lang="en-US" altLang="ko-KR" sz="2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cs typeface="Arial"/>
                <a:sym typeface="Wingdings"/>
              </a:rPr>
              <a:t>키보드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cs typeface="Arial"/>
                <a:sym typeface="Wingdings"/>
              </a:rPr>
              <a:t> </a:t>
            </a:r>
            <a:r>
              <a:rPr lang="en-US" altLang="ko-KR" sz="2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cs typeface="Arial"/>
                <a:sym typeface="Wingdings"/>
              </a:rPr>
              <a:t>조작으로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altLang="ko-KR" sz="2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cs typeface="Arial"/>
                <a:sym typeface="Wingdings"/>
              </a:rPr>
              <a:t>움직이는게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cs typeface="Arial"/>
                <a:sym typeface="Wingdings"/>
              </a:rPr>
              <a:t> </a:t>
            </a:r>
            <a:r>
              <a:rPr lang="en-US" altLang="ko-KR" sz="2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sym typeface="Wingdings"/>
              </a:rPr>
              <a:t>가능한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sym typeface="Wingdings"/>
              </a:rPr>
              <a:t> player</a:t>
            </a:r>
            <a:endParaRPr lang="en-US" altLang="ko-KR" sz="2400" dirty="0">
              <a:solidFill>
                <a:schemeClr val="bg1">
                  <a:lumMod val="20000"/>
                  <a:lumOff val="80000"/>
                </a:schemeClr>
              </a:solidFill>
              <a:latin typeface="HNC_GO_B_HINT_GS"/>
              <a:sym typeface="Wingdings"/>
            </a:endParaRPr>
          </a:p>
          <a:p>
            <a:pPr defTabSz="943938">
              <a:spcBef>
                <a:spcPct val="20000"/>
              </a:spcBef>
              <a:spcAft>
                <a:spcPct val="0"/>
              </a:spcAft>
              <a:buClr>
                <a:srgbClr val="4185BA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  <a:sym typeface="Wingdings"/>
              </a:rPr>
              <a:t>  </a:t>
            </a:r>
            <a:endParaRPr lang="en-US" altLang="ko-KR" sz="2400" dirty="0">
              <a:solidFill>
                <a:schemeClr val="bg1">
                  <a:lumMod val="20000"/>
                  <a:lumOff val="80000"/>
                </a:schemeClr>
              </a:solidFill>
              <a:latin typeface="HNC_GO_B_HINT_GS"/>
              <a:ea typeface="함초롬돋움"/>
            </a:endParaRPr>
          </a:p>
          <a:p>
            <a:pPr defTabSz="943938">
              <a:spcBef>
                <a:spcPct val="20000"/>
              </a:spcBef>
              <a:spcAft>
                <a:spcPct val="0"/>
              </a:spcAft>
              <a:buClr>
                <a:srgbClr val="4185BA">
                  <a:alpha val="100000"/>
                </a:srgbClr>
              </a:buClr>
              <a:buSzPct val="100000"/>
              <a:defRPr lang="ko-KR" altLang="en-US"/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ea typeface="함초롬돋움"/>
                <a:sym typeface="Wingdings"/>
              </a:rPr>
              <a:t>2</a:t>
            </a:r>
            <a:r>
              <a:rPr lang="en-US" altLang="ko-KR" sz="2400" b="0" i="0" dirty="0">
                <a:solidFill>
                  <a:schemeClr val="bg1">
                    <a:lumMod val="20000"/>
                    <a:lumOff val="80000"/>
                  </a:schemeClr>
                </a:solidFill>
                <a:latin typeface="Arial"/>
                <a:ea typeface="함초롬돋움"/>
                <a:sym typeface="Wingdings"/>
              </a:rPr>
              <a:t>)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  <a:ea typeface="함초롬돋움"/>
              </a:rPr>
              <a:t> </a:t>
            </a:r>
            <a:r>
              <a:rPr lang="en-US" sz="2400" dirty="0">
                <a:solidFill>
                  <a:schemeClr val="accent5">
                    <a:lumMod val="90000"/>
                  </a:schemeClr>
                </a:solidFill>
                <a:latin typeface="함초롬돋움"/>
                <a:ea typeface="함초롬돋움"/>
              </a:rPr>
              <a:t>Map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  <a:ea typeface="함초롬돋움"/>
              </a:rPr>
              <a:t> 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  <a:ea typeface="함초롬돋움"/>
              </a:rPr>
              <a:t>: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  <a:ea typeface="함초롬돋움"/>
              </a:rPr>
              <a:t> </a:t>
            </a:r>
            <a:r>
              <a:rPr lang="en-US" altLang="ko-KR" sz="2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  <a:ea typeface="함초롬돋움"/>
              </a:rPr>
              <a:t>player가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  <a:ea typeface="함초롬돋움"/>
              </a:rPr>
              <a:t> </a:t>
            </a:r>
            <a:r>
              <a:rPr lang="en-US" altLang="ko-KR" sz="2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  <a:ea typeface="함초롬돋움"/>
              </a:rPr>
              <a:t>돌아다닐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  <a:ea typeface="함초롬돋움"/>
              </a:rPr>
              <a:t> 수 </a:t>
            </a:r>
            <a:r>
              <a:rPr lang="en-US" altLang="ko-KR" sz="2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  <a:ea typeface="함초롬돋움"/>
              </a:rPr>
              <a:t>있는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  <a:ea typeface="함초롬돋움"/>
              </a:rPr>
              <a:t> Map</a:t>
            </a:r>
          </a:p>
          <a:p>
            <a:pPr defTabSz="943938">
              <a:spcBef>
                <a:spcPct val="20000"/>
              </a:spcBef>
              <a:spcAft>
                <a:spcPct val="0"/>
              </a:spcAft>
              <a:buClr>
                <a:srgbClr val="4185BA">
                  <a:alpha val="100000"/>
                </a:srgbClr>
              </a:buClr>
              <a:buSzPct val="100000"/>
              <a:defRPr lang="ko-KR" altLang="en-US"/>
            </a:pPr>
            <a:endParaRPr lang="en-US" altLang="ko-KR" sz="2400" dirty="0">
              <a:solidFill>
                <a:schemeClr val="bg1">
                  <a:lumMod val="20000"/>
                  <a:lumOff val="80000"/>
                </a:schemeClr>
              </a:solidFill>
              <a:latin typeface="함초롬돋움"/>
            </a:endParaRPr>
          </a:p>
          <a:p>
            <a:pPr defTabSz="943938">
              <a:spcBef>
                <a:spcPct val="20000"/>
              </a:spcBef>
              <a:spcAft>
                <a:spcPct val="0"/>
              </a:spcAft>
              <a:buClr>
                <a:srgbClr val="4185BA">
                  <a:alpha val="100000"/>
                </a:srgbClr>
              </a:buClr>
              <a:buSzPct val="100000"/>
              <a:defRPr lang="ko-KR" altLang="en-US"/>
            </a:pP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</a:rPr>
              <a:t>3) </a:t>
            </a:r>
            <a:r>
              <a:rPr lang="en-US" altLang="ko-KR" sz="2400" dirty="0" err="1">
                <a:solidFill>
                  <a:schemeClr val="accent5">
                    <a:lumMod val="90000"/>
                  </a:schemeClr>
                </a:solidFill>
                <a:latin typeface="함초롬돋움"/>
              </a:rPr>
              <a:t>ScoreItem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</a:rPr>
              <a:t> : </a:t>
            </a:r>
            <a:r>
              <a:rPr lang="en-US" altLang="ko-KR" sz="2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</a:rPr>
              <a:t>먹으면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</a:rPr>
              <a:t> </a:t>
            </a:r>
            <a:r>
              <a:rPr lang="en-US" altLang="ko-KR" sz="2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</a:rPr>
              <a:t>점수가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</a:rPr>
              <a:t> </a:t>
            </a:r>
            <a:r>
              <a:rPr lang="en-US" altLang="ko-KR" sz="2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</a:rPr>
              <a:t>올라가는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</a:rPr>
              <a:t> </a:t>
            </a:r>
            <a:r>
              <a:rPr lang="en-US" altLang="ko-KR" sz="2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</a:rPr>
              <a:t>아이템</a:t>
            </a:r>
            <a:endParaRPr lang="en-US" altLang="ko-KR" sz="2400" dirty="0" err="1">
              <a:solidFill>
                <a:schemeClr val="bg1">
                  <a:lumMod val="20000"/>
                  <a:lumOff val="80000"/>
                </a:schemeClr>
              </a:solidFill>
              <a:latin typeface="HNC_GO_B_HINT_GS"/>
            </a:endParaRPr>
          </a:p>
          <a:p>
            <a:pPr defTabSz="943938">
              <a:spcBef>
                <a:spcPct val="20000"/>
              </a:spcBef>
              <a:spcAft>
                <a:spcPct val="0"/>
              </a:spcAft>
              <a:buClr>
                <a:srgbClr val="4185BA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endParaRPr lang="ko-KR" sz="240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defTabSz="943938">
              <a:spcBef>
                <a:spcPct val="20000"/>
              </a:spcBef>
              <a:spcAft>
                <a:spcPct val="0"/>
              </a:spcAft>
              <a:buClr>
                <a:srgbClr val="4185BA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</a:rPr>
              <a:t>4) </a:t>
            </a:r>
            <a:r>
              <a:rPr lang="en-US" altLang="ko-KR" sz="2400" dirty="0">
                <a:solidFill>
                  <a:schemeClr val="accent5">
                    <a:lumMod val="90000"/>
                  </a:schemeClr>
                </a:solidFill>
                <a:latin typeface="함초롬돋움"/>
              </a:rPr>
              <a:t>Time, Score 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</a:rPr>
              <a:t>:</a:t>
            </a:r>
            <a:r>
              <a:rPr lang="en-US" altLang="ko-KR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</a:rPr>
              <a:t> </a:t>
            </a:r>
            <a:r>
              <a:rPr lang="ko-KR" altLang="en-US" sz="24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돋움"/>
              </a:rPr>
              <a:t>남은 시간과 현재 점수를 보여줌</a:t>
            </a:r>
            <a:endParaRPr lang="en-US" altLang="ko-KR" sz="2400" b="0" i="0" dirty="0">
              <a:solidFill>
                <a:schemeClr val="bg1">
                  <a:lumMod val="20000"/>
                  <a:lumOff val="80000"/>
                </a:schemeClr>
              </a:solidFill>
              <a:latin typeface="함초롬돋움"/>
              <a:ea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10009174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68CDCA4-ABB8-453A-9840-FEDBB5F33394}"/>
              </a:ext>
            </a:extLst>
          </p:cNvPr>
          <p:cNvSpPr>
            <a:spLocks noGrp="1"/>
          </p:cNvSpPr>
          <p:nvPr/>
        </p:nvSpPr>
        <p:spPr>
          <a:xfrm>
            <a:off x="235636" y="520032"/>
            <a:ext cx="8230149" cy="65433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3900" dirty="0" err="1">
                <a:solidFill>
                  <a:srgbClr val="4185BA"/>
                </a:solidFill>
                <a:latin typeface="Tahoma"/>
                <a:ea typeface="Tahoma"/>
                <a:cs typeface="Tahoma"/>
              </a:rPr>
              <a:t>X</a:t>
            </a:r>
            <a:r>
              <a:rPr lang="ko-KR" altLang="en-US" sz="3900" dirty="0">
                <a:solidFill>
                  <a:srgbClr val="4185BA"/>
                </a:solidFill>
                <a:latin typeface="Tahoma"/>
                <a:ea typeface="Tahoma"/>
                <a:cs typeface="Tahoma"/>
              </a:rPr>
              <a:t> 맨</a:t>
            </a:r>
            <a:endParaRPr lang="ko-KR" sz="3900" dirty="0">
              <a:solidFill>
                <a:srgbClr val="4185BA"/>
              </a:solidFill>
              <a:latin typeface="Tahoma"/>
              <a:cs typeface="Tahoma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B19F7F2-883A-4CC7-A117-F39DFDBF262F}"/>
              </a:ext>
            </a:extLst>
          </p:cNvPr>
          <p:cNvSpPr txBox="1">
            <a:spLocks/>
          </p:cNvSpPr>
          <p:nvPr/>
        </p:nvSpPr>
        <p:spPr>
          <a:xfrm>
            <a:off x="740229" y="1584648"/>
            <a:ext cx="3433666" cy="70757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Menu</a:t>
            </a:r>
          </a:p>
        </p:txBody>
      </p:sp>
      <p:pic>
        <p:nvPicPr>
          <p:cNvPr id="3" name="그림 2" descr="음악이(가) 표시된 사진&#10;&#10;자동 생성된 설명">
            <a:extLst>
              <a:ext uri="{FF2B5EF4-FFF2-40B4-BE49-F238E27FC236}">
                <a16:creationId xmlns:a16="http://schemas.microsoft.com/office/drawing/2014/main" id="{E0033389-690B-4D4B-8B77-FB3389296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52" y="2866977"/>
            <a:ext cx="5543495" cy="225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762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68CDCA4-ABB8-453A-9840-FEDBB5F33394}"/>
              </a:ext>
            </a:extLst>
          </p:cNvPr>
          <p:cNvSpPr>
            <a:spLocks noGrp="1"/>
          </p:cNvSpPr>
          <p:nvPr/>
        </p:nvSpPr>
        <p:spPr>
          <a:xfrm>
            <a:off x="235636" y="520032"/>
            <a:ext cx="8230149" cy="65433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defTabSz="943938">
              <a:spcAft>
                <a:spcPct val="0"/>
              </a:spcAft>
              <a:defRPr lang="ko-KR" altLang="en-US"/>
            </a:pPr>
            <a:r>
              <a:rPr lang="ko-KR" altLang="en-US" sz="3900" dirty="0" err="1">
                <a:solidFill>
                  <a:srgbClr val="4185BA"/>
                </a:solidFill>
                <a:latin typeface="Tahoma"/>
                <a:ea typeface="Tahoma"/>
                <a:cs typeface="Tahoma"/>
              </a:rPr>
              <a:t>X</a:t>
            </a:r>
            <a:r>
              <a:rPr lang="ko-KR" altLang="en-US" sz="3900" dirty="0">
                <a:solidFill>
                  <a:srgbClr val="4185BA"/>
                </a:solidFill>
                <a:latin typeface="Tahoma"/>
                <a:ea typeface="Tahoma"/>
                <a:cs typeface="Tahoma"/>
              </a:rPr>
              <a:t> 맨</a:t>
            </a:r>
            <a:endParaRPr lang="ko-KR" sz="3900" dirty="0">
              <a:solidFill>
                <a:srgbClr val="4185BA"/>
              </a:solidFill>
              <a:latin typeface="Tahoma"/>
              <a:cs typeface="Tahoma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B19F7F2-883A-4CC7-A117-F39DFDBF262F}"/>
              </a:ext>
            </a:extLst>
          </p:cNvPr>
          <p:cNvSpPr txBox="1">
            <a:spLocks/>
          </p:cNvSpPr>
          <p:nvPr/>
        </p:nvSpPr>
        <p:spPr>
          <a:xfrm>
            <a:off x="740229" y="1584648"/>
            <a:ext cx="3433666" cy="70757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2. </a:t>
            </a:r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Explain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Game</a:t>
            </a:r>
            <a:endParaRPr lang="ko-KR" dirty="0" err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2A0A54-E5DB-43ED-9401-A83D70230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50" y="3000604"/>
            <a:ext cx="6241899" cy="175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576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>
  <a:themeElements>
    <a:clrScheme name="PowerPoint">
      <a:dk1>
        <a:srgbClr val="333333"/>
      </a:dk1>
      <a:lt1>
        <a:srgbClr val="A5A5A5"/>
      </a:lt1>
      <a:dk2>
        <a:srgbClr val="333333"/>
      </a:dk2>
      <a:lt2>
        <a:srgbClr val="36424A"/>
      </a:lt2>
      <a:accent1>
        <a:srgbClr val="4185BA"/>
      </a:accent1>
      <a:accent2>
        <a:srgbClr val="4C5FCF"/>
      </a:accent2>
      <a:accent3>
        <a:srgbClr val="333333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PowerPoint">
      <a:dk1>
        <a:srgbClr val="333333"/>
      </a:dk1>
      <a:lt1>
        <a:srgbClr val="A5A5A5"/>
      </a:lt1>
      <a:dk2>
        <a:srgbClr val="333333"/>
      </a:dk2>
      <a:lt2>
        <a:srgbClr val="36424A"/>
      </a:lt2>
      <a:accent1>
        <a:srgbClr val="4185BA"/>
      </a:accent1>
      <a:accent2>
        <a:srgbClr val="4C5FCF"/>
      </a:accent2>
      <a:accent3>
        <a:srgbClr val="333333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</TotalTime>
  <Words>74</Words>
  <Application>Microsoft Office PowerPoint</Application>
  <PresentationFormat>화면 슬라이드 쇼(4:3)</PresentationFormat>
  <Paragraphs>50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HNC_GO_B_HINT_GS</vt:lpstr>
      <vt:lpstr>HY울릉도B</vt:lpstr>
      <vt:lpstr>함초롬돋움</vt:lpstr>
      <vt:lpstr>Arial</vt:lpstr>
      <vt:lpstr>Tahoma</vt:lpstr>
      <vt:lpstr/>
      <vt:lpstr/>
      <vt:lpstr>System Progreming</vt:lpstr>
      <vt:lpstr>고전게임</vt:lpstr>
      <vt:lpstr>More 고전게임</vt:lpstr>
      <vt:lpstr>More 고전게임</vt:lpstr>
      <vt:lpstr>More, More 고전게임</vt:lpstr>
      <vt:lpstr>X 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you!!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  E  D</dc:title>
  <dc:creator>손민호</dc:creator>
  <cp:lastModifiedBy>태준 박</cp:lastModifiedBy>
  <cp:revision>931</cp:revision>
  <dcterms:created xsi:type="dcterms:W3CDTF">2018-11-21T11:31:48Z</dcterms:created>
  <dcterms:modified xsi:type="dcterms:W3CDTF">2018-12-20T12:37:25Z</dcterms:modified>
</cp:coreProperties>
</file>