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Do Hyeon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oHyeon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50f1425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50f1425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50f1425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50f1425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50f142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50f142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50f142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50f142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50f1425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50f1425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50f1425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50f1425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50f1425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50f1425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50f1425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50f1425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50f1425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50f1425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50f1425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50f1425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50f142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50f142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50f1425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50f1425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50f1425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50f1425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50f1425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50f1425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550f142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550f142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50f1425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50f1425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50f1425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50f1425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50f142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50f142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50f14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50f14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50f1425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50f1425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50f1425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50f1425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50f1425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50f1425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50f1425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50f1425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50f142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50f142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0f142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0f142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ujinleeme.github.io/data-visualization-experiments/#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jinlee.me/professional-github/" TargetMode="External"/><Relationship Id="rId4" Type="http://schemas.openxmlformats.org/officeDocument/2006/relationships/hyperlink" Target="https://sujinlee.me/entry-level-en-resume/" TargetMode="External"/><Relationship Id="rId5" Type="http://schemas.openxmlformats.org/officeDocument/2006/relationships/hyperlink" Target="https://github.com/sujinleeme/resume-generato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ngineers.sg/" TargetMode="External"/><Relationship Id="rId4" Type="http://schemas.openxmlformats.org/officeDocument/2006/relationships/hyperlink" Target="https://www.meetup.com/Singapore-JS/" TargetMode="External"/><Relationship Id="rId5" Type="http://schemas.openxmlformats.org/officeDocument/2006/relationships/hyperlink" Target="https://github.com/SingaporeJS/talk.js/issues/13" TargetMode="External"/><Relationship Id="rId6" Type="http://schemas.openxmlformats.org/officeDocument/2006/relationships/hyperlink" Target="https://docs.google.com/presentation/d/1JdJxOvJnB6EQKLB4ATRAFHOpdLEk2aKIW_xLO3wst64/edit?usp=sharing" TargetMode="External"/><Relationship Id="rId7" Type="http://schemas.openxmlformats.org/officeDocument/2006/relationships/hyperlink" Target="https://docs.google.com/presentation/d/1JdJxOvJnB6EQKLB4ATRAFHOpdLEk2aKIW_xLO3wst64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traitstimes.com/multimedia/graphic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ujinleeme.github.io/responsive-line-chart-react-d3v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leesujin/" TargetMode="External"/><Relationship Id="rId4" Type="http://schemas.openxmlformats.org/officeDocument/2006/relationships/hyperlink" Target="https://sujinlee.m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orldjob.or.kr/intro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jinlee.me/build-better-portfol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아홉수 누나의</a:t>
            </a:r>
            <a:br>
              <a:rPr lang="en" sz="2400">
                <a:latin typeface="Do Hyeon"/>
                <a:ea typeface="Do Hyeon"/>
                <a:cs typeface="Do Hyeon"/>
                <a:sym typeface="Do Hyeon"/>
              </a:rPr>
            </a:br>
            <a:r>
              <a:rPr lang="en" sz="3600">
                <a:latin typeface="Do Hyeon"/>
                <a:ea typeface="Do Hyeon"/>
                <a:cs typeface="Do Hyeon"/>
                <a:sym typeface="Do Hyeon"/>
              </a:rPr>
              <a:t>싱가포르 취업기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@sujinleeme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나의 방법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유다시티 리액트 나노디그리 등록</a:t>
            </a:r>
            <a:endParaRPr>
              <a:solidFill>
                <a:srgbClr val="3C484E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수료증 취득을 위한 과제 3가지를 완성 (react, react-redux, react-native)</a:t>
            </a:r>
            <a:endParaRPr>
              <a:solidFill>
                <a:srgbClr val="3C484E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데이터 시각화 수업에 만든 숙제를 포트폴리오로 만듬 (react, d3.js)</a:t>
            </a:r>
            <a:b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</a:b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https://sujinleeme.github.io/data-visualization-experiments/#/</a:t>
            </a:r>
            <a:br>
              <a:rPr lang="en">
                <a:solidFill>
                  <a:srgbClr val="3C484E"/>
                </a:solidFill>
              </a:rPr>
            </a:b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-&gt; 이번 취업에 긍정적으로 작용!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2. 이력서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81787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깃허브로 취업하기</a:t>
            </a: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https://sujinlee.me/professional-github/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GitHub is professional and allows recruiters to contact the student (Udacity)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오픈 소스를 위한 곳이지만 동시에 개인의 전문성과 신뢰성을 보여주는 공간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과제 제출도 깃허브를 사용</a:t>
            </a:r>
            <a:b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신입 소프트웨어 엔지니어의 영문 이력서 작성하기 </a:t>
            </a:r>
            <a:r>
              <a:rPr lang="en" u="sng">
                <a:solidFill>
                  <a:schemeClr val="accent5"/>
                </a:solidFill>
                <a:latin typeface="Do Hyeon"/>
                <a:ea typeface="Do Hyeon"/>
                <a:cs typeface="Do Hyeon"/>
                <a:sym typeface="Do Hyeon"/>
                <a:hlinkClick r:id="rId4"/>
              </a:rPr>
              <a:t>https://sujinlee.me/entry-level-en-resume/</a:t>
            </a:r>
            <a:b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- 이력서는 구글독스로, 상시 편집하고 그 자리에서 바로 이력서 발송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영문 이력서만 가지고 국내만 10군데 넘게 지원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rgbClr val="434343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이력서 작성 템플릿</a:t>
            </a:r>
            <a:b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5"/>
              </a:rPr>
              <a:t>https://github.com/sujinleeme/resume-generator</a:t>
            </a:r>
            <a:b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- 마크다운으로 이력서 작성한 후 docx, pdf, gh-pages를 배포해주는 간단한 프로그램</a:t>
            </a:r>
            <a:b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3. 취업 정보 및 지원 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내가 원하는 직무 분야의 취업 공고를 (JD) 분석하자 -&gt; 어떤 역량을 필요로 하는가?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링크드인으로 관심있는 분야에 대해 키워드로 상시 검색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Javascript Developer, UI Developer. UI Engineer..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Requirements 중 60%만 되도 일단 지원하자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단 본인이 </a:t>
            </a:r>
            <a:r>
              <a:rPr lang="en" u="sng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할 수 있는 일 / 할 수 없는 일 / 단 기간에 배우면 할 수 있는 일 / 단 기간에 배워도 할 수 없는 일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에 대해 명확하게 판단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483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4638750" y="1123525"/>
            <a:ext cx="442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심심하면 링크드인 구직 공고 페이지에 들어가서 찾아봄 -&gt; 무엇을 공부해야 할 지 모르겠다면, </a:t>
            </a:r>
            <a:br>
              <a:rPr lang="en" sz="18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en" sz="18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여기에 정답이 있다!</a:t>
            </a:r>
            <a:endParaRPr sz="18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3. 취업 정보 및 지원 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67325" y="86355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(비추) 남의 도움으로: 에이전시- 어학 - 취업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(추천) 내 스스로 :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링크드인 등을 통해 직접 지원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현지 미트업. 개발자들과 네트워킹 등으로 취업 정보 얻기</a:t>
            </a:r>
            <a:endParaRPr sz="1800"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874" y="2337925"/>
            <a:ext cx="5010476" cy="243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3. 취업 정보 및 지원 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67325" y="86355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 Hyeon"/>
                <a:ea typeface="Do Hyeon"/>
                <a:cs typeface="Do Hyeon"/>
                <a:sym typeface="Do Hyeon"/>
              </a:rPr>
              <a:t>현지 로컬 미트업과 개발자들과의 네트워크 적극 활용</a:t>
            </a:r>
            <a:endParaRPr u="sng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https://www.engineers.sg/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 싱가포르 로컬 미트업, 컨퍼런스 등 모든 기술 발표 세션 동영상을 볼 수 있음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4"/>
              </a:rPr>
              <a:t>https://www.meetup.com/Singapore-JS/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5"/>
              </a:rPr>
              <a:t>https://github.com/SingaporeJS/talk.js/issues/13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아래 발표에서 채용 공고를 보고 당일 지원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  <a:hlinkClick r:id="rId6"/>
              </a:rPr>
              <a:t>https://docs.google.com/presentation/d/1JdJxOvJnB6EQKLB4ATRAFHOpdLEk2aKIW_xLO3wst64/edit?usp=sharing</a:t>
            </a:r>
            <a:endParaRPr u="sng">
              <a:solidFill>
                <a:schemeClr val="accent5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  <a:hlinkClick r:id="rId7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3. 취업 정보 및 지원 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67325" y="86355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대외비로 비공개입니다.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Singapore Press Holdings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그룹 사 내 전체 개발자/SW 엔지니어는 100명 정도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A6A6A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싱가포르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정부가 사실상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운영 (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싱가포르의 언론자유지수 순위는 151위)</a:t>
            </a:r>
            <a:endParaRPr>
              <a:solidFill>
                <a:srgbClr val="545454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동남아시아 최대 미디어그룹으로 14개의 신문과 100여종의 잡지를 발행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영어 중국어 말레이어 타밀어로 방송, 라디오 등 운영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싱가포르 전체 광고시장의 50% 이상 점유 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StraitsTimes Interactive Graphic Team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86970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https://www.straitstimes.com/multimedia/graphics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42590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데이터시각화 스페셜리스트 그룹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업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무 : 70% 코딩, 20% 아이디어/기획 10% 글쓰기, 외부 강연 활동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팀장 1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인,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 개발자 6명, 디자이너 3명 .에디터 2명. 으로 구성된 다국적 팀 (호주, 미얀마, 말레이시아. 싱가포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르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 등)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Vue.js &gt; react.js, d3.js ...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WebVR, WebAR, 3d 애니메이션, 등 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웹 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신 기술을 적극 도입해 볼 수 있음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팀원들이 Hackers 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Singapore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, Singapore.js 등 로컬 커뮤니티 운영자로 활발한 활동 중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모든 결과물에 자신의 이름이 반영됨(!!)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데이터 시각화, 저널리즘 등 해외 컨퍼런스 참석 적극 권장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밋업, 강연. 강의 등 팀원들의 발표와 성장에 적극적인 후원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4. 과제 면접 및 인터뷰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D3.js (v5)를 활용한 반응형 꺾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은 선 그래프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차트 구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11700" y="511700"/>
            <a:ext cx="76374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https://sujinleeme.github.io/responsive-line-chart-react-d3v5/</a:t>
            </a:r>
            <a:endParaRPr sz="18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Sujin Lee @sujinleeme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Rails Girls Summer of code 2018 - Babel.js 컨트리뷰터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The Road to learn react 한국어 번역 (2편 준비 중)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Women Who Code Seoul Director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CV: </a:t>
            </a: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https://www.linkedin.com/in/leesujin/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Homepage: </a:t>
            </a: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4"/>
              </a:rPr>
              <a:t>https://sujinlee.me/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4. 과제 면접과 인터뷰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5461925" y="100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대외비로 비공개입니다.</a:t>
            </a:r>
            <a:endParaRPr sz="18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4. 과제 면접 및 인터뷰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팀장 및 시니어 개발자와 온라인 인터뷰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사실…. 기술적인 질문은 많이 물어보지 않음 - ‘일’을 어떻게 하는가를 확인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앞으로 React가 아닌 vue를 써도 괜찮니?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D3v5 에서 무엇이 바뀌었는지?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해결해보고 싶은 점. 어려운 점은?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10년 후 앞으로 어떤 개발자가 되어 있을까?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홈페이지, 이력서 모두 코드를 다 보니 주의!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5. HR 인터뷰 및 협상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대외비로 비공개입니다.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5.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HR 인터뷰 및 협상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WP (Work Permit)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SP(S-PASS)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최소 월 2200 SGD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EP(Employment Pass)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최소 월 4000~5000 SGD 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배우자 비자 발급 가능 (월 6000 SGD )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○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부모님 장기 거주 비자 (</a:t>
            </a: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월 10000 SGD 이상)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5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. HR 인터뷰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및 협상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연봉은 일단 높게 지르고,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 Hyeon"/>
              <a:buChar char="●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집세, 비행기 티켓. 이사 지원. (relocation support) 등을 문의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971400" y="24016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Q &amp; A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아쉬움….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선택과 집중: 학위 or 취업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공부: 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6개월~1년정도 긴 호흡을 가지고 유다시티 나노디그리 또는 thinkful 온라인 부트 캠프 프로그램에 올인했다면?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국내 외국인 개발자들과 네트워킹  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영어 발표, 영어 블로그 운영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해외 컨퍼런스 참석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3348612" y="31469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내 자신을 믿자!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79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AutoNum type="arabicPeriod"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개인 프로젝트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AutoNum type="arabicPeriod"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이력서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AutoNum type="arabicPeriod"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취업 정보 및 지원 과정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AutoNum type="arabicPeriod"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과제 면접 및 인터뷰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AutoNum type="arabicPeriod"/>
            </a:pPr>
            <a:r>
              <a:rPr lang="en" sz="2400">
                <a:latin typeface="Do Hyeon"/>
                <a:ea typeface="Do Hyeon"/>
                <a:cs typeface="Do Hyeon"/>
                <a:sym typeface="Do Hyeon"/>
              </a:rPr>
              <a:t>HR 인터뷰 및 협상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월드잡 (은근히 꿀템이 많다!)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1787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https://www.worldjob.or.kr/intro.do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해외 잡 페어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해외 취업 공고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무료 영문 이력서 첨삭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해</a:t>
            </a: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외 정착금 지원 사업 등</a:t>
            </a:r>
            <a:b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싱가포르 취업 특징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46474"/>
            <a:ext cx="85206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동서양의 허브 국가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경제. 금융. 무역. 물류 서비스 산업 발달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글로벌 IT 기업, 로컬 기업 내 개발자 인력 부족함 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국민 총 생산소득 (GDP)가 한국의 2.5배 이상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다인종. 다문화 국가 및 영어와 중국어가 공존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치안과 안전이 보장되는 국가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한국인들은 100% 취업비자 발급가능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이직은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183일 후에.  Levy에 문제가 생길 수 있음.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현지 HR 기관을 활용하기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전공보다는 능력중심으로 접근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싱가포르 취업 장점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46475"/>
            <a:ext cx="65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비교적 간단한 채용 프로세스 (간단한 이력서)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7000개 이상의 다국적기업 (로컬 기업에서 글로벌 대기업으로 이직을 노려볼 수 있음)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워라밸 보장 (칼퇴. 회사에서 육아 보조금 등 지원)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잦은 이직 (이직을 통한 몸값 상승)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글로벌 테크 컨퍼런스가 많음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낮은 세율 (연 3~7% : 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첫 2만불까지는 세금이 없음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글로벌 서비스 경험 (대부분 서비스가 동남아시아를 타켓)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비즈니스 영어 사용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싱가포르 취업 단점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4647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비교적 낮은 신입 개발자 급여 (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3000~4500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 sgd: 월 </a:t>
            </a: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240~369만원 정도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)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높은 물가와 집세 (대부분의 싱글이 쉐어 아파트에 거주 - 약 70만원 정도)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값비싼 술과 담배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금값인 한국 음식 (파전 2만 5천원, 참이슬 1만 2천원 정도)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본인 차를 살 수 없음 (엄청 비쌈..)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퇴직금 없음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해고의 자유로움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72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46474"/>
            <a:ext cx="8520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</a:rPr>
              <a:t>구직자를 위한 포트폴리오 만들기</a:t>
            </a:r>
            <a:r>
              <a:rPr lang="en" u="sng">
                <a:solidFill>
                  <a:srgbClr val="666666"/>
                </a:solidFill>
                <a:latin typeface="Do Hyeon"/>
                <a:ea typeface="Do Hyeon"/>
                <a:cs typeface="Do Hyeon"/>
                <a:sym typeface="Do Hyeon"/>
                <a:hlinkClick r:id="rId3"/>
              </a:rPr>
              <a:t> https://sujinlee.me/build-better-portfolio/</a:t>
            </a:r>
            <a:endParaRPr>
              <a:solidFill>
                <a:srgbClr val="66666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내가 고용주를 찾는 것이 아니라 고용주가 우리를 찾게 만드는 것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목표 기업이 원하는 것, 관심 있어 하는 주제를 선정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Do Hyeon"/>
                <a:ea typeface="Do Hyeon"/>
                <a:cs typeface="Do Hyeon"/>
                <a:sym typeface="Do Hyeon"/>
              </a:rPr>
              <a:t>목표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기업이 해결하고 싶은 분야를 개발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개발자의 포트폴리오 : GitHub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실무에서의 코딩 실력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특정 기술에 대한 관심, 시도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자기 계발을 위한 꾸준함과 성실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 Hyeon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신입이라면 프로젝트 최소 3개 준비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Do Hyeon"/>
                <a:ea typeface="Do Hyeon"/>
                <a:cs typeface="Do Hyeon"/>
                <a:sym typeface="Do Hyeon"/>
              </a:rPr>
              <a:t>- 실제 운영되는 서비스면 더 좋음 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72270"/>
            <a:ext cx="8520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Q. 공부하면서 프로젝트를 만들기 </a:t>
            </a:r>
            <a:r>
              <a:rPr lang="en">
                <a:solidFill>
                  <a:srgbClr val="434343"/>
                </a:solidFill>
                <a:latin typeface="Do Hyeon"/>
                <a:ea typeface="Do Hyeon"/>
                <a:cs typeface="Do Hyeon"/>
                <a:sym typeface="Do Hyeon"/>
              </a:rPr>
              <a:t>어렵지 않을까?</a:t>
            </a:r>
            <a:endParaRPr>
              <a:solidFill>
                <a:srgbClr val="43434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Do Hyeon"/>
              <a:buAutoNum type="alphaUcPeriod"/>
            </a:pPr>
            <a:r>
              <a:rPr lang="en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프로젝트를 만들 수 있는 강좌/프로그램을 등록하고,</a:t>
            </a:r>
            <a:br>
              <a:rPr lang="en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배우면서 프로젝트를 완성하자.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