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312" y="-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2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1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9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5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CA8A-71F8-4CF3-8D3F-2946AEC8E8E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2F60-AA28-4F0B-BB16-4C231F8C6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4" y="1646310"/>
            <a:ext cx="6560693" cy="3927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1278" y="716937"/>
            <a:ext cx="3589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앱을 실행한다</a:t>
            </a:r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7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0"/>
          <a:stretch/>
        </p:blipFill>
        <p:spPr>
          <a:xfrm>
            <a:off x="1641365" y="1593850"/>
            <a:ext cx="8909270" cy="2455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65" y="4294646"/>
            <a:ext cx="8909270" cy="2388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2265" y="716937"/>
            <a:ext cx="8087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10.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찜 기능</a:t>
            </a:r>
            <a:r>
              <a:rPr lang="en-US" altLang="ko-KR" sz="4000" b="1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및 수혜 중인 복지 저장 기능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4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93" y="1853610"/>
            <a:ext cx="7614613" cy="4486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7349" y="727570"/>
            <a:ext cx="8637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11.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저장한 복지들은 내 정보에서 확인 가능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0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0" y="1713364"/>
            <a:ext cx="7840959" cy="472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1229" y="716937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12</a:t>
            </a:r>
            <a:r>
              <a:rPr lang="en-US" altLang="ko-KR" sz="4000" b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회원탈퇴를 할 수 있다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2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96" y="1895707"/>
            <a:ext cx="7468007" cy="4225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7479" y="716937"/>
            <a:ext cx="721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메인화면에서 카카오톡으로 시작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1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72" y="1854353"/>
            <a:ext cx="5301569" cy="4230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1728" y="716937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로그인 진행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9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4" y="1843245"/>
            <a:ext cx="5309989" cy="4847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1379" y="716937"/>
            <a:ext cx="7749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내 정보에서 조건 설정을 할 수 있다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30" y="1762602"/>
            <a:ext cx="8130347" cy="4536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4651" y="716937"/>
            <a:ext cx="938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5.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이후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메인화면에서 복지를 </a:t>
            </a:r>
            <a:r>
              <a:rPr lang="ko-KR" altLang="en-US" sz="4000" b="1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추천받을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수 있다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7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95" y="1841863"/>
            <a:ext cx="9410410" cy="4580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619" y="716937"/>
            <a:ext cx="6854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6.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많이 찾는 복지 또한 볼 수 있다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6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69" y="1835203"/>
            <a:ext cx="6440462" cy="386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59" y="2457450"/>
            <a:ext cx="5287682" cy="388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3936" y="716937"/>
            <a:ext cx="7584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7.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검색으로 관련 복지를 찾을 수 있다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7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99842" y="716937"/>
            <a:ext cx="939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8.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복지제도 </a:t>
            </a:r>
            <a:r>
              <a:rPr lang="ko-KR" altLang="en-US" sz="4000" b="1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추천받기</a:t>
            </a:r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관련 복지를 추천해준다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051" y="4675829"/>
            <a:ext cx="5383897" cy="2001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85" y="1511066"/>
            <a:ext cx="5206430" cy="31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6" y="1712172"/>
            <a:ext cx="7869387" cy="4720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6692" y="716937"/>
            <a:ext cx="80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9. </a:t>
            </a:r>
            <a:r>
              <a:rPr lang="ko-KR" altLang="en-US" sz="4000" b="1" dirty="0" err="1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상세보기를</a:t>
            </a:r>
            <a:r>
              <a:rPr lang="ko-KR" altLang="en-US" sz="4000" b="1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통해 해당 복지 열람 가능</a:t>
            </a:r>
            <a:endParaRPr lang="ko-KR" altLang="en-US" sz="4000" b="1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88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Pretendard Variable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</cp:revision>
  <dcterms:created xsi:type="dcterms:W3CDTF">2024-04-01T01:33:03Z</dcterms:created>
  <dcterms:modified xsi:type="dcterms:W3CDTF">2024-04-01T01:59:39Z</dcterms:modified>
</cp:coreProperties>
</file>