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63" r:id="rId29"/>
    <p:sldId id="284" r:id="rId30"/>
    <p:sldId id="285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07-3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_</a:t>
            </a:r>
            <a:r>
              <a:rPr lang="ko-KR" altLang="en-US" sz="900" b="0" dirty="0"/>
              <a:t>윤인성 지음</a:t>
            </a:r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_</a:t>
            </a:r>
            <a:r>
              <a:rPr lang="ko-KR" altLang="en-US" sz="900" b="0" dirty="0"/>
              <a:t>윤인성 지음</a:t>
            </a:r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모듈 만들기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__name__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엔트리</a:t>
            </a:r>
            <a:r>
              <a:rPr lang="ko-KR" altLang="en-US" dirty="0"/>
              <a:t> 포인트 파일 내부에서 </a:t>
            </a:r>
            <a:r>
              <a:rPr lang="en-US" altLang="ko-KR" dirty="0"/>
              <a:t>__name__</a:t>
            </a:r>
            <a:r>
              <a:rPr lang="ko-KR" altLang="en-US" dirty="0"/>
              <a:t>이 </a:t>
            </a:r>
            <a:r>
              <a:rPr lang="en-US" altLang="ko-KR" dirty="0"/>
              <a:t>“__main__” </a:t>
            </a:r>
            <a:r>
              <a:rPr lang="ko-KR" altLang="en-US" dirty="0"/>
              <a:t>값을 가짐을 활용하여 현재 파일이 모듈로 실행되는지 </a:t>
            </a:r>
            <a:r>
              <a:rPr lang="ko-KR" altLang="en-US" dirty="0" err="1"/>
              <a:t>엔트리</a:t>
            </a:r>
            <a:r>
              <a:rPr lang="ko-KR" altLang="en-US" dirty="0"/>
              <a:t> 포인트로 실행되는지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test_module.py  (</a:t>
            </a:r>
            <a:r>
              <a:rPr lang="ko-KR" altLang="en-US" dirty="0"/>
              <a:t>모듈 활용하기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3" y="35777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9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4" y="11487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2656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test_module.py </a:t>
            </a:r>
            <a:r>
              <a:rPr lang="ko-KR" altLang="en-US" dirty="0"/>
              <a:t>파일에는 동작 설명을 위해 추가한 활용 예시 부분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모듈로 사용하고 있는데 내부에서 출력 발생하여 문제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현재 파일이 </a:t>
            </a:r>
            <a:r>
              <a:rPr lang="ko-KR" altLang="en-US" dirty="0" err="1"/>
              <a:t>엔트리</a:t>
            </a:r>
            <a:r>
              <a:rPr lang="ko-KR" altLang="en-US" dirty="0"/>
              <a:t> 포인트인지 구분하는 코드 활용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</a:t>
            </a:r>
            <a:r>
              <a:rPr lang="en-US" altLang="ko-KR" dirty="0"/>
              <a:t>__name__</a:t>
            </a:r>
            <a:r>
              <a:rPr lang="ko-KR" altLang="en-US" dirty="0"/>
              <a:t>이 </a:t>
            </a:r>
            <a:r>
              <a:rPr lang="en-US" altLang="ko-KR" dirty="0"/>
              <a:t>“__main__”</a:t>
            </a:r>
            <a:r>
              <a:rPr lang="ko-KR" altLang="en-US" dirty="0"/>
              <a:t>인지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" y="12658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172499"/>
            <a:ext cx="7450974" cy="16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2846069"/>
            <a:ext cx="7246706" cy="329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0" y="11581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29657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0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패키지 관리 시스템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(Package Management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모듈이 모여서 구조 이루면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패키지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mian.py </a:t>
            </a:r>
            <a:r>
              <a:rPr lang="ko-KR" altLang="en-US" dirty="0"/>
              <a:t>파일은 </a:t>
            </a:r>
            <a:r>
              <a:rPr lang="ko-KR" altLang="en-US" dirty="0" err="1"/>
              <a:t>엔트리</a:t>
            </a:r>
            <a:r>
              <a:rPr lang="ko-KR" altLang="en-US" dirty="0"/>
              <a:t> 포인트로</a:t>
            </a:r>
            <a:r>
              <a:rPr lang="en-US" altLang="ko-KR" dirty="0"/>
              <a:t>, </a:t>
            </a:r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폴더는 패키지로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2" y="44430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4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 내부에 </a:t>
            </a:r>
            <a:r>
              <a:rPr lang="en-US" altLang="ko-KR" dirty="0"/>
              <a:t>module_a.py </a:t>
            </a:r>
            <a:r>
              <a:rPr lang="ko-KR" altLang="en-US" dirty="0"/>
              <a:t>파일과 </a:t>
            </a:r>
            <a:r>
              <a:rPr lang="en-US" altLang="ko-KR" dirty="0"/>
              <a:t>module_b.py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900" dirty="0"/>
          </a:p>
          <a:p>
            <a:pPr lvl="1"/>
            <a:r>
              <a:rPr lang="ko-KR" altLang="en-US" dirty="0"/>
              <a:t>두 파일에 아래와 같이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39" y="1655877"/>
            <a:ext cx="2995007" cy="16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3981283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505475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176684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04936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3610549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0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__init__.py </a:t>
            </a:r>
            <a:r>
              <a:rPr lang="ko-KR" altLang="en-US" dirty="0">
                <a:solidFill>
                  <a:srgbClr val="C00000"/>
                </a:solidFill>
              </a:rPr>
              <a:t>파일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패키지 읽을 </a:t>
            </a:r>
            <a:r>
              <a:rPr lang="ko-KR" altLang="en-US" dirty="0" err="1"/>
              <a:t>떄</a:t>
            </a:r>
            <a:r>
              <a:rPr lang="ko-KR" altLang="en-US" dirty="0"/>
              <a:t> 어떤 처리를 수행해야 하거나 패키지 내부의 모듈들을 한꺼번에 가져오고 싶을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 내부에 </a:t>
            </a:r>
            <a:r>
              <a:rPr lang="en-US" altLang="ko-KR" dirty="0"/>
              <a:t>__init__.py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패키지 </a:t>
            </a:r>
            <a:r>
              <a:rPr lang="ko-KR" altLang="en-US" dirty="0" err="1"/>
              <a:t>읽어들일</a:t>
            </a:r>
            <a:r>
              <a:rPr lang="ko-KR" altLang="en-US" dirty="0"/>
              <a:t> 때 </a:t>
            </a:r>
            <a:r>
              <a:rPr lang="en-US" altLang="ko-KR" dirty="0"/>
              <a:t>__init__.py</a:t>
            </a:r>
            <a:r>
              <a:rPr lang="ko-KR" altLang="en-US" dirty="0"/>
              <a:t>를 가장 먼저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패키지와 관련된 초기화 처리 등 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1" y="3168994"/>
            <a:ext cx="4518487" cy="177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9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5" y="1150590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7" y="3566598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__name__==“__main__”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패키지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데이터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바이너리 데이터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" y="12583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9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텍스트 데이터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(text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우리가 쉽게 읽을 수 있는 형태의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컴퓨터는 내부적으로 모든 처리를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로 이루어진 이진숫자로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텍스트 데이터로 쉽게 편집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" y="4642579"/>
            <a:ext cx="7220643" cy="13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" y="3126551"/>
            <a:ext cx="7220643" cy="13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87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47" y="1160220"/>
            <a:ext cx="5956752" cy="48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0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바이너리 데이터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(binary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텍스트 에디터로 열었을 때 의미를 이해할 수 없는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" y="2775606"/>
            <a:ext cx="7289482" cy="10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3883819"/>
            <a:ext cx="7289482" cy="10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0" y="1243937"/>
            <a:ext cx="7320703" cy="16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7" y="3238588"/>
            <a:ext cx="7227743" cy="28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6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인코딩과</a:t>
            </a:r>
            <a:r>
              <a:rPr lang="ko-KR" altLang="en-US" dirty="0"/>
              <a:t> </a:t>
            </a:r>
            <a:r>
              <a:rPr lang="ko-KR" altLang="en-US" dirty="0" err="1"/>
              <a:t>디코딩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인코딩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(encoding)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텍스트 데이터를 우리가 읽기 쉬운 글자로 보이기 위해</a:t>
            </a:r>
            <a:r>
              <a:rPr lang="en-US" altLang="ko-KR" dirty="0"/>
              <a:t>, </a:t>
            </a:r>
            <a:r>
              <a:rPr lang="ko-KR" altLang="en-US" dirty="0"/>
              <a:t>혹은 바이너리 데이터를 읽어 이미지로 보이기 위해 데이터를 변환하는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디코딩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(decoding)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반대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3" y="1192271"/>
            <a:ext cx="7339359" cy="20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2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인터넷의 이미지 저장하기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 때 뒤에 </a:t>
            </a:r>
            <a:r>
              <a:rPr lang="en-US" altLang="ko-KR" dirty="0"/>
              <a:t>“b” </a:t>
            </a:r>
            <a:r>
              <a:rPr lang="ko-KR" altLang="en-US" dirty="0"/>
              <a:t>붙이기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바이너리 데이터로 저장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6" y="2770034"/>
            <a:ext cx="7249345" cy="29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6" y="1303599"/>
            <a:ext cx="7280044" cy="350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58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191876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엔트리</a:t>
            </a:r>
            <a:r>
              <a:rPr lang="ko-KR" altLang="en-US" sz="1800" b="1" dirty="0">
                <a:solidFill>
                  <a:srgbClr val="C00000"/>
                </a:solidFill>
              </a:rPr>
              <a:t> 포인트 </a:t>
            </a:r>
            <a:r>
              <a:rPr lang="en-US" altLang="ko-KR" sz="1800" dirty="0"/>
              <a:t>: python </a:t>
            </a:r>
            <a:r>
              <a:rPr lang="ko-KR" altLang="en-US" sz="1800" dirty="0"/>
              <a:t>명령어 사용한 첫 진입 파일을 </a:t>
            </a:r>
            <a:r>
              <a:rPr lang="ko-KR" altLang="en-US" sz="1800" dirty="0" err="1"/>
              <a:t>엔트리</a:t>
            </a:r>
            <a:r>
              <a:rPr lang="ko-KR" altLang="en-US" sz="1800" dirty="0"/>
              <a:t> 포인트라 부른다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__name__==“__main__”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현재 파일이 </a:t>
            </a:r>
            <a:r>
              <a:rPr lang="ko-KR" altLang="en-US" sz="1800" dirty="0" err="1"/>
              <a:t>엔트리</a:t>
            </a:r>
            <a:r>
              <a:rPr lang="ko-KR" altLang="en-US" sz="1800" dirty="0"/>
              <a:t> 포인트인지 확인할 때 사용하는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패키지 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모인 것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pip list </a:t>
            </a:r>
            <a:r>
              <a:rPr lang="ko-KR" altLang="en-US" dirty="0"/>
              <a:t>명령어 사용하여 설치된 명령어 확인하고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pip show &lt;</a:t>
            </a:r>
            <a:r>
              <a:rPr lang="ko-KR" altLang="en-US" dirty="0"/>
              <a:t>설치된 모듈</a:t>
            </a:r>
            <a:r>
              <a:rPr lang="en-US" altLang="ko-KR" dirty="0"/>
              <a:t>&gt; </a:t>
            </a:r>
            <a:r>
              <a:rPr lang="ko-KR" altLang="en-US" dirty="0"/>
              <a:t>입력하여 모듈 설치된 위치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9" y="2369369"/>
            <a:ext cx="5252117" cy="15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2" y="3777721"/>
            <a:ext cx="5258133" cy="227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 err="1"/>
              <a:t>엔트리</a:t>
            </a:r>
            <a:r>
              <a:rPr lang="ko-KR" altLang="en-US" dirty="0"/>
              <a:t> 포인트</a:t>
            </a:r>
            <a:r>
              <a:rPr lang="en-US" altLang="ko-KR" dirty="0"/>
              <a:t>, __name__==“__main__”,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/>
              <a:t>모듈을 만드는 방법을 알면 직접 모듈을 만드는 것은 물론이고 다른 사람이 만든 모듈을 분석할 수도 있다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/>
          <a:lstStyle/>
          <a:p>
            <a:pPr lvl="1"/>
            <a:r>
              <a:rPr lang="ko-KR" altLang="en-US" dirty="0"/>
              <a:t>탐색기 사용하여 </a:t>
            </a:r>
            <a:r>
              <a:rPr lang="en-US" altLang="ko-KR" dirty="0"/>
              <a:t>Location </a:t>
            </a:r>
            <a:r>
              <a:rPr lang="ko-KR" altLang="en-US" dirty="0"/>
              <a:t>폴더로 들어가 여러 모듈 설치된 것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파일을 하나하나 열어보며 찬찬히 분석해보기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38" y="1912722"/>
            <a:ext cx="7114656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603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module_basic</a:t>
            </a:r>
            <a:r>
              <a:rPr lang="en-US" altLang="ko-KR" dirty="0"/>
              <a:t> </a:t>
            </a:r>
            <a:r>
              <a:rPr lang="ko-KR" altLang="en-US" dirty="0"/>
              <a:t>디렉터리 만든 후 아래 두 파일 넣기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" y="17401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2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module_basic</a:t>
            </a:r>
            <a:r>
              <a:rPr lang="en-US" altLang="ko-KR" dirty="0"/>
              <a:t> </a:t>
            </a:r>
            <a:r>
              <a:rPr lang="ko-KR" altLang="en-US" dirty="0"/>
              <a:t>디렉터리 만든 후 아래 두 파일 저장하고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main.py</a:t>
            </a:r>
            <a:r>
              <a:rPr lang="en-US" altLang="ko-KR" dirty="0"/>
              <a:t> </a:t>
            </a:r>
            <a:r>
              <a:rPr lang="ko-KR" altLang="en-US" dirty="0"/>
              <a:t>파일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8" y="2162425"/>
            <a:ext cx="7362985" cy="4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3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패키지 </a:t>
            </a:r>
            <a:r>
              <a:rPr lang="en-US" altLang="ko-KR" dirty="0"/>
              <a:t>(package)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복잡하고 구조화된 모듈 만들 때 사용하는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1776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86600" y="4379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9802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dirty="0">
                <a:solidFill>
                  <a:srgbClr val="C00000"/>
                </a:solidFill>
              </a:rPr>
              <a:t>__name__</a:t>
            </a:r>
          </a:p>
          <a:p>
            <a:pPr lvl="1" algn="just">
              <a:lnSpc>
                <a:spcPct val="16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엔트리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포인트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(entry point)</a:t>
            </a:r>
            <a:r>
              <a:rPr lang="en-US" altLang="ko-KR" dirty="0"/>
              <a:t> / </a:t>
            </a:r>
            <a:r>
              <a:rPr lang="ko-KR" altLang="en-US" dirty="0">
                <a:solidFill>
                  <a:srgbClr val="C00000"/>
                </a:solidFill>
              </a:rPr>
              <a:t>메인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(main)</a:t>
            </a:r>
          </a:p>
          <a:p>
            <a:pPr lvl="2" algn="just">
              <a:lnSpc>
                <a:spcPct val="160000"/>
              </a:lnSpc>
            </a:pPr>
            <a:r>
              <a:rPr lang="ko-KR" altLang="en-US" dirty="0"/>
              <a:t>프로그램의 </a:t>
            </a:r>
            <a:r>
              <a:rPr lang="ko-KR" altLang="en-US" dirty="0" err="1"/>
              <a:t>진입점</a:t>
            </a:r>
            <a:endParaRPr lang="en-US" altLang="ko-KR" dirty="0"/>
          </a:p>
          <a:p>
            <a:pPr lvl="2" algn="just">
              <a:lnSpc>
                <a:spcPct val="160000"/>
              </a:lnSpc>
            </a:pP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내부에서의 </a:t>
            </a:r>
            <a:r>
              <a:rPr lang="en-US" altLang="ko-KR" dirty="0"/>
              <a:t>__name__</a:t>
            </a:r>
            <a:r>
              <a:rPr lang="ko-KR" altLang="en-US" dirty="0"/>
              <a:t>은 </a:t>
            </a:r>
            <a:r>
              <a:rPr lang="en-US" altLang="ko-KR" dirty="0"/>
              <a:t>“__main__”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algn="just"/>
            <a:r>
              <a:rPr lang="ko-KR" altLang="en-US" dirty="0"/>
              <a:t>모듈의 </a:t>
            </a:r>
            <a:r>
              <a:rPr lang="en-US" altLang="ko-KR" dirty="0"/>
              <a:t>__name__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엔트리</a:t>
            </a:r>
            <a:r>
              <a:rPr lang="ko-KR" altLang="en-US" dirty="0"/>
              <a:t> 포인트 아니지만 </a:t>
            </a:r>
            <a:r>
              <a:rPr lang="ko-KR" altLang="en-US" dirty="0" err="1"/>
              <a:t>엔트리</a:t>
            </a:r>
            <a:r>
              <a:rPr lang="ko-KR" altLang="en-US" dirty="0"/>
              <a:t> 포인트 파일 내에서 </a:t>
            </a:r>
            <a:r>
              <a:rPr lang="en-US" altLang="ko-KR" dirty="0"/>
              <a:t>import </a:t>
            </a:r>
            <a:r>
              <a:rPr lang="ko-KR" altLang="en-US" dirty="0"/>
              <a:t>되었기 때문에 모듈 내 코드가 실행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__name__ </a:t>
            </a:r>
            <a:r>
              <a:rPr lang="ko-KR" altLang="en-US" dirty="0"/>
              <a:t>출력하면 모듈의 이름 나타냄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70" y="2901802"/>
            <a:ext cx="3665435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8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모듈 이름을 출력하는 모듈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15861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38961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7446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1214928"/>
            <a:ext cx="7142191" cy="18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578</Words>
  <Application>Microsoft Office PowerPoint</Application>
  <PresentationFormat>화면 슬라이드 쇼(4:3)</PresentationFormat>
  <Paragraphs>159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모듈 만들기</vt:lpstr>
      <vt:lpstr>모듈 만들기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패키지</vt:lpstr>
      <vt:lpstr>패키지</vt:lpstr>
      <vt:lpstr>패키지</vt:lpstr>
      <vt:lpstr>패키지</vt:lpstr>
      <vt:lpstr>패키지</vt:lpstr>
      <vt:lpstr>패키지</vt:lpstr>
      <vt:lpstr>텍스트 데이터</vt:lpstr>
      <vt:lpstr>텍스트 데이터</vt:lpstr>
      <vt:lpstr>바이너리 데이터</vt:lpstr>
      <vt:lpstr>바이너리 데이터</vt:lpstr>
      <vt:lpstr>바이너리 데이터</vt:lpstr>
      <vt:lpstr>바이너리 데이터</vt:lpstr>
      <vt:lpstr>바이너리 데이터</vt:lpstr>
      <vt:lpstr>키워드로 정리하는 핵심 포인트</vt:lpstr>
      <vt:lpstr>모듈을 분석하는 방법 (확인문제)</vt:lpstr>
      <vt:lpstr>모듈을 분석하는 방법 (확인문제)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김 현</cp:lastModifiedBy>
  <cp:revision>155</cp:revision>
  <dcterms:created xsi:type="dcterms:W3CDTF">2019-06-04T09:17:40Z</dcterms:created>
  <dcterms:modified xsi:type="dcterms:W3CDTF">2021-07-19T07:03:29Z</dcterms:modified>
</cp:coreProperties>
</file>