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B24E-418A-4EC8-A064-393E1330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B0DAA-C9C8-4778-A936-2A2D1A37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A1122-9054-4688-B610-0C62797C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33995-E235-4273-B11F-F9D3E3DE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5A0E3-7B8A-47CF-954C-3CCD694E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5F0-B5DE-4682-A96C-2504F9F3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C525-0863-4635-AD7E-EECFD156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39AB4-3D39-4145-BB5A-668E1BC6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71D8B-1ABD-443A-B0DA-05EB8A0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9F130-6EFD-4916-8168-5469EABD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DDF10-5371-488A-A15A-DBDF9B7AC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90DDA9-601F-411E-AF34-F3F5BB2A4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36CC-EF3A-4580-B2C3-830EC085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A602E-A3B4-4DD8-A1D7-E08A2B4C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049E2-D2AB-4B19-9588-5BAEE159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4FAA-D97B-43E8-9054-685294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B099C-7AE3-48D0-907D-C0818196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08F8-DD13-4034-A0B5-50C54AD5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CED31-855D-4D27-81DC-67CEF73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42C45-539B-4CDA-B7B0-FD3554E2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8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8C096-9938-451B-BCC8-0F1041E5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305E0E-7CA1-461C-B0B1-D41C0029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4DA3-E14C-40B5-86B2-B96585D2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92E9-8588-4817-8386-94D16125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42E4-8548-47F8-B22D-8A3F4912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6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AA6E-AB4C-402E-BDF3-C1204D8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2851D-196F-44AF-B6E8-0DE4E4E5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04C78-6134-47D5-B725-98D5A3E8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8BDB3-68B4-4E2A-8F15-46652D99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86403-27B9-4B4C-8439-8C0D1E42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34041-288D-4723-A878-F360958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7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1A30D-9406-47B5-AF39-B018BCC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A9D66-B536-4DC0-B766-45B88951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CEBAD-270B-4346-BAE6-FD39007C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45326-BAA6-45B6-9AE6-180CBAF5C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9C52A-D6AA-4340-A984-5FCAA4365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E3515F-8F7E-4338-A159-FB7101FB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2C93E-F5B2-45F8-8667-4505764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B9930-3130-408F-91A3-A71CB55E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7E32-03E8-4405-894C-FA4FAD41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31B17-ACA4-4E88-ACD7-156D85AF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8FD4A-10E6-4F9F-86C9-8BFCB543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53121-6D4A-4E3D-9E49-CABB7C1E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9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70978-740F-4F30-98CF-CA6D36B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88C79-72FE-4EB2-A3F3-1C4D483F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D6A6B-3889-41FB-B86C-D16283E3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B8D7-5B05-4E80-861C-0F92D22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69B5E-7728-45B8-811B-1B08FF8B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8F055-FCF5-41D4-9D15-8D39140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8F61-7F8E-48C9-9099-C982FE55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57F4F-E8E9-4E2A-8C2B-3F5F407C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EACD9-3C5E-4B0B-BC7F-B6ADF6AA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FD348-25EA-4684-84D3-C4F122D9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C58B87-120C-4A9D-8F63-97A25D5F6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DC178-255A-4556-8BFE-8A5FE24C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B4113-F8B2-48DC-A70E-AF65D11E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09268-4E11-4832-A226-F1A6DBD3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D4026-B5AC-4A9E-9BDA-44E6F15E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49842-3961-4F71-BB49-3B8C906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58CB6-96A0-46DD-A018-92778E09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07CBE-C9C6-4BC0-85EF-A825A308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5970-D766-43A0-A2CA-A49AAF1B3F5D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F3EE-5FF6-444B-ADF3-F603082B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1BB69-213B-4575-B448-E93422A28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8D3A-54A0-44ED-A705-38263F3F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C7F-7563-4E6E-BD13-A175AA3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2387600"/>
          </a:xfrm>
        </p:spPr>
        <p:txBody>
          <a:bodyPr/>
          <a:lstStyle/>
          <a:p>
            <a:r>
              <a:rPr lang="en-US" altLang="ko-KR" dirty="0"/>
              <a:t>Activity </a:t>
            </a: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E5AFD-5642-4987-8417-D121BCD9C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D93E4-C744-4C21-847E-EDB6452A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398" y="716148"/>
            <a:ext cx="214342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C7F-7563-4E6E-BD13-A175AA3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2387600"/>
          </a:xfrm>
        </p:spPr>
        <p:txBody>
          <a:bodyPr/>
          <a:lstStyle/>
          <a:p>
            <a:r>
              <a:rPr lang="en-US" altLang="ko-KR" dirty="0"/>
              <a:t>Content Provider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E5AFD-5642-4987-8417-D121BCD9C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1C452-A990-4689-8D9F-B630BCBF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02" y="0"/>
            <a:ext cx="4195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C7F-7563-4E6E-BD13-A175AA3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28"/>
            <a:ext cx="9635412" cy="98136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Books </a:t>
            </a:r>
            <a:r>
              <a:rPr lang="ko-KR" altLang="en-US" sz="5400" dirty="0"/>
              <a:t>테이블 생성</a:t>
            </a:r>
            <a:r>
              <a:rPr lang="en-US" altLang="ko-KR" sz="5400" dirty="0"/>
              <a:t>(</a:t>
            </a:r>
            <a:r>
              <a:rPr lang="ko-KR" altLang="en-US" sz="5400" dirty="0"/>
              <a:t>입력 가능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E5AFD-5642-4987-8417-D121BCD9C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6E2116-C6AC-4690-86F6-BFFE28B7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983"/>
            <a:ext cx="12192000" cy="200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860F62-7E9D-493D-ADD9-2ECBF4D7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5" y="1525298"/>
            <a:ext cx="519185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C7F-7563-4E6E-BD13-A175AA3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28"/>
            <a:ext cx="9635412" cy="981367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도서 검색</a:t>
            </a:r>
            <a:r>
              <a:rPr lang="en-US" altLang="ko-KR" sz="5400" dirty="0"/>
              <a:t>(</a:t>
            </a:r>
            <a:r>
              <a:rPr lang="ko-KR" altLang="en-US" sz="5400" dirty="0"/>
              <a:t>입력가능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E5AFD-5642-4987-8417-D121BCD9C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E3ED2-F647-440F-B288-572E04B1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68" y="1154606"/>
            <a:ext cx="2916944" cy="57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C7F-7563-4E6E-BD13-A175AA3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2" y="62144"/>
            <a:ext cx="4746171" cy="1112992"/>
          </a:xfrm>
        </p:spPr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E5AFD-5642-4987-8417-D121BCD9C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72BB1-4312-4B30-B643-F41F13BF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7" y="1399592"/>
            <a:ext cx="2662358" cy="51874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A27AF2-53D2-4A3C-AAD5-304EC0E4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59" y="1399592"/>
            <a:ext cx="2723254" cy="5187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5A5B60-CA5A-4A23-A7FB-D30B1333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912" y="1399592"/>
            <a:ext cx="2758701" cy="51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Activity 생성</vt:lpstr>
      <vt:lpstr>Content Provider</vt:lpstr>
      <vt:lpstr>Books 테이블 생성(입력 가능)</vt:lpstr>
      <vt:lpstr>도서 검색(입력가능)</vt:lpstr>
      <vt:lpstr>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생성</dc:title>
  <dc:creator>김 현</dc:creator>
  <cp:lastModifiedBy>김 현</cp:lastModifiedBy>
  <cp:revision>3</cp:revision>
  <dcterms:created xsi:type="dcterms:W3CDTF">2021-10-01T07:32:48Z</dcterms:created>
  <dcterms:modified xsi:type="dcterms:W3CDTF">2021-10-01T08:10:54Z</dcterms:modified>
</cp:coreProperties>
</file>