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835" y="2314758"/>
            <a:ext cx="10578518" cy="29753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434" y="4561988"/>
            <a:ext cx="9795691" cy="20123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6" y="922544"/>
            <a:ext cx="4087301" cy="5333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88952" y="2332598"/>
            <a:ext cx="1321859" cy="147718"/>
            <a:chOff x="4588952" y="2332598"/>
            <a:chExt cx="1321859" cy="147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8952" y="2332598"/>
              <a:ext cx="1321859" cy="1477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5956" y="8703940"/>
            <a:ext cx="4869051" cy="13468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287" y="644064"/>
            <a:ext cx="1146098" cy="9121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6" y="682285"/>
            <a:ext cx="978901" cy="4486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1112" y="3173064"/>
            <a:ext cx="4764267" cy="4646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142394"/>
            <a:ext cx="6355431" cy="218921"/>
            <a:chOff x="1142857" y="2142394"/>
            <a:chExt cx="6355431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142394"/>
              <a:ext cx="6355431" cy="218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77" y="6402536"/>
            <a:ext cx="16846006" cy="22096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322" y="332872"/>
            <a:ext cx="2996041" cy="9121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63397" y="682285"/>
            <a:ext cx="884491" cy="4486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27721" y="838480"/>
            <a:ext cx="12773771" cy="84558"/>
            <a:chOff x="3727721" y="838480"/>
            <a:chExt cx="12773771" cy="84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7721" y="838480"/>
              <a:ext cx="12773771" cy="845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9525" y="5089525"/>
            <a:ext cx="2503080" cy="7022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4450821"/>
            <a:ext cx="799283" cy="187052"/>
            <a:chOff x="1142857" y="4450821"/>
            <a:chExt cx="799283" cy="1870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4450821"/>
              <a:ext cx="799283" cy="1870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9754" y="1438040"/>
            <a:ext cx="9726315" cy="2246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169" y="2915183"/>
            <a:ext cx="14167801" cy="55668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126" y="332872"/>
            <a:ext cx="2124498" cy="9121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50773" y="655706"/>
            <a:ext cx="1202777" cy="4486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38095" y="838480"/>
            <a:ext cx="13263396" cy="84558"/>
            <a:chOff x="3238095" y="838480"/>
            <a:chExt cx="13263396" cy="84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8095" y="838480"/>
              <a:ext cx="13263396" cy="845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8545" y="7356891"/>
            <a:ext cx="1282216" cy="8945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009" y="7382368"/>
            <a:ext cx="11300943" cy="26157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8183" y="332872"/>
            <a:ext cx="2579317" cy="84127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6477" y="682285"/>
            <a:ext cx="978901" cy="4698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15242" y="838480"/>
            <a:ext cx="10986249" cy="84558"/>
            <a:chOff x="5515242" y="838480"/>
            <a:chExt cx="10986249" cy="84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5242" y="838480"/>
              <a:ext cx="10986249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1030" y="1717036"/>
            <a:ext cx="11914550" cy="5103223"/>
            <a:chOff x="691030" y="1717036"/>
            <a:chExt cx="11914550" cy="51032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1030" y="1717036"/>
              <a:ext cx="11914550" cy="5103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574" y="3047670"/>
            <a:ext cx="5058064" cy="13767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8752" y="5907348"/>
            <a:ext cx="7681041" cy="19837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391" y="510646"/>
            <a:ext cx="1157803" cy="80324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69710" y="708863"/>
            <a:ext cx="735196" cy="4698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05924" y="5832370"/>
            <a:ext cx="6920632" cy="3015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2022-06-15T18:03:21Z</dcterms:created>
  <dcterms:modified xsi:type="dcterms:W3CDTF">2022-06-15T18:03:21Z</dcterms:modified>
</cp:coreProperties>
</file>