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4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6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8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9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6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4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9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2E66-E20B-4E10-8B80-656F90BD8ED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834F-DCE1-42FD-8CB1-FDC44C925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Projected GANs Converge Faster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7589" y="5928401"/>
            <a:ext cx="66736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Sauer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ko-KR" sz="18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Axel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kumimoji="0" lang="ko-KR" altLang="ko-KR" sz="18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et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al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. "</a:t>
            </a:r>
            <a:r>
              <a:rPr kumimoji="0" lang="ko-KR" altLang="ko-KR" sz="18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Projected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gans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converge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faster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." </a:t>
            </a:r>
            <a:endParaRPr kumimoji="0" lang="en-US" altLang="ko-KR" sz="18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Advances</a:t>
            </a:r>
            <a:r>
              <a:rPr kumimoji="0" lang="ko-KR" altLang="ko-KR" sz="180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80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in</a:t>
            </a:r>
            <a:r>
              <a:rPr kumimoji="0" lang="ko-KR" altLang="ko-KR" sz="180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80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Neural</a:t>
            </a:r>
            <a:r>
              <a:rPr kumimoji="0" lang="ko-KR" altLang="ko-KR" sz="180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80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Information</a:t>
            </a:r>
            <a:r>
              <a:rPr kumimoji="0" lang="ko-KR" altLang="ko-KR" sz="180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Processing Systems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34 (2021).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/>
            </a:r>
            <a:b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</a:br>
            <a:endParaRPr kumimoji="0" lang="ko-KR" altLang="ko-KR" sz="18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Projected GANs 	</a:t>
            </a:r>
            <a:r>
              <a:rPr lang="en-US" altLang="ko-KR" dirty="0" smtClean="0"/>
              <a:t>		</a:t>
            </a:r>
            <a:r>
              <a:rPr lang="en-US" altLang="ko-KR" sz="2000" dirty="0" smtClean="0"/>
              <a:t>Cross-Channel Mixing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7700" y="1825625"/>
            <a:ext cx="5626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 channel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같은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  channel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가지는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1x1 convolution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사용하는 것이다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1x1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conv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Kaiming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initialization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초기화 한 후 고정시킨다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19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Projected GANs 	</a:t>
            </a:r>
            <a:r>
              <a:rPr lang="en-US" altLang="ko-KR" dirty="0" smtClean="0"/>
              <a:t>		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 Cross-Scale Mixing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7700" y="1825625"/>
            <a:ext cx="5626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3x3 convolution, bilinear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upsampling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U-net architecture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 비슷한 구조를 사용하여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별로 섞는 효과를 만들어낼 수 있다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48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Ablation Study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62" y="1489686"/>
            <a:ext cx="6873875" cy="50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Ablation Study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095500"/>
            <a:ext cx="107537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Comparison to State-of-the-Art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84" y="1485106"/>
            <a:ext cx="639183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Discussion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22" y="1690688"/>
            <a:ext cx="4518555" cy="41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altLang="ko-KR" sz="2400" dirty="0" smtClean="0"/>
              <a:t>Related Work</a:t>
            </a:r>
            <a:br>
              <a:rPr lang="en-US" altLang="ko-KR" sz="2400" dirty="0" smtClean="0"/>
            </a:br>
            <a:r>
              <a:rPr lang="en-US" altLang="ko-KR" sz="2000" dirty="0"/>
              <a:t>- </a:t>
            </a:r>
            <a:r>
              <a:rPr lang="en-US" altLang="ko-KR" sz="2000" dirty="0" err="1" smtClean="0"/>
              <a:t>Pretrained</a:t>
            </a:r>
            <a:r>
              <a:rPr lang="en-US" altLang="ko-KR" sz="2000" dirty="0" smtClean="0"/>
              <a:t> Models for GAN Training</a:t>
            </a:r>
            <a:br>
              <a:rPr lang="en-US" altLang="ko-KR" sz="2000" dirty="0" smtClean="0"/>
            </a:br>
            <a:r>
              <a:rPr lang="en-US" altLang="ko-KR" sz="2000" dirty="0" smtClean="0"/>
              <a:t>- Discriminator Design</a:t>
            </a:r>
          </a:p>
          <a:p>
            <a:pPr marL="514350" indent="-514350">
              <a:buAutoNum type="arabicPeriod"/>
            </a:pPr>
            <a:r>
              <a:rPr lang="en-US" altLang="ko-KR" sz="2400" dirty="0" smtClean="0"/>
              <a:t>Projected GANs</a:t>
            </a:r>
            <a:br>
              <a:rPr lang="en-US" altLang="ko-KR" sz="2400" dirty="0" smtClean="0"/>
            </a:br>
            <a:r>
              <a:rPr lang="en-US" altLang="ko-KR" sz="2000" dirty="0" smtClean="0"/>
              <a:t>- consistency</a:t>
            </a:r>
            <a:br>
              <a:rPr lang="en-US" altLang="ko-KR" sz="2000" dirty="0" smtClean="0"/>
            </a:br>
            <a:r>
              <a:rPr lang="en-US" altLang="ko-KR" sz="2000" dirty="0" smtClean="0"/>
              <a:t>- Model Overview</a:t>
            </a:r>
          </a:p>
          <a:p>
            <a:pPr marL="514350" indent="-514350">
              <a:buAutoNum type="arabicPeriod"/>
            </a:pPr>
            <a:r>
              <a:rPr lang="en-US" altLang="ko-KR" sz="2400" dirty="0" smtClean="0"/>
              <a:t>Ablation Study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Comparison to </a:t>
            </a:r>
            <a:r>
              <a:rPr lang="en-US" altLang="ko-KR" sz="2400" dirty="0" smtClean="0"/>
              <a:t>State-of-the-Art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Discussion and Future Work</a:t>
            </a:r>
            <a:endParaRPr lang="en-US" altLang="ko-KR" sz="2400" dirty="0" smtClean="0"/>
          </a:p>
          <a:p>
            <a:pPr marL="514350" indent="-514350">
              <a:buAutoNum type="arabicPeriod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378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vision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atural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anguage processing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경우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resnet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이나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bert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등의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pretrained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결합한 사례들이 많다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Gan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에선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image-to-image translation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에선 인상깊은 결과를 보이지만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noise-to-image synthesis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에선 구체화 되어있지 않다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 중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discriminator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적용할 경우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discriminator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학습에서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dominate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하여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generator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vanishing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발생하게 된다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이를 위해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multi-scale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pyramids, random projection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활용하여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pretrained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layer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들을 잘 활용할 수 있는 방법을 제시한다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557338"/>
            <a:ext cx="9187855" cy="39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Related work  		</a:t>
            </a:r>
            <a:r>
              <a:rPr lang="en-US" altLang="ko-KR" sz="2000" dirty="0" err="1" smtClean="0"/>
              <a:t>Pretrained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Models for GAN Training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학습된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새로운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transfer learning</a:t>
            </a:r>
          </a:p>
          <a:p>
            <a:pPr marL="514350" indent="-514350">
              <a:buAutoNum type="arabicPeriod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Pretrained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제어하거나 성능 향상시키는데 사용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(ex.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StyleCLIP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8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Related work  				</a:t>
            </a:r>
            <a:r>
              <a:rPr lang="en-US" altLang="ko-KR" sz="2000" dirty="0" smtClean="0"/>
              <a:t>Discriminator Design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Discriminator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여러 개 사용하는 것은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sample diversity, training stability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도움 되지만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연산량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증가에 비해 큰 도움되지 않아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sota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에선 많이 사용되지 않음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하지만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msggan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같이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discriminator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하는 것은 충분히 유용하다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26" name="Picture 2" descr="제안 된 MSG-GAN 아키텍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62" y="3949700"/>
            <a:ext cx="4699832" cy="21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Projected GANs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GANs objective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Projective GANs objective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2616"/>
            <a:ext cx="106299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9600"/>
            <a:ext cx="106299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Projected GANs 				</a:t>
            </a:r>
            <a:r>
              <a:rPr lang="en-US" altLang="ko-KR" sz="2000" dirty="0" smtClean="0"/>
              <a:t>Consistency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Projected GANs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projection(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P_l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미분 가능하고 고정되어 있으면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같이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최적해가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존재함을 알 수 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6925"/>
            <a:ext cx="10267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Projected GANs 		</a:t>
            </a:r>
            <a:r>
              <a:rPr lang="en-US" altLang="ko-KR" sz="2000" dirty="0" smtClean="0"/>
              <a:t>	     Model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Multi-Scale Discriminators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8,16,32,64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해상도마다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설정하며 각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spectral normalization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적용한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convolution,</a:t>
            </a: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loss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각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에서의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loss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총 합</a:t>
            </a:r>
            <a:endParaRPr lang="en-US" altLang="ko-KR" sz="2400" dirty="0" smtClean="0"/>
          </a:p>
          <a:p>
            <a:r>
              <a:rPr lang="en-US" altLang="ko-KR" dirty="0" smtClean="0"/>
              <a:t>Random Projections</a:t>
            </a:r>
          </a:p>
          <a:p>
            <a:pPr marL="0" indent="0">
              <a:buNone/>
            </a:pP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Pretrain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깊은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layer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에서의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discriminator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커버하기 어렵기 때문에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layer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섞는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Cross-Channel Mixing(CSM), Cross-Scale Mixing(CSM)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사용한다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88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336</Words>
  <Application>Microsoft Office PowerPoint</Application>
  <PresentationFormat>와이드스크린</PresentationFormat>
  <Paragraphs>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Projected GANs Converge Faster</vt:lpstr>
      <vt:lpstr>Contents</vt:lpstr>
      <vt:lpstr>1. Introduction</vt:lpstr>
      <vt:lpstr>1. Introduction</vt:lpstr>
      <vt:lpstr>2. Related work    Pretrained Models for GAN Training</vt:lpstr>
      <vt:lpstr>2. Related work      Discriminator Design</vt:lpstr>
      <vt:lpstr>3. Projected GANs</vt:lpstr>
      <vt:lpstr>3. Projected GANs     Consistency</vt:lpstr>
      <vt:lpstr>3. Projected GANs         Model Overview</vt:lpstr>
      <vt:lpstr>3. Projected GANs    Cross-Channel Mixing</vt:lpstr>
      <vt:lpstr>3. Projected GANs         Cross-Scale Mixing</vt:lpstr>
      <vt:lpstr>4. Ablation Study</vt:lpstr>
      <vt:lpstr>4. Ablation Study</vt:lpstr>
      <vt:lpstr>5. Comparison to State-of-the-Art</vt:lpstr>
      <vt:lpstr>6.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Projected GANs Converge Faster</dc:title>
  <dc:creator>한현수</dc:creator>
  <cp:lastModifiedBy>한현수</cp:lastModifiedBy>
  <cp:revision>23</cp:revision>
  <dcterms:created xsi:type="dcterms:W3CDTF">2022-05-14T06:54:44Z</dcterms:created>
  <dcterms:modified xsi:type="dcterms:W3CDTF">2022-05-14T13:36:52Z</dcterms:modified>
</cp:coreProperties>
</file>