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10a4ef4a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10a4ef4a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10a4ef4a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10a4ef4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10a4ef4a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10a4ef4a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10a4ef4a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10a4ef4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10a4ef4a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10a4ef4a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10a4ef4a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10a4ef4a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계획서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프로젝트 개요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일정 계획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 리소스 계획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4. 리소스 관리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5. 커뮤니케이션 계획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개요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● </a:t>
            </a:r>
            <a:r>
              <a:rPr lang="ko"/>
              <a:t>프로젝트 명 : 미정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● 개요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● </a:t>
            </a:r>
            <a:r>
              <a:rPr lang="ko" sz="1600"/>
              <a:t>Flutter 을 활용하여 해외 Redit을 한국형 커뮤니티 애플리케이션 플랫폼 구현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● 핵심 기능 및 컨셉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● </a:t>
            </a:r>
            <a:r>
              <a:rPr lang="ko" sz="1600"/>
              <a:t>해당 커뮤니티 가입시 필요한 승인 기반 가입 절차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	● 그룹에 들어가면 해외 레딧과 비슷한 스크롤형 커뮤니티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	● 관심사에 맞춰 다양한 커뮤니티(포럼) 가입 가능 ( </a:t>
            </a:r>
            <a:r>
              <a:rPr lang="ko" sz="1600"/>
              <a:t>예: 게임, 공부, 취미, 투자 등)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 계획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● 9</a:t>
            </a:r>
            <a:r>
              <a:rPr lang="ko"/>
              <a:t>주차 : 프로젝트 계획서 작성 및 개요 정리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● 10주차 : 요구사항 목록화, 앱 구조 설계, Flutter 개발 환경 세팅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● 11주차 :기본 레이아웃 (홈, 커뮤니티 리스트, 가입 폼) 구현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● 12주차 : 가입 UI, 포럼 게시판 목록 등 주요 화면 구성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● 13주차 : 승인 대기 화면, 사용자 프로필 UI 등 세부 기능 추가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● 14주차 : 앱 테스트 및 발표용 빌드 정리, 발표 자료 정리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● 15주차 : 최종 발표 (간단한 앱 시연 및 흐름 설명 포함)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리소스 계획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● 개발 언어/도구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● Flutter + Dart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	● Android Studio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리소스 관리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● Flutter </a:t>
            </a:r>
            <a:r>
              <a:rPr lang="ko"/>
              <a:t>개발환경의 장점을 이용하여 실시간으로 레이아웃을 구현 하면서 진행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● 기본적인 UI및 앱 구조와 기능들 위주로 관리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커뮤니케이션 계획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● Notion / Google Docs </a:t>
            </a:r>
            <a:r>
              <a:rPr lang="ko"/>
              <a:t>형태로 매주 진행한 작업과 다음주 작업을 간단하게 기록 (캡처, 설명 등)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● 외부 피드백 반영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	● </a:t>
            </a:r>
            <a:r>
              <a:rPr lang="ko" sz="1600"/>
              <a:t>부모님 또는 친구들에게 상황을 공유하여 피드백 받기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	● 피드백을 받은 후, 어떤 부분을 수정해야 할지 정리하고 다음 작업에 반영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