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210 밀레니얼" charset="1" panose="02020503020101020101"/>
      <p:regular r:id="rId14"/>
    </p:embeddedFont>
    <p:embeddedFont>
      <p:font typeface="210 디딤고딕" charset="1" panose="02020503020101020101"/>
      <p:regular r:id="rId15"/>
    </p:embeddedFont>
    <p:embeddedFont>
      <p:font typeface="210 디딤고딕 Light" charset="1" panose="02020503020101020101"/>
      <p:regular r:id="rId16"/>
    </p:embeddedFont>
    <p:embeddedFont>
      <p:font typeface="210 밀레니얼 Light" charset="1" panose="02020503020101020101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530919" y="3255915"/>
            <a:ext cx="11226161" cy="1792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3"/>
              </a:lnSpc>
            </a:pPr>
            <a:r>
              <a:rPr lang="en-US" sz="10445">
                <a:solidFill>
                  <a:srgbClr val="3087BB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프로젝트 계획서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30919" y="5029448"/>
            <a:ext cx="11226161" cy="1792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3"/>
              </a:lnSpc>
            </a:pPr>
            <a:r>
              <a:rPr lang="en-US" sz="10445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프레젠테이션</a:t>
            </a:r>
          </a:p>
        </p:txBody>
      </p:sp>
      <p:sp>
        <p:nvSpPr>
          <p:cNvPr name="AutoShape 7" id="7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1300668" y="8631285"/>
            <a:ext cx="842332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3087BB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최재현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63891" y="8631285"/>
            <a:ext cx="1360527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3학년 C반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55723" y="971904"/>
            <a:ext cx="2943283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앱프로그래밍 응용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45000" y="8631285"/>
            <a:ext cx="2943283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컴퓨터소프트웨어학과</a:t>
            </a:r>
          </a:p>
        </p:txBody>
      </p:sp>
      <p:sp>
        <p:nvSpPr>
          <p:cNvPr name="AutoShape 12" id="12"/>
          <p:cNvSpPr/>
          <p:nvPr/>
        </p:nvSpPr>
        <p:spPr>
          <a:xfrm>
            <a:off x="9178851" y="8717480"/>
            <a:ext cx="0" cy="249374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0919668" y="8721545"/>
            <a:ext cx="0" cy="249374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13175502" y="971904"/>
            <a:ext cx="3756775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www.reallygreatsite.com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3175502" y="971904"/>
            <a:ext cx="3756775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www.reallygreatsite.com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563561" y="4187554"/>
            <a:ext cx="849143" cy="704277"/>
            <a:chOff x="0" y="0"/>
            <a:chExt cx="223643" cy="18548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3643" cy="185488"/>
            </a:xfrm>
            <a:custGeom>
              <a:avLst/>
              <a:gdLst/>
              <a:ahLst/>
              <a:cxnLst/>
              <a:rect r="r" b="b" t="t" l="l"/>
              <a:pathLst>
                <a:path h="185488" w="223643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496450" y="4187554"/>
            <a:ext cx="849143" cy="704277"/>
            <a:chOff x="0" y="0"/>
            <a:chExt cx="223643" cy="18548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3643" cy="185488"/>
            </a:xfrm>
            <a:custGeom>
              <a:avLst/>
              <a:gdLst/>
              <a:ahLst/>
              <a:cxnLst/>
              <a:rect r="r" b="b" t="t" l="l"/>
              <a:pathLst>
                <a:path h="185488" w="223643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563561" y="5207563"/>
            <a:ext cx="849143" cy="704277"/>
            <a:chOff x="0" y="0"/>
            <a:chExt cx="223643" cy="18548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3643" cy="185488"/>
            </a:xfrm>
            <a:custGeom>
              <a:avLst/>
              <a:gdLst/>
              <a:ahLst/>
              <a:cxnLst/>
              <a:rect r="r" b="b" t="t" l="l"/>
              <a:pathLst>
                <a:path h="185488" w="223643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496450" y="5207563"/>
            <a:ext cx="849143" cy="704277"/>
            <a:chOff x="0" y="0"/>
            <a:chExt cx="223643" cy="1854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3643" cy="185488"/>
            </a:xfrm>
            <a:custGeom>
              <a:avLst/>
              <a:gdLst/>
              <a:ahLst/>
              <a:cxnLst/>
              <a:rect r="r" b="b" t="t" l="l"/>
              <a:pathLst>
                <a:path h="185488" w="223643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563561" y="6196682"/>
            <a:ext cx="849143" cy="704277"/>
            <a:chOff x="0" y="0"/>
            <a:chExt cx="223643" cy="18548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23643" cy="185488"/>
            </a:xfrm>
            <a:custGeom>
              <a:avLst/>
              <a:gdLst/>
              <a:ahLst/>
              <a:cxnLst/>
              <a:rect r="r" b="b" t="t" l="l"/>
              <a:pathLst>
                <a:path h="185488" w="223643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496450" y="6196682"/>
            <a:ext cx="849143" cy="704277"/>
            <a:chOff x="0" y="0"/>
            <a:chExt cx="223643" cy="18548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23643" cy="185488"/>
            </a:xfrm>
            <a:custGeom>
              <a:avLst/>
              <a:gdLst/>
              <a:ahLst/>
              <a:cxnLst/>
              <a:rect r="r" b="b" t="t" l="l"/>
              <a:pathLst>
                <a:path h="185488" w="223643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3579057" y="7207813"/>
            <a:ext cx="849143" cy="704277"/>
            <a:chOff x="0" y="0"/>
            <a:chExt cx="223643" cy="18548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23643" cy="185488"/>
            </a:xfrm>
            <a:custGeom>
              <a:avLst/>
              <a:gdLst/>
              <a:ahLst/>
              <a:cxnLst/>
              <a:rect r="r" b="b" t="t" l="l"/>
              <a:pathLst>
                <a:path h="185488" w="223643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511946" y="7207813"/>
            <a:ext cx="849143" cy="704277"/>
            <a:chOff x="0" y="0"/>
            <a:chExt cx="223643" cy="18548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23643" cy="185488"/>
            </a:xfrm>
            <a:custGeom>
              <a:avLst/>
              <a:gdLst/>
              <a:ahLst/>
              <a:cxnLst/>
              <a:rect r="r" b="b" t="t" l="l"/>
              <a:pathLst>
                <a:path h="185488" w="223643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6342578" y="2298954"/>
            <a:ext cx="56028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목 차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062818" y="4320618"/>
            <a:ext cx="3886339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3087BB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프로젝트 개요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398211" y="4339668"/>
            <a:ext cx="117984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01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398215" y="5337665"/>
            <a:ext cx="117984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02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062822" y="5318615"/>
            <a:ext cx="3886334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3087BB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일정 계획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398215" y="6348796"/>
            <a:ext cx="1210827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03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106537" y="6329746"/>
            <a:ext cx="384262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3087BB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리소스 계획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398215" y="7359927"/>
            <a:ext cx="117984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04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062822" y="7340877"/>
            <a:ext cx="3886334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3087BB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커뮤니케이션 계획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338853" y="4359552"/>
            <a:ext cx="117984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05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338848" y="5359677"/>
            <a:ext cx="117984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06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9338853" y="6359802"/>
            <a:ext cx="117984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07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338848" y="7359927"/>
            <a:ext cx="1179843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08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1003460" y="4340502"/>
            <a:ext cx="388633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3087BB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요구사항 목록화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003455" y="5340627"/>
            <a:ext cx="3886334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3087BB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기본 레이아웃( UI )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1003460" y="6340752"/>
            <a:ext cx="388633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3087BB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화면 구조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1003455" y="7340877"/>
            <a:ext cx="388633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3087BB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메인 화면, 및 동작 시연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355723" y="971904"/>
            <a:ext cx="2943283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앱프로그래밍 응용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827365" y="3784412"/>
            <a:ext cx="12226525" cy="5199186"/>
            <a:chOff x="0" y="0"/>
            <a:chExt cx="3220155" cy="1369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20155" cy="1369333"/>
            </a:xfrm>
            <a:custGeom>
              <a:avLst/>
              <a:gdLst/>
              <a:ahLst/>
              <a:cxnLst/>
              <a:rect r="r" b="b" t="t" l="l"/>
              <a:pathLst>
                <a:path h="1369333" w="3220155">
                  <a:moveTo>
                    <a:pt x="0" y="0"/>
                  </a:moveTo>
                  <a:lnTo>
                    <a:pt x="3220155" y="0"/>
                  </a:lnTo>
                  <a:lnTo>
                    <a:pt x="3220155" y="1369333"/>
                  </a:lnTo>
                  <a:lnTo>
                    <a:pt x="0" y="1369333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220155" cy="141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200710" y="4159317"/>
            <a:ext cx="2246643" cy="4533766"/>
          </a:xfrm>
          <a:custGeom>
            <a:avLst/>
            <a:gdLst/>
            <a:ahLst/>
            <a:cxnLst/>
            <a:rect r="r" b="b" t="t" l="l"/>
            <a:pathLst>
              <a:path h="4533766" w="2246643">
                <a:moveTo>
                  <a:pt x="0" y="0"/>
                </a:moveTo>
                <a:lnTo>
                  <a:pt x="2246643" y="0"/>
                </a:lnTo>
                <a:lnTo>
                  <a:pt x="2246643" y="4533766"/>
                </a:lnTo>
                <a:lnTo>
                  <a:pt x="0" y="4533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418" t="0" r="-18579" b="-115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175502" y="971904"/>
            <a:ext cx="3756775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www.reallygreatsite.com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42578" y="2298954"/>
            <a:ext cx="56028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프로젝트 개요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498749" y="4298570"/>
            <a:ext cx="4170777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프로젝트 명 : 미정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01627" y="5638800"/>
            <a:ext cx="4773870" cy="78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Flutter 을 활용하여 해외 Redit 을 한국형 커뮤니티 애플리케이션 플랫폼 구현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13305" y="5048250"/>
            <a:ext cx="4170777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프로젝트 개요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498749" y="6769100"/>
            <a:ext cx="4170777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핵심 기능 및 컨셉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201627" y="7359650"/>
            <a:ext cx="6156557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해당 커뮤니티 가입시 필요한 승인 기반 가입 절차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201627" y="7689850"/>
            <a:ext cx="6652237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그룹에 들어가면 해외 레딧과 비슷한 스크롤형 커뮤니티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201627" y="8020050"/>
            <a:ext cx="6652237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관심사에 맞춰 다양한 커뮤니티(포럼) 가입 기능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55723" y="971904"/>
            <a:ext cx="2943283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앱프로그래밍 응용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827365" y="3784412"/>
            <a:ext cx="12226525" cy="5199186"/>
            <a:chOff x="0" y="0"/>
            <a:chExt cx="3220155" cy="1369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20155" cy="1369333"/>
            </a:xfrm>
            <a:custGeom>
              <a:avLst/>
              <a:gdLst/>
              <a:ahLst/>
              <a:cxnLst/>
              <a:rect r="r" b="b" t="t" l="l"/>
              <a:pathLst>
                <a:path h="1369333" w="3220155">
                  <a:moveTo>
                    <a:pt x="0" y="0"/>
                  </a:moveTo>
                  <a:lnTo>
                    <a:pt x="3220155" y="0"/>
                  </a:lnTo>
                  <a:lnTo>
                    <a:pt x="3220155" y="1369333"/>
                  </a:lnTo>
                  <a:lnTo>
                    <a:pt x="0" y="1369333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220155" cy="141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175502" y="971904"/>
            <a:ext cx="3756775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www.reallygreatsite.com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42578" y="2298954"/>
            <a:ext cx="56028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일정 계획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23045" y="4193795"/>
            <a:ext cx="1471642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9주차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756587" y="4171570"/>
            <a:ext cx="9130640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프로젝트 계획서 작성 및 개요 정리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23045" y="4851020"/>
            <a:ext cx="1471642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10주차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756587" y="4828795"/>
            <a:ext cx="9130640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요구사항 목록화, 앱 구조 설계, Flutter 개발 환경 세팅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23045" y="5508245"/>
            <a:ext cx="1471642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11주차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756587" y="5486020"/>
            <a:ext cx="9130640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기본 레이아웃 ( 홈, 커뮤니티 리스트, 가입 폼) 구현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323045" y="6165470"/>
            <a:ext cx="1471642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12주차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756587" y="6143245"/>
            <a:ext cx="9130640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가입 UI, 포럼 게시판 목록 등 주요 화면 구성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23045" y="6822695"/>
            <a:ext cx="1471642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13주차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756587" y="6800470"/>
            <a:ext cx="9130640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승인 대기 화면, 사용자 프로필 UI 등 세부 기능 추가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323045" y="7479920"/>
            <a:ext cx="1471642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14주차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756587" y="7457695"/>
            <a:ext cx="9130640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앱 테스트 및 발표용 빌드 정리, 발표 자료 정리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323045" y="8137145"/>
            <a:ext cx="1471642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15주차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756587" y="8114920"/>
            <a:ext cx="9130640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최종 발표 ( 간단한 앱 시연 및 흐름 설명 포함)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55723" y="971904"/>
            <a:ext cx="2943283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앱프로그래밍 응용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827365" y="3784412"/>
            <a:ext cx="12670028" cy="5199186"/>
            <a:chOff x="0" y="0"/>
            <a:chExt cx="3336962" cy="1369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36962" cy="1369333"/>
            </a:xfrm>
            <a:custGeom>
              <a:avLst/>
              <a:gdLst/>
              <a:ahLst/>
              <a:cxnLst/>
              <a:rect r="r" b="b" t="t" l="l"/>
              <a:pathLst>
                <a:path h="1369333" w="3336962">
                  <a:moveTo>
                    <a:pt x="0" y="0"/>
                  </a:moveTo>
                  <a:lnTo>
                    <a:pt x="3336962" y="0"/>
                  </a:lnTo>
                  <a:lnTo>
                    <a:pt x="3336962" y="1369333"/>
                  </a:lnTo>
                  <a:lnTo>
                    <a:pt x="0" y="1369333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336962" cy="141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175502" y="971904"/>
            <a:ext cx="3756775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www.reallygreatsite.com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42578" y="2298954"/>
            <a:ext cx="56028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리소스 계획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23045" y="4108070"/>
            <a:ext cx="2749975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개발 언어 및 도구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22115" y="4698620"/>
            <a:ext cx="9130640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Flutter : 크로스 플랫폼 개발 ( 하나의 코드로 IOS, 안드로이드, 웹 등 개발 가능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22115" y="5028820"/>
            <a:ext cx="9130640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            빠른 개발 속도 : Hot Reload 기능을 통해 코드 변경 사항 실시간 반영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22115" y="5359020"/>
            <a:ext cx="9678497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            비용 절감 : 여러 플랫폼 동시개발로 인한 개발 비용과 유지보수 비용 절감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822115" y="5927345"/>
            <a:ext cx="9130640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Dart : Flutter 에서의 완벽한 호환성 ( 최적화된 애니메이션 빠르게 처리)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22115" y="6257545"/>
            <a:ext cx="10852477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         빠른 실행 속도 : AOT 컴파일을 통해 네이티브 성능을 제공하여 앱의 실행 속도가 빠름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22115" y="6825870"/>
            <a:ext cx="9130640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Android Studio : Flutter와 사용시 크로스 플랫폼 개발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22115" y="7156070"/>
            <a:ext cx="9130640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                        우수한 UI/UX 구현( 위젯 기반 UI 시스팀 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22115" y="7724395"/>
            <a:ext cx="11231774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Spring Boot + MariaDB : 강력한 백엔드 지원 : 쉽게 연동 및 보안, 인증, 데이터 처리 손쉽게 구현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822115" y="8054595"/>
            <a:ext cx="11231774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                                      유연한 데이터 관리 : 데이터베이스를 효율적으로 관리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55723" y="971904"/>
            <a:ext cx="2943283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앱프로그래밍 응용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827365" y="3784412"/>
            <a:ext cx="12670028" cy="5199186"/>
            <a:chOff x="0" y="0"/>
            <a:chExt cx="3336962" cy="1369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36962" cy="1369333"/>
            </a:xfrm>
            <a:custGeom>
              <a:avLst/>
              <a:gdLst/>
              <a:ahLst/>
              <a:cxnLst/>
              <a:rect r="r" b="b" t="t" l="l"/>
              <a:pathLst>
                <a:path h="1369333" w="3336962">
                  <a:moveTo>
                    <a:pt x="0" y="0"/>
                  </a:moveTo>
                  <a:lnTo>
                    <a:pt x="3336962" y="0"/>
                  </a:lnTo>
                  <a:lnTo>
                    <a:pt x="3336962" y="1369333"/>
                  </a:lnTo>
                  <a:lnTo>
                    <a:pt x="0" y="1369333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336962" cy="141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175502" y="971904"/>
            <a:ext cx="3756775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www.reallygreatsite.com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42578" y="2298954"/>
            <a:ext cx="560284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리소스 관리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23045" y="4108070"/>
            <a:ext cx="2749975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리소스 관리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96027" y="4698620"/>
            <a:ext cx="9353387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Flutter 개발 환경의 장점을 이용하여 실시간으로 레이아웃을 구현 하면서 진행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55723" y="971904"/>
            <a:ext cx="2943283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앱프로그래밍 응용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796027" y="5266945"/>
            <a:ext cx="9901244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Android Studio의 우수한 위젯 기반 UI 시스템을 사용하여 디자인을 직관적으로 관리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2827365" y="3784412"/>
            <a:ext cx="12670028" cy="5199186"/>
            <a:chOff x="0" y="0"/>
            <a:chExt cx="3336962" cy="1369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36962" cy="1369333"/>
            </a:xfrm>
            <a:custGeom>
              <a:avLst/>
              <a:gdLst/>
              <a:ahLst/>
              <a:cxnLst/>
              <a:rect r="r" b="b" t="t" l="l"/>
              <a:pathLst>
                <a:path h="1369333" w="3336962">
                  <a:moveTo>
                    <a:pt x="0" y="0"/>
                  </a:moveTo>
                  <a:lnTo>
                    <a:pt x="3336962" y="0"/>
                  </a:lnTo>
                  <a:lnTo>
                    <a:pt x="3336962" y="1369333"/>
                  </a:lnTo>
                  <a:lnTo>
                    <a:pt x="0" y="1369333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336962" cy="141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175502" y="971904"/>
            <a:ext cx="3756775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www.reallygreatsite.com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49436" y="2330649"/>
            <a:ext cx="6806836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커뮤니케이션 계획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23045" y="4108070"/>
            <a:ext cx="3115214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210 밀레니얼 Light"/>
                <a:ea typeface="210 밀레니얼 Light"/>
                <a:cs typeface="210 밀레니얼 Light"/>
                <a:sym typeface="210 밀레니얼 Light"/>
              </a:rPr>
              <a:t>커뮤니케이션 계획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22115" y="4698620"/>
            <a:ext cx="9353387" cy="78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Notion / Google Docs / GitHub 형태로 매주 진행한 작업들을 간단하게 기록</a:t>
            </a:r>
          </a:p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(캡처, 설명 등등)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55723" y="971904"/>
            <a:ext cx="2943283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앱프로그래밍 응용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22115" y="5666995"/>
            <a:ext cx="9353387" cy="78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9"/>
              </a:lnSpc>
            </a:pPr>
            <a:r>
              <a:rPr lang="en-US" sz="2199">
                <a:solidFill>
                  <a:srgbClr val="3087BB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외부 피드백 반영 - 부모님 또는 친구들에게 테스트 빌드를 통하여 UI 및 기능 테스트 및 피드백 받기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CEE6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825" y="674834"/>
            <a:ext cx="16668349" cy="8937333"/>
            <a:chOff x="0" y="0"/>
            <a:chExt cx="4390018" cy="2353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018" cy="2353865"/>
            </a:xfrm>
            <a:custGeom>
              <a:avLst/>
              <a:gdLst/>
              <a:ahLst/>
              <a:cxnLst/>
              <a:rect r="r" b="b" t="t" l="l"/>
              <a:pathLst>
                <a:path h="2353865" w="4390018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530919" y="4015724"/>
            <a:ext cx="11226161" cy="1792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23"/>
              </a:lnSpc>
            </a:pPr>
            <a:r>
              <a:rPr lang="en-US" sz="10445">
                <a:solidFill>
                  <a:srgbClr val="1D2A3A"/>
                </a:solidFill>
                <a:latin typeface="210 밀레니얼"/>
                <a:ea typeface="210 밀레니얼"/>
                <a:cs typeface="210 밀레니얼"/>
                <a:sym typeface="210 밀레니얼"/>
              </a:rPr>
              <a:t>감사합니다</a:t>
            </a:r>
          </a:p>
        </p:txBody>
      </p:sp>
      <p:sp>
        <p:nvSpPr>
          <p:cNvPr name="AutoShape 6" id="6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3175502" y="971904"/>
            <a:ext cx="3756775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www.reallygreatsite.com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5723" y="971904"/>
            <a:ext cx="2943283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앱프로그래밍 응용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00668" y="8631285"/>
            <a:ext cx="842332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3087BB"/>
                </a:solidFill>
                <a:latin typeface="210 디딤고딕"/>
                <a:ea typeface="210 디딤고딕"/>
                <a:cs typeface="210 디딤고딕"/>
                <a:sym typeface="210 디딤고딕"/>
              </a:rPr>
              <a:t>최재현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63891" y="8631285"/>
            <a:ext cx="1360527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3학년 C반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45000" y="8631285"/>
            <a:ext cx="2943283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3087BB"/>
                </a:solidFill>
                <a:latin typeface="210 디딤고딕 Light"/>
                <a:ea typeface="210 디딤고딕 Light"/>
                <a:cs typeface="210 디딤고딕 Light"/>
                <a:sym typeface="210 디딤고딕 Light"/>
              </a:rPr>
              <a:t>컴퓨터소프트웨어학과</a:t>
            </a:r>
          </a:p>
        </p:txBody>
      </p:sp>
      <p:sp>
        <p:nvSpPr>
          <p:cNvPr name="AutoShape 12" id="12"/>
          <p:cNvSpPr/>
          <p:nvPr/>
        </p:nvSpPr>
        <p:spPr>
          <a:xfrm>
            <a:off x="9178851" y="8717480"/>
            <a:ext cx="0" cy="249374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0919668" y="8721545"/>
            <a:ext cx="0" cy="249374"/>
          </a:xfrm>
          <a:prstGeom prst="line">
            <a:avLst/>
          </a:prstGeom>
          <a:ln cap="flat" w="19050">
            <a:solidFill>
              <a:srgbClr val="3087BB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DAGnTEurx3c</dc:identifier>
  <dcterms:modified xsi:type="dcterms:W3CDTF">2011-08-01T06:04:30Z</dcterms:modified>
  <cp:revision>1</cp:revision>
  <dc:title>프로젝트 계획서</dc:title>
</cp:coreProperties>
</file>