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ECE3B7DF.xml" ContentType="application/vnd.ms-powerpoint.comments+xml"/>
  <Override PartName="/ppt/comments/modernComment_125_9D8CF0F1.xml" ContentType="application/vnd.ms-powerpoint.comments+xml"/>
  <Override PartName="/ppt/comments/modernComment_10E_82681DD5.xml" ContentType="application/vnd.ms-powerpoint.comments+xml"/>
  <Override PartName="/ppt/notesSlides/notesSlide2.xml" ContentType="application/vnd.openxmlformats-officedocument.presentationml.notesSlide+xml"/>
  <Override PartName="/ppt/comments/modernComment_11C_D848DFEF.xml" ContentType="application/vnd.ms-powerpoint.comments+xml"/>
  <Override PartName="/ppt/comments/modernComment_11E_4FEC5CCE.xml" ContentType="application/vnd.ms-powerpoint.comments+xml"/>
  <Override PartName="/ppt/comments/modernComment_11F_2DE9D71E.xml" ContentType="application/vnd.ms-powerpoint.comments+xml"/>
  <Override PartName="/ppt/comments/modernComment_121_E1761BF0.xml" ContentType="application/vnd.ms-powerpoint.comments+xml"/>
  <Override PartName="/ppt/comments/modernComment_122_28D9D03A.xml" ContentType="application/vnd.ms-powerpoint.comments+xml"/>
  <Override PartName="/ppt/comments/modernComment_126_4627CBA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93" r:id="rId15"/>
    <p:sldId id="270" r:id="rId16"/>
    <p:sldId id="281" r:id="rId17"/>
    <p:sldId id="283" r:id="rId18"/>
    <p:sldId id="282" r:id="rId19"/>
    <p:sldId id="27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4" r:id="rId28"/>
    <p:sldId id="278" r:id="rId29"/>
    <p:sldId id="291" r:id="rId30"/>
    <p:sldId id="292" r:id="rId31"/>
    <p:sldId id="280" r:id="rId32"/>
    <p:sldId id="261" r:id="rId33"/>
  </p:sldIdLst>
  <p:sldSz cx="18288000" cy="10287000"/>
  <p:notesSz cx="6858000" cy="9144000"/>
  <p:embeddedFontLst>
    <p:embeddedFont>
      <p:font typeface="Pretendard SemiBold" panose="020B0600000101010101" charset="-127"/>
      <p:bold r:id="rId35"/>
    </p:embeddedFont>
    <p:embeddedFont>
      <p:font typeface="G마켓 산스 TTF Bold" panose="02000000000000000000" pitchFamily="2" charset="-127"/>
      <p:bold r:id="rId36"/>
    </p:embeddedFont>
    <p:embeddedFont>
      <p:font typeface="G마켓 산스 TTF Medium" panose="02000000000000000000" pitchFamily="2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FB1D23-6845-0EC2-E3E0-FB52AC3EEBC9}" name="Hyun Woo Jung" initials="HJ" userId="61e728bf59bd2bed" providerId="Windows Live"/>
  <p188:author id="{BB9346A4-DB2D-33AC-37EF-A0D537937C39}" name="혜원 김" initials="혜김" userId="6823659aaaf0f7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7B1EA-208C-4B26-BDC3-7E3F68A5C31F}" v="524" dt="2025-06-14T08:16:08.562"/>
    <p1510:client id="{1E2ACB69-2C83-4D44-88BB-A0766EEF46A5}" v="57" dt="2025-06-14T14:02:58.445"/>
    <p1510:client id="{AA12D639-BBAC-4405-BC29-54FFE94943B2}" v="108" dt="2025-06-14T15:44:17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원 김" userId="6823659aaaf0f750" providerId="LiveId" clId="{1E2ACB69-2C83-4D44-88BB-A0766EEF46A5}"/>
    <pc:docChg chg="undo redo custSel addSld delSld modSld">
      <pc:chgData name="혜원 김" userId="6823659aaaf0f750" providerId="LiveId" clId="{1E2ACB69-2C83-4D44-88BB-A0766EEF46A5}" dt="2025-06-14T14:03:50.656" v="273" actId="47"/>
      <pc:docMkLst>
        <pc:docMk/>
      </pc:docMkLst>
      <pc:sldChg chg="addSp modSp modAnim">
        <pc:chgData name="혜원 김" userId="6823659aaaf0f750" providerId="LiveId" clId="{1E2ACB69-2C83-4D44-88BB-A0766EEF46A5}" dt="2025-06-14T13:14:35.801" v="124"/>
        <pc:sldMkLst>
          <pc:docMk/>
          <pc:sldMk cId="3974346719" sldId="268"/>
        </pc:sldMkLst>
        <pc:spChg chg="add mod">
          <ac:chgData name="혜원 김" userId="6823659aaaf0f750" providerId="LiveId" clId="{1E2ACB69-2C83-4D44-88BB-A0766EEF46A5}" dt="2025-06-14T13:14:18.905" v="123"/>
          <ac:spMkLst>
            <pc:docMk/>
            <pc:sldMk cId="3974346719" sldId="268"/>
            <ac:spMk id="17" creationId="{DF37DBD0-CAA6-7066-4919-3A116F643A61}"/>
          </ac:spMkLst>
        </pc:spChg>
        <pc:picChg chg="add mod">
          <ac:chgData name="혜원 김" userId="6823659aaaf0f750" providerId="LiveId" clId="{1E2ACB69-2C83-4D44-88BB-A0766EEF46A5}" dt="2025-06-14T13:14:09.050" v="122"/>
          <ac:picMkLst>
            <pc:docMk/>
            <pc:sldMk cId="3974346719" sldId="268"/>
            <ac:picMk id="11" creationId="{D36FC278-98E6-AFF1-1957-B5EA311E614D}"/>
          </ac:picMkLst>
        </pc:picChg>
      </pc:sldChg>
      <pc:sldChg chg="addSp delSp modSp add del mod delAnim modAnim">
        <pc:chgData name="혜원 김" userId="6823659aaaf0f750" providerId="LiveId" clId="{1E2ACB69-2C83-4D44-88BB-A0766EEF46A5}" dt="2025-06-14T14:03:50.656" v="273" actId="47"/>
        <pc:sldMkLst>
          <pc:docMk/>
          <pc:sldMk cId="3430983482" sldId="269"/>
        </pc:sldMkLst>
        <pc:spChg chg="add mod">
          <ac:chgData name="혜원 김" userId="6823659aaaf0f750" providerId="LiveId" clId="{1E2ACB69-2C83-4D44-88BB-A0766EEF46A5}" dt="2025-06-14T13:09:59.613" v="119" actId="1076"/>
          <ac:spMkLst>
            <pc:docMk/>
            <pc:sldMk cId="3430983482" sldId="269"/>
            <ac:spMk id="18" creationId="{22ED808C-9519-6248-A33E-65CD530B5C7B}"/>
          </ac:spMkLst>
        </pc:spChg>
        <pc:picChg chg="add del mod">
          <ac:chgData name="혜원 김" userId="6823659aaaf0f750" providerId="LiveId" clId="{1E2ACB69-2C83-4D44-88BB-A0766EEF46A5}" dt="2025-06-14T13:14:47.400" v="125" actId="478"/>
          <ac:picMkLst>
            <pc:docMk/>
            <pc:sldMk cId="3430983482" sldId="269"/>
            <ac:picMk id="14" creationId="{E30D44C8-3EFA-6EBD-F119-A2B073D59173}"/>
          </ac:picMkLst>
        </pc:picChg>
        <pc:picChg chg="add del">
          <ac:chgData name="혜원 김" userId="6823659aaaf0f750" providerId="LiveId" clId="{1E2ACB69-2C83-4D44-88BB-A0766EEF46A5}" dt="2025-06-14T13:07:00.228" v="8" actId="22"/>
          <ac:picMkLst>
            <pc:docMk/>
            <pc:sldMk cId="3430983482" sldId="269"/>
            <ac:picMk id="20" creationId="{85C6D731-56C4-836E-6D2C-A23878A908D9}"/>
          </ac:picMkLst>
        </pc:picChg>
      </pc:sldChg>
      <pc:sldChg chg="addSp delSp modSp mod">
        <pc:chgData name="혜원 김" userId="6823659aaaf0f750" providerId="LiveId" clId="{1E2ACB69-2C83-4D44-88BB-A0766EEF46A5}" dt="2025-06-14T13:54:10.156" v="194" actId="1076"/>
        <pc:sldMkLst>
          <pc:docMk/>
          <pc:sldMk cId="2187861461" sldId="270"/>
        </pc:sldMkLst>
        <pc:spChg chg="mod">
          <ac:chgData name="혜원 김" userId="6823659aaaf0f750" providerId="LiveId" clId="{1E2ACB69-2C83-4D44-88BB-A0766EEF46A5}" dt="2025-06-14T13:54:07.053" v="193" actId="1076"/>
          <ac:spMkLst>
            <pc:docMk/>
            <pc:sldMk cId="2187861461" sldId="270"/>
            <ac:spMk id="17" creationId="{160C2583-B085-CDBC-529F-3D360C2B3674}"/>
          </ac:spMkLst>
        </pc:spChg>
        <pc:picChg chg="add mod">
          <ac:chgData name="혜원 김" userId="6823659aaaf0f750" providerId="LiveId" clId="{1E2ACB69-2C83-4D44-88BB-A0766EEF46A5}" dt="2025-06-14T13:54:10.156" v="194" actId="1076"/>
          <ac:picMkLst>
            <pc:docMk/>
            <pc:sldMk cId="2187861461" sldId="270"/>
            <ac:picMk id="11" creationId="{462707D9-BFA6-1B72-9604-9E9B8CE99598}"/>
          </ac:picMkLst>
        </pc:picChg>
        <pc:picChg chg="del">
          <ac:chgData name="혜원 김" userId="6823659aaaf0f750" providerId="LiveId" clId="{1E2ACB69-2C83-4D44-88BB-A0766EEF46A5}" dt="2025-06-14T13:53:35.236" v="183" actId="478"/>
          <ac:picMkLst>
            <pc:docMk/>
            <pc:sldMk cId="2187861461" sldId="270"/>
            <ac:picMk id="15" creationId="{E73FC838-C166-376D-23F2-C71898B979C3}"/>
          </ac:picMkLst>
        </pc:picChg>
      </pc:sldChg>
      <pc:sldChg chg="modSp mod">
        <pc:chgData name="혜원 김" userId="6823659aaaf0f750" providerId="LiveId" clId="{1E2ACB69-2C83-4D44-88BB-A0766EEF46A5}" dt="2025-06-14T13:48:35.668" v="140" actId="13926"/>
        <pc:sldMkLst>
          <pc:docMk/>
          <pc:sldMk cId="3628654575" sldId="284"/>
        </pc:sldMkLst>
        <pc:spChg chg="mod">
          <ac:chgData name="혜원 김" userId="6823659aaaf0f750" providerId="LiveId" clId="{1E2ACB69-2C83-4D44-88BB-A0766EEF46A5}" dt="2025-06-14T13:48:29.538" v="139" actId="1076"/>
          <ac:spMkLst>
            <pc:docMk/>
            <pc:sldMk cId="3628654575" sldId="284"/>
            <ac:spMk id="18" creationId="{C65B7E5E-DA8F-CD0A-947F-6FA3AD9C2E98}"/>
          </ac:spMkLst>
        </pc:spChg>
        <pc:graphicFrameChg chg="modGraphic">
          <ac:chgData name="혜원 김" userId="6823659aaaf0f750" providerId="LiveId" clId="{1E2ACB69-2C83-4D44-88BB-A0766EEF46A5}" dt="2025-06-14T13:48:35.668" v="140" actId="13926"/>
          <ac:graphicFrameMkLst>
            <pc:docMk/>
            <pc:sldMk cId="3628654575" sldId="284"/>
            <ac:graphicFrameMk id="19" creationId="{EDD4751E-C316-07C7-B191-3CB46D49216D}"/>
          </ac:graphicFrameMkLst>
        </pc:graphicFrameChg>
      </pc:sldChg>
      <pc:sldChg chg="modSp mod">
        <pc:chgData name="혜원 김" userId="6823659aaaf0f750" providerId="LiveId" clId="{1E2ACB69-2C83-4D44-88BB-A0766EEF46A5}" dt="2025-06-14T13:49:16.050" v="171"/>
        <pc:sldMkLst>
          <pc:docMk/>
          <pc:sldMk cId="1340890318" sldId="286"/>
        </pc:sldMkLst>
        <pc:spChg chg="mod">
          <ac:chgData name="혜원 김" userId="6823659aaaf0f750" providerId="LiveId" clId="{1E2ACB69-2C83-4D44-88BB-A0766EEF46A5}" dt="2025-06-14T13:49:16.050" v="171"/>
          <ac:spMkLst>
            <pc:docMk/>
            <pc:sldMk cId="1340890318" sldId="286"/>
            <ac:spMk id="18" creationId="{BDCD3625-14FD-18B5-7FFB-F530C409124D}"/>
          </ac:spMkLst>
        </pc:spChg>
      </pc:sldChg>
      <pc:sldChg chg="modSp mod">
        <pc:chgData name="혜원 김" userId="6823659aaaf0f750" providerId="LiveId" clId="{1E2ACB69-2C83-4D44-88BB-A0766EEF46A5}" dt="2025-06-14T13:49:52.738" v="176" actId="13926"/>
        <pc:sldMkLst>
          <pc:docMk/>
          <pc:sldMk cId="3782614000" sldId="289"/>
        </pc:sldMkLst>
        <pc:spChg chg="mod">
          <ac:chgData name="혜원 김" userId="6823659aaaf0f750" providerId="LiveId" clId="{1E2ACB69-2C83-4D44-88BB-A0766EEF46A5}" dt="2025-06-14T13:49:40.341" v="175" actId="1076"/>
          <ac:spMkLst>
            <pc:docMk/>
            <pc:sldMk cId="3782614000" sldId="289"/>
            <ac:spMk id="18" creationId="{3D6A5888-FAE4-BF88-7BC6-DB5CF0D9C2C9}"/>
          </ac:spMkLst>
        </pc:spChg>
        <pc:graphicFrameChg chg="modGraphic">
          <ac:chgData name="혜원 김" userId="6823659aaaf0f750" providerId="LiveId" clId="{1E2ACB69-2C83-4D44-88BB-A0766EEF46A5}" dt="2025-06-14T13:49:52.738" v="176" actId="13926"/>
          <ac:graphicFrameMkLst>
            <pc:docMk/>
            <pc:sldMk cId="3782614000" sldId="289"/>
            <ac:graphicFrameMk id="17" creationId="{85CDABC8-91DE-04CB-8570-683C341A9409}"/>
          </ac:graphicFrameMkLst>
        </pc:graphicFrameChg>
      </pc:sldChg>
      <pc:sldChg chg="modSp mod">
        <pc:chgData name="혜원 김" userId="6823659aaaf0f750" providerId="LiveId" clId="{1E2ACB69-2C83-4D44-88BB-A0766EEF46A5}" dt="2025-06-14T13:52:57.221" v="182" actId="2711"/>
        <pc:sldMkLst>
          <pc:docMk/>
          <pc:sldMk cId="2468714616" sldId="291"/>
        </pc:sldMkLst>
        <pc:spChg chg="mod">
          <ac:chgData name="혜원 김" userId="6823659aaaf0f750" providerId="LiveId" clId="{1E2ACB69-2C83-4D44-88BB-A0766EEF46A5}" dt="2025-06-14T13:52:57.221" v="182" actId="2711"/>
          <ac:spMkLst>
            <pc:docMk/>
            <pc:sldMk cId="2468714616" sldId="291"/>
            <ac:spMk id="18" creationId="{AF233D75-E705-B48B-DA7D-2A9EF645A34A}"/>
          </ac:spMkLst>
        </pc:spChg>
        <pc:graphicFrameChg chg="modGraphic">
          <ac:chgData name="혜원 김" userId="6823659aaaf0f750" providerId="LiveId" clId="{1E2ACB69-2C83-4D44-88BB-A0766EEF46A5}" dt="2025-06-14T13:50:05.538" v="177" actId="13926"/>
          <ac:graphicFrameMkLst>
            <pc:docMk/>
            <pc:sldMk cId="2468714616" sldId="291"/>
            <ac:graphicFrameMk id="14" creationId="{43AA13FB-2A1B-7421-AF0A-B25C48BF3117}"/>
          </ac:graphicFrameMkLst>
        </pc:graphicFrameChg>
      </pc:sldChg>
      <pc:sldChg chg="addSp delSp modSp add mod delAnim">
        <pc:chgData name="혜원 김" userId="6823659aaaf0f750" providerId="LiveId" clId="{1E2ACB69-2C83-4D44-88BB-A0766EEF46A5}" dt="2025-06-14T14:03:19.783" v="272" actId="1076"/>
        <pc:sldMkLst>
          <pc:docMk/>
          <pc:sldMk cId="2643259633" sldId="293"/>
        </pc:sldMkLst>
        <pc:spChg chg="del">
          <ac:chgData name="혜원 김" userId="6823659aaaf0f750" providerId="LiveId" clId="{1E2ACB69-2C83-4D44-88BB-A0766EEF46A5}" dt="2025-06-14T14:02:57.085" v="264" actId="478"/>
          <ac:spMkLst>
            <pc:docMk/>
            <pc:sldMk cId="2643259633" sldId="293"/>
            <ac:spMk id="13" creationId="{625439FE-E975-A258-07CE-A4ED79E5277C}"/>
          </ac:spMkLst>
        </pc:spChg>
        <pc:spChg chg="del">
          <ac:chgData name="혜원 김" userId="6823659aaaf0f750" providerId="LiveId" clId="{1E2ACB69-2C83-4D44-88BB-A0766EEF46A5}" dt="2025-06-14T14:02:59.666" v="266" actId="478"/>
          <ac:spMkLst>
            <pc:docMk/>
            <pc:sldMk cId="2643259633" sldId="293"/>
            <ac:spMk id="14" creationId="{0801D887-95BD-A671-7CEC-EAB58A998842}"/>
          </ac:spMkLst>
        </pc:spChg>
        <pc:spChg chg="del">
          <ac:chgData name="혜원 김" userId="6823659aaaf0f750" providerId="LiveId" clId="{1E2ACB69-2C83-4D44-88BB-A0766EEF46A5}" dt="2025-06-14T14:03:03.032" v="268" actId="478"/>
          <ac:spMkLst>
            <pc:docMk/>
            <pc:sldMk cId="2643259633" sldId="293"/>
            <ac:spMk id="15" creationId="{8B88EBEA-89B2-448A-F7A3-304AD6F5A698}"/>
          </ac:spMkLst>
        </pc:spChg>
        <pc:spChg chg="del">
          <ac:chgData name="혜원 김" userId="6823659aaaf0f750" providerId="LiveId" clId="{1E2ACB69-2C83-4D44-88BB-A0766EEF46A5}" dt="2025-06-14T14:03:01.013" v="267" actId="478"/>
          <ac:spMkLst>
            <pc:docMk/>
            <pc:sldMk cId="2643259633" sldId="293"/>
            <ac:spMk id="16" creationId="{B82F0146-A6A7-0283-D8F8-D20A4F51E173}"/>
          </ac:spMkLst>
        </pc:spChg>
        <pc:spChg chg="del mod">
          <ac:chgData name="혜원 김" userId="6823659aaaf0f750" providerId="LiveId" clId="{1E2ACB69-2C83-4D44-88BB-A0766EEF46A5}" dt="2025-06-14T13:54:49.278" v="198" actId="478"/>
          <ac:spMkLst>
            <pc:docMk/>
            <pc:sldMk cId="2643259633" sldId="293"/>
            <ac:spMk id="17" creationId="{844F17F7-3BEC-F4CD-B4E2-9ED209CA90BC}"/>
          </ac:spMkLst>
        </pc:spChg>
        <pc:spChg chg="add mod">
          <ac:chgData name="혜원 김" userId="6823659aaaf0f750" providerId="LiveId" clId="{1E2ACB69-2C83-4D44-88BB-A0766EEF46A5}" dt="2025-06-14T14:02:42.772" v="263" actId="1076"/>
          <ac:spMkLst>
            <pc:docMk/>
            <pc:sldMk cId="2643259633" sldId="293"/>
            <ac:spMk id="26" creationId="{ED4C053E-AA92-D41A-B6C3-F0242F260DA7}"/>
          </ac:spMkLst>
        </pc:spChg>
        <pc:graphicFrameChg chg="add del modGraphic">
          <ac:chgData name="혜원 김" userId="6823659aaaf0f750" providerId="LiveId" clId="{1E2ACB69-2C83-4D44-88BB-A0766EEF46A5}" dt="2025-06-14T13:55:46.232" v="203" actId="478"/>
          <ac:graphicFrameMkLst>
            <pc:docMk/>
            <pc:sldMk cId="2643259633" sldId="293"/>
            <ac:graphicFrameMk id="18" creationId="{FBDCB598-523E-E59B-4591-43E5AB202656}"/>
          </ac:graphicFrameMkLst>
        </pc:graphicFrameChg>
        <pc:graphicFrameChg chg="add del mod">
          <ac:chgData name="혜원 김" userId="6823659aaaf0f750" providerId="LiveId" clId="{1E2ACB69-2C83-4D44-88BB-A0766EEF46A5}" dt="2025-06-14T13:55:44.747" v="202" actId="478"/>
          <ac:graphicFrameMkLst>
            <pc:docMk/>
            <pc:sldMk cId="2643259633" sldId="293"/>
            <ac:graphicFrameMk id="19" creationId="{4B7E5963-7E09-8CDA-605E-7B3E5F7E2695}"/>
          </ac:graphicFrameMkLst>
        </pc:graphicFrameChg>
        <pc:graphicFrameChg chg="add del mod modGraphic">
          <ac:chgData name="혜원 김" userId="6823659aaaf0f750" providerId="LiveId" clId="{1E2ACB69-2C83-4D44-88BB-A0766EEF46A5}" dt="2025-06-14T13:56:34.178" v="208" actId="478"/>
          <ac:graphicFrameMkLst>
            <pc:docMk/>
            <pc:sldMk cId="2643259633" sldId="293"/>
            <ac:graphicFrameMk id="20" creationId="{BD220A9F-E4A4-CCD6-FFA6-E27B85AB1D77}"/>
          </ac:graphicFrameMkLst>
        </pc:graphicFrameChg>
        <pc:graphicFrameChg chg="add del">
          <ac:chgData name="혜원 김" userId="6823659aaaf0f750" providerId="LiveId" clId="{1E2ACB69-2C83-4D44-88BB-A0766EEF46A5}" dt="2025-06-14T13:56:49.065" v="210" actId="478"/>
          <ac:graphicFrameMkLst>
            <pc:docMk/>
            <pc:sldMk cId="2643259633" sldId="293"/>
            <ac:graphicFrameMk id="21" creationId="{CC4F5CB9-51E0-E7DD-2454-7CB3E23265DA}"/>
          </ac:graphicFrameMkLst>
        </pc:graphicFrameChg>
        <pc:graphicFrameChg chg="add del mod modGraphic">
          <ac:chgData name="혜원 김" userId="6823659aaaf0f750" providerId="LiveId" clId="{1E2ACB69-2C83-4D44-88BB-A0766EEF46A5}" dt="2025-06-14T13:57:59.839" v="222" actId="478"/>
          <ac:graphicFrameMkLst>
            <pc:docMk/>
            <pc:sldMk cId="2643259633" sldId="293"/>
            <ac:graphicFrameMk id="22" creationId="{4AB978E7-EB64-A2CC-32F9-FE57DEFABFF6}"/>
          </ac:graphicFrameMkLst>
        </pc:graphicFrameChg>
        <pc:graphicFrameChg chg="add mod modGraphic">
          <ac:chgData name="혜원 김" userId="6823659aaaf0f750" providerId="LiveId" clId="{1E2ACB69-2C83-4D44-88BB-A0766EEF46A5}" dt="2025-06-14T13:57:28.122" v="219"/>
          <ac:graphicFrameMkLst>
            <pc:docMk/>
            <pc:sldMk cId="2643259633" sldId="293"/>
            <ac:graphicFrameMk id="23" creationId="{E9261987-733F-22B9-1F48-CD3DCB35225C}"/>
          </ac:graphicFrameMkLst>
        </pc:graphicFrameChg>
        <pc:graphicFrameChg chg="add del mod modGraphic">
          <ac:chgData name="혜원 김" userId="6823659aaaf0f750" providerId="LiveId" clId="{1E2ACB69-2C83-4D44-88BB-A0766EEF46A5}" dt="2025-06-14T14:03:19.783" v="272" actId="1076"/>
          <ac:graphicFrameMkLst>
            <pc:docMk/>
            <pc:sldMk cId="2643259633" sldId="293"/>
            <ac:graphicFrameMk id="24" creationId="{3ED389C3-DCC2-270F-8168-1FF943EA1E1E}"/>
          </ac:graphicFrameMkLst>
        </pc:graphicFrameChg>
        <pc:graphicFrameChg chg="add del">
          <ac:chgData name="혜원 김" userId="6823659aaaf0f750" providerId="LiveId" clId="{1E2ACB69-2C83-4D44-88BB-A0766EEF46A5}" dt="2025-06-14T14:01:00.469" v="243" actId="478"/>
          <ac:graphicFrameMkLst>
            <pc:docMk/>
            <pc:sldMk cId="2643259633" sldId="293"/>
            <ac:graphicFrameMk id="25" creationId="{041FFED9-7704-6FB9-5C32-4B5F63249622}"/>
          </ac:graphicFrameMkLst>
        </pc:graphicFrameChg>
        <pc:picChg chg="del">
          <ac:chgData name="혜원 김" userId="6823659aaaf0f750" providerId="LiveId" clId="{1E2ACB69-2C83-4D44-88BB-A0766EEF46A5}" dt="2025-06-14T13:54:42.032" v="196" actId="478"/>
          <ac:picMkLst>
            <pc:docMk/>
            <pc:sldMk cId="2643259633" sldId="293"/>
            <ac:picMk id="11" creationId="{E82ED053-BF35-3999-EEE9-4662D974D996}"/>
          </ac:picMkLst>
        </pc:picChg>
        <pc:picChg chg="del">
          <ac:chgData name="혜원 김" userId="6823659aaaf0f750" providerId="LiveId" clId="{1E2ACB69-2C83-4D44-88BB-A0766EEF46A5}" dt="2025-06-14T14:02:58.443" v="265" actId="478"/>
          <ac:picMkLst>
            <pc:docMk/>
            <pc:sldMk cId="2643259633" sldId="293"/>
            <ac:picMk id="7170" creationId="{9E90E00E-0175-E0DA-E9FE-8835AD31091D}"/>
          </ac:picMkLst>
        </pc:picChg>
      </pc:sldChg>
      <pc:sldChg chg="add del">
        <pc:chgData name="혜원 김" userId="6823659aaaf0f750" providerId="LiveId" clId="{1E2ACB69-2C83-4D44-88BB-A0766EEF46A5}" dt="2025-06-14T13:00:41.253" v="1" actId="47"/>
        <pc:sldMkLst>
          <pc:docMk/>
          <pc:sldMk cId="3832208655" sldId="293"/>
        </pc:sldMkLst>
      </pc:sldChg>
    </pc:docChg>
  </pc:docChgLst>
  <pc:docChgLst>
    <pc:chgData name="Hyun Woo Jung" userId="61e728bf59bd2bed" providerId="LiveId" clId="{AA12D639-BBAC-4405-BC29-54FFE94943B2}"/>
    <pc:docChg chg="undo custSel addSld delSld modSld">
      <pc:chgData name="Hyun Woo Jung" userId="61e728bf59bd2bed" providerId="LiveId" clId="{AA12D639-BBAC-4405-BC29-54FFE94943B2}" dt="2025-06-14T15:44:17.754" v="573" actId="1076"/>
      <pc:docMkLst>
        <pc:docMk/>
      </pc:docMkLst>
      <pc:sldChg chg="modSp mod">
        <pc:chgData name="Hyun Woo Jung" userId="61e728bf59bd2bed" providerId="LiveId" clId="{AA12D639-BBAC-4405-BC29-54FFE94943B2}" dt="2025-06-14T15:28:42.271" v="409" actId="1035"/>
        <pc:sldMkLst>
          <pc:docMk/>
          <pc:sldMk cId="0" sldId="261"/>
        </pc:sldMkLst>
        <pc:spChg chg="mod">
          <ac:chgData name="Hyun Woo Jung" userId="61e728bf59bd2bed" providerId="LiveId" clId="{AA12D639-BBAC-4405-BC29-54FFE94943B2}" dt="2025-06-14T15:28:42.271" v="409" actId="1035"/>
          <ac:spMkLst>
            <pc:docMk/>
            <pc:sldMk cId="0" sldId="261"/>
            <ac:spMk id="14" creationId="{00000000-0000-0000-0000-000000000000}"/>
          </ac:spMkLst>
        </pc:spChg>
        <pc:spChg chg="mod">
          <ac:chgData name="Hyun Woo Jung" userId="61e728bf59bd2bed" providerId="LiveId" clId="{AA12D639-BBAC-4405-BC29-54FFE94943B2}" dt="2025-06-14T15:28:42.271" v="409" actId="1035"/>
          <ac:spMkLst>
            <pc:docMk/>
            <pc:sldMk cId="0" sldId="261"/>
            <ac:spMk id="15" creationId="{00000000-0000-0000-0000-000000000000}"/>
          </ac:spMkLst>
        </pc:spChg>
      </pc:sldChg>
      <pc:sldChg chg="addSp delSp mod">
        <pc:chgData name="Hyun Woo Jung" userId="61e728bf59bd2bed" providerId="LiveId" clId="{AA12D639-BBAC-4405-BC29-54FFE94943B2}" dt="2025-06-14T14:25:30.959" v="261" actId="22"/>
        <pc:sldMkLst>
          <pc:docMk/>
          <pc:sldMk cId="2068668798" sldId="278"/>
        </pc:sldMkLst>
        <pc:picChg chg="add del">
          <ac:chgData name="Hyun Woo Jung" userId="61e728bf59bd2bed" providerId="LiveId" clId="{AA12D639-BBAC-4405-BC29-54FFE94943B2}" dt="2025-06-14T14:25:30.959" v="261" actId="22"/>
          <ac:picMkLst>
            <pc:docMk/>
            <pc:sldMk cId="2068668798" sldId="278"/>
            <ac:picMk id="14" creationId="{0AA5CBD7-DE61-7973-EBA9-AB05B9D93C71}"/>
          </ac:picMkLst>
        </pc:picChg>
      </pc:sldChg>
      <pc:sldChg chg="modSp mod">
        <pc:chgData name="Hyun Woo Jung" userId="61e728bf59bd2bed" providerId="LiveId" clId="{AA12D639-BBAC-4405-BC29-54FFE94943B2}" dt="2025-06-14T15:39:37.607" v="541" actId="1036"/>
        <pc:sldMkLst>
          <pc:docMk/>
          <pc:sldMk cId="1528310081" sldId="280"/>
        </pc:sldMkLst>
        <pc:spChg chg="mod">
          <ac:chgData name="Hyun Woo Jung" userId="61e728bf59bd2bed" providerId="LiveId" clId="{AA12D639-BBAC-4405-BC29-54FFE94943B2}" dt="2025-06-14T15:37:43.975" v="524" actId="1035"/>
          <ac:spMkLst>
            <pc:docMk/>
            <pc:sldMk cId="1528310081" sldId="280"/>
            <ac:spMk id="18" creationId="{B03430A0-B805-0ED7-064B-6EA237D991EB}"/>
          </ac:spMkLst>
        </pc:spChg>
        <pc:spChg chg="mod">
          <ac:chgData name="Hyun Woo Jung" userId="61e728bf59bd2bed" providerId="LiveId" clId="{AA12D639-BBAC-4405-BC29-54FFE94943B2}" dt="2025-06-14T15:39:37.607" v="541" actId="1036"/>
          <ac:spMkLst>
            <pc:docMk/>
            <pc:sldMk cId="1528310081" sldId="280"/>
            <ac:spMk id="22" creationId="{10BC9C75-6339-17B0-CF24-E0B92A24D193}"/>
          </ac:spMkLst>
        </pc:spChg>
        <pc:graphicFrameChg chg="mod modGraphic">
          <ac:chgData name="Hyun Woo Jung" userId="61e728bf59bd2bed" providerId="LiveId" clId="{AA12D639-BBAC-4405-BC29-54FFE94943B2}" dt="2025-06-14T15:28:26.503" v="406" actId="1035"/>
          <ac:graphicFrameMkLst>
            <pc:docMk/>
            <pc:sldMk cId="1528310081" sldId="280"/>
            <ac:graphicFrameMk id="15" creationId="{3F062DB3-EF95-263C-E9A7-3C572884BB09}"/>
          </ac:graphicFrameMkLst>
        </pc:graphicFrameChg>
      </pc:sldChg>
      <pc:sldChg chg="addSp modSp mod modAnim">
        <pc:chgData name="Hyun Woo Jung" userId="61e728bf59bd2bed" providerId="LiveId" clId="{AA12D639-BBAC-4405-BC29-54FFE94943B2}" dt="2025-06-14T15:43:37.652" v="563" actId="1076"/>
        <pc:sldMkLst>
          <pc:docMk/>
          <pc:sldMk cId="3628654575" sldId="284"/>
        </pc:sldMkLst>
        <pc:spChg chg="mod">
          <ac:chgData name="Hyun Woo Jung" userId="61e728bf59bd2bed" providerId="LiveId" clId="{AA12D639-BBAC-4405-BC29-54FFE94943B2}" dt="2025-06-14T15:32:41.054" v="462" actId="1035"/>
          <ac:spMkLst>
            <pc:docMk/>
            <pc:sldMk cId="3628654575" sldId="284"/>
            <ac:spMk id="18" creationId="{C65B7E5E-DA8F-CD0A-947F-6FA3AD9C2E98}"/>
          </ac:spMkLst>
        </pc:spChg>
        <pc:graphicFrameChg chg="mod modGraphic">
          <ac:chgData name="Hyun Woo Jung" userId="61e728bf59bd2bed" providerId="LiveId" clId="{AA12D639-BBAC-4405-BC29-54FFE94943B2}" dt="2025-06-14T15:37:17.105" v="521" actId="6549"/>
          <ac:graphicFrameMkLst>
            <pc:docMk/>
            <pc:sldMk cId="3628654575" sldId="284"/>
            <ac:graphicFrameMk id="19" creationId="{EDD4751E-C316-07C7-B191-3CB46D49216D}"/>
          </ac:graphicFrameMkLst>
        </pc:graphicFrameChg>
        <pc:picChg chg="add mod">
          <ac:chgData name="Hyun Woo Jung" userId="61e728bf59bd2bed" providerId="LiveId" clId="{AA12D639-BBAC-4405-BC29-54FFE94943B2}" dt="2025-06-14T15:43:37.652" v="563" actId="1076"/>
          <ac:picMkLst>
            <pc:docMk/>
            <pc:sldMk cId="3628654575" sldId="284"/>
            <ac:picMk id="4098" creationId="{4A852E4C-B096-B180-8F5C-0B9D5D9199E8}"/>
          </ac:picMkLst>
        </pc:picChg>
      </pc:sldChg>
      <pc:sldChg chg="addSp delSp modSp modAnim">
        <pc:chgData name="Hyun Woo Jung" userId="61e728bf59bd2bed" providerId="LiveId" clId="{AA12D639-BBAC-4405-BC29-54FFE94943B2}" dt="2025-06-14T15:43:13.062" v="557" actId="478"/>
        <pc:sldMkLst>
          <pc:docMk/>
          <pc:sldMk cId="2787929669" sldId="285"/>
        </pc:sldMkLst>
        <pc:picChg chg="mod">
          <ac:chgData name="Hyun Woo Jung" userId="61e728bf59bd2bed" providerId="LiveId" clId="{AA12D639-BBAC-4405-BC29-54FFE94943B2}" dt="2025-06-14T15:42:30.647" v="553" actId="1076"/>
          <ac:picMkLst>
            <pc:docMk/>
            <pc:sldMk cId="2787929669" sldId="285"/>
            <ac:picMk id="9" creationId="{A201AD6F-F876-58A2-B246-740F95B44CEF}"/>
          </ac:picMkLst>
        </pc:picChg>
        <pc:picChg chg="add del mod">
          <ac:chgData name="Hyun Woo Jung" userId="61e728bf59bd2bed" providerId="LiveId" clId="{AA12D639-BBAC-4405-BC29-54FFE94943B2}" dt="2025-06-14T15:43:13.062" v="557" actId="478"/>
          <ac:picMkLst>
            <pc:docMk/>
            <pc:sldMk cId="2787929669" sldId="285"/>
            <ac:picMk id="5122" creationId="{D1EAD890-8CB1-9B39-9C8C-7431F2B6FABF}"/>
          </ac:picMkLst>
        </pc:picChg>
      </pc:sldChg>
      <pc:sldChg chg="addSp modSp mod modAnim">
        <pc:chgData name="Hyun Woo Jung" userId="61e728bf59bd2bed" providerId="LiveId" clId="{AA12D639-BBAC-4405-BC29-54FFE94943B2}" dt="2025-06-14T15:43:18.588" v="562"/>
        <pc:sldMkLst>
          <pc:docMk/>
          <pc:sldMk cId="1340890318" sldId="286"/>
        </pc:sldMkLst>
        <pc:graphicFrameChg chg="mod modGraphic">
          <ac:chgData name="Hyun Woo Jung" userId="61e728bf59bd2bed" providerId="LiveId" clId="{AA12D639-BBAC-4405-BC29-54FFE94943B2}" dt="2025-06-14T15:37:28.370" v="523" actId="6549"/>
          <ac:graphicFrameMkLst>
            <pc:docMk/>
            <pc:sldMk cId="1340890318" sldId="286"/>
            <ac:graphicFrameMk id="13" creationId="{B3E78001-1158-DCA3-CE29-D5EE0BD7E410}"/>
          </ac:graphicFrameMkLst>
        </pc:graphicFrameChg>
        <pc:picChg chg="add mod">
          <ac:chgData name="Hyun Woo Jung" userId="61e728bf59bd2bed" providerId="LiveId" clId="{AA12D639-BBAC-4405-BC29-54FFE94943B2}" dt="2025-06-14T15:43:17.808" v="561" actId="1076"/>
          <ac:picMkLst>
            <pc:docMk/>
            <pc:sldMk cId="1340890318" sldId="286"/>
            <ac:picMk id="6146" creationId="{09F76C0C-10F8-64CD-866C-2EF6ADD4F160}"/>
          </ac:picMkLst>
        </pc:picChg>
      </pc:sldChg>
      <pc:sldChg chg="addSp modSp mod modAnim">
        <pc:chgData name="Hyun Woo Jung" userId="61e728bf59bd2bed" providerId="LiveId" clId="{AA12D639-BBAC-4405-BC29-54FFE94943B2}" dt="2025-06-14T15:44:03.818" v="567"/>
        <pc:sldMkLst>
          <pc:docMk/>
          <pc:sldMk cId="3782614000" sldId="289"/>
        </pc:sldMkLst>
        <pc:graphicFrameChg chg="modGraphic">
          <ac:chgData name="Hyun Woo Jung" userId="61e728bf59bd2bed" providerId="LiveId" clId="{AA12D639-BBAC-4405-BC29-54FFE94943B2}" dt="2025-06-14T15:37:07.447" v="519" actId="6549"/>
          <ac:graphicFrameMkLst>
            <pc:docMk/>
            <pc:sldMk cId="3782614000" sldId="289"/>
            <ac:graphicFrameMk id="17" creationId="{85CDABC8-91DE-04CB-8570-683C341A9409}"/>
          </ac:graphicFrameMkLst>
        </pc:graphicFrameChg>
        <pc:picChg chg="add mod">
          <ac:chgData name="Hyun Woo Jung" userId="61e728bf59bd2bed" providerId="LiveId" clId="{AA12D639-BBAC-4405-BC29-54FFE94943B2}" dt="2025-06-14T15:44:03.020" v="566" actId="1076"/>
          <ac:picMkLst>
            <pc:docMk/>
            <pc:sldMk cId="3782614000" sldId="289"/>
            <ac:picMk id="7170" creationId="{73E2781F-C51D-6CEE-BA25-1E08DC49749A}"/>
          </ac:picMkLst>
        </pc:picChg>
      </pc:sldChg>
      <pc:sldChg chg="addSp modSp mod modAnim">
        <pc:chgData name="Hyun Woo Jung" userId="61e728bf59bd2bed" providerId="LiveId" clId="{AA12D639-BBAC-4405-BC29-54FFE94943B2}" dt="2025-06-14T15:44:17.754" v="573" actId="1076"/>
        <pc:sldMkLst>
          <pc:docMk/>
          <pc:sldMk cId="2468714616" sldId="291"/>
        </pc:sldMkLst>
        <pc:spChg chg="mod">
          <ac:chgData name="Hyun Woo Jung" userId="61e728bf59bd2bed" providerId="LiveId" clId="{AA12D639-BBAC-4405-BC29-54FFE94943B2}" dt="2025-06-14T15:35:37.681" v="510" actId="1036"/>
          <ac:spMkLst>
            <pc:docMk/>
            <pc:sldMk cId="2468714616" sldId="291"/>
            <ac:spMk id="18" creationId="{AF233D75-E705-B48B-DA7D-2A9EF645A34A}"/>
          </ac:spMkLst>
        </pc:spChg>
        <pc:spChg chg="mod">
          <ac:chgData name="Hyun Woo Jung" userId="61e728bf59bd2bed" providerId="LiveId" clId="{AA12D639-BBAC-4405-BC29-54FFE94943B2}" dt="2025-06-14T15:39:35.353" v="536" actId="1076"/>
          <ac:spMkLst>
            <pc:docMk/>
            <pc:sldMk cId="2468714616" sldId="291"/>
            <ac:spMk id="20" creationId="{864A4C7C-53E9-9EED-5589-76FC6AB7EE77}"/>
          </ac:spMkLst>
        </pc:spChg>
        <pc:graphicFrameChg chg="mod modGraphic">
          <ac:chgData name="Hyun Woo Jung" userId="61e728bf59bd2bed" providerId="LiveId" clId="{AA12D639-BBAC-4405-BC29-54FFE94943B2}" dt="2025-06-14T15:39:37.109" v="540" actId="6549"/>
          <ac:graphicFrameMkLst>
            <pc:docMk/>
            <pc:sldMk cId="2468714616" sldId="291"/>
            <ac:graphicFrameMk id="14" creationId="{43AA13FB-2A1B-7421-AF0A-B25C48BF3117}"/>
          </ac:graphicFrameMkLst>
        </pc:graphicFrameChg>
        <pc:picChg chg="add mod">
          <ac:chgData name="Hyun Woo Jung" userId="61e728bf59bd2bed" providerId="LiveId" clId="{AA12D639-BBAC-4405-BC29-54FFE94943B2}" dt="2025-06-14T15:44:17.754" v="573" actId="1076"/>
          <ac:picMkLst>
            <pc:docMk/>
            <pc:sldMk cId="2468714616" sldId="291"/>
            <ac:picMk id="8194" creationId="{7942A00F-0F4E-4A54-5437-18F8E0659697}"/>
          </ac:picMkLst>
        </pc:picChg>
      </pc:sldChg>
      <pc:sldChg chg="modSp mod">
        <pc:chgData name="Hyun Woo Jung" userId="61e728bf59bd2bed" providerId="LiveId" clId="{AA12D639-BBAC-4405-BC29-54FFE94943B2}" dt="2025-06-14T15:29:43.267" v="431" actId="1036"/>
        <pc:sldMkLst>
          <pc:docMk/>
          <pc:sldMk cId="3066647568" sldId="292"/>
        </pc:sldMkLst>
        <pc:spChg chg="mod">
          <ac:chgData name="Hyun Woo Jung" userId="61e728bf59bd2bed" providerId="LiveId" clId="{AA12D639-BBAC-4405-BC29-54FFE94943B2}" dt="2025-06-14T15:29:29.333" v="426" actId="1035"/>
          <ac:spMkLst>
            <pc:docMk/>
            <pc:sldMk cId="3066647568" sldId="292"/>
            <ac:spMk id="12" creationId="{EF772127-E38D-B5F0-8E81-8205ECA7AB8A}"/>
          </ac:spMkLst>
        </pc:spChg>
        <pc:spChg chg="mod">
          <ac:chgData name="Hyun Woo Jung" userId="61e728bf59bd2bed" providerId="LiveId" clId="{AA12D639-BBAC-4405-BC29-54FFE94943B2}" dt="2025-06-14T15:29:43.267" v="431" actId="1036"/>
          <ac:spMkLst>
            <pc:docMk/>
            <pc:sldMk cId="3066647568" sldId="292"/>
            <ac:spMk id="13" creationId="{D2E08621-0CAA-B3AE-B7E0-D61008AAE420}"/>
          </ac:spMkLst>
        </pc:spChg>
        <pc:spChg chg="mod">
          <ac:chgData name="Hyun Woo Jung" userId="61e728bf59bd2bed" providerId="LiveId" clId="{AA12D639-BBAC-4405-BC29-54FFE94943B2}" dt="2025-06-14T15:29:37.576" v="429" actId="1035"/>
          <ac:spMkLst>
            <pc:docMk/>
            <pc:sldMk cId="3066647568" sldId="292"/>
            <ac:spMk id="14" creationId="{45891FD1-F047-4D1B-B49B-DD2FC60D6C33}"/>
          </ac:spMkLst>
        </pc:spChg>
        <pc:picChg chg="mod">
          <ac:chgData name="Hyun Woo Jung" userId="61e728bf59bd2bed" providerId="LiveId" clId="{AA12D639-BBAC-4405-BC29-54FFE94943B2}" dt="2025-06-14T15:29:28.650" v="425" actId="1035"/>
          <ac:picMkLst>
            <pc:docMk/>
            <pc:sldMk cId="3066647568" sldId="292"/>
            <ac:picMk id="9" creationId="{12506026-33AA-92FF-CDAC-1794867E932E}"/>
          </ac:picMkLst>
        </pc:picChg>
        <pc:picChg chg="mod">
          <ac:chgData name="Hyun Woo Jung" userId="61e728bf59bd2bed" providerId="LiveId" clId="{AA12D639-BBAC-4405-BC29-54FFE94943B2}" dt="2025-06-14T15:29:28.650" v="425" actId="1035"/>
          <ac:picMkLst>
            <pc:docMk/>
            <pc:sldMk cId="3066647568" sldId="292"/>
            <ac:picMk id="10" creationId="{4F4C5EB7-18C4-52BD-1936-A05BF348C3F5}"/>
          </ac:picMkLst>
        </pc:picChg>
        <pc:picChg chg="mod">
          <ac:chgData name="Hyun Woo Jung" userId="61e728bf59bd2bed" providerId="LiveId" clId="{AA12D639-BBAC-4405-BC29-54FFE94943B2}" dt="2025-06-14T15:29:29.333" v="426" actId="1035"/>
          <ac:picMkLst>
            <pc:docMk/>
            <pc:sldMk cId="3066647568" sldId="292"/>
            <ac:picMk id="23554" creationId="{028326DB-5C81-C06B-94BD-AE2C1CB244DA}"/>
          </ac:picMkLst>
        </pc:picChg>
      </pc:sldChg>
      <pc:sldChg chg="modSp mod">
        <pc:chgData name="Hyun Woo Jung" userId="61e728bf59bd2bed" providerId="LiveId" clId="{AA12D639-BBAC-4405-BC29-54FFE94943B2}" dt="2025-06-14T15:30:44.229" v="440" actId="1035"/>
        <pc:sldMkLst>
          <pc:docMk/>
          <pc:sldMk cId="2643259633" sldId="293"/>
        </pc:sldMkLst>
        <pc:graphicFrameChg chg="mod modGraphic">
          <ac:chgData name="Hyun Woo Jung" userId="61e728bf59bd2bed" providerId="LiveId" clId="{AA12D639-BBAC-4405-BC29-54FFE94943B2}" dt="2025-06-14T15:30:44.229" v="440" actId="1035"/>
          <ac:graphicFrameMkLst>
            <pc:docMk/>
            <pc:sldMk cId="2643259633" sldId="293"/>
            <ac:graphicFrameMk id="24" creationId="{3ED389C3-DCC2-270F-8168-1FF943EA1E1E}"/>
          </ac:graphicFrameMkLst>
        </pc:graphicFrameChg>
      </pc:sldChg>
      <pc:sldChg chg="addSp delSp modSp add mod modAnim">
        <pc:chgData name="Hyun Woo Jung" userId="61e728bf59bd2bed" providerId="LiveId" clId="{AA12D639-BBAC-4405-BC29-54FFE94943B2}" dt="2025-06-14T15:26:58.035" v="381" actId="20577"/>
        <pc:sldMkLst>
          <pc:docMk/>
          <pc:sldMk cId="1177013156" sldId="294"/>
        </pc:sldMkLst>
        <pc:spChg chg="mod">
          <ac:chgData name="Hyun Woo Jung" userId="61e728bf59bd2bed" providerId="LiveId" clId="{AA12D639-BBAC-4405-BC29-54FFE94943B2}" dt="2025-06-14T15:26:58.035" v="381" actId="20577"/>
          <ac:spMkLst>
            <pc:docMk/>
            <pc:sldMk cId="1177013156" sldId="294"/>
            <ac:spMk id="11" creationId="{F210404D-BEFD-8CC6-A59E-B8D7615EFD0F}"/>
          </ac:spMkLst>
        </pc:spChg>
        <pc:spChg chg="mod">
          <ac:chgData name="Hyun Woo Jung" userId="61e728bf59bd2bed" providerId="LiveId" clId="{AA12D639-BBAC-4405-BC29-54FFE94943B2}" dt="2025-06-14T14:18:23.720" v="139" actId="113"/>
          <ac:spMkLst>
            <pc:docMk/>
            <pc:sldMk cId="1177013156" sldId="294"/>
            <ac:spMk id="12" creationId="{1E08753C-DA2A-0D12-7253-3F7B37770B9A}"/>
          </ac:spMkLst>
        </pc:spChg>
        <pc:spChg chg="add mod">
          <ac:chgData name="Hyun Woo Jung" userId="61e728bf59bd2bed" providerId="LiveId" clId="{AA12D639-BBAC-4405-BC29-54FFE94943B2}" dt="2025-06-14T15:04:14.395" v="298" actId="403"/>
          <ac:spMkLst>
            <pc:docMk/>
            <pc:sldMk cId="1177013156" sldId="294"/>
            <ac:spMk id="13" creationId="{950561F0-8662-EB8A-E85D-DC0AB58DD27A}"/>
          </ac:spMkLst>
        </pc:spChg>
        <pc:spChg chg="add mod">
          <ac:chgData name="Hyun Woo Jung" userId="61e728bf59bd2bed" providerId="LiveId" clId="{AA12D639-BBAC-4405-BC29-54FFE94943B2}" dt="2025-06-14T14:18:59.797" v="155" actId="113"/>
          <ac:spMkLst>
            <pc:docMk/>
            <pc:sldMk cId="1177013156" sldId="294"/>
            <ac:spMk id="14" creationId="{35FAA8D1-ADFA-F53D-6DD4-56252AF9E1F0}"/>
          </ac:spMkLst>
        </pc:spChg>
        <pc:spChg chg="del">
          <ac:chgData name="Hyun Woo Jung" userId="61e728bf59bd2bed" providerId="LiveId" clId="{AA12D639-BBAC-4405-BC29-54FFE94943B2}" dt="2025-06-14T14:12:50.227" v="8" actId="478"/>
          <ac:spMkLst>
            <pc:docMk/>
            <pc:sldMk cId="1177013156" sldId="294"/>
            <ac:spMk id="15" creationId="{DF4FB440-D124-E571-5715-7F33D13D5F85}"/>
          </ac:spMkLst>
        </pc:spChg>
        <pc:spChg chg="add mod">
          <ac:chgData name="Hyun Woo Jung" userId="61e728bf59bd2bed" providerId="LiveId" clId="{AA12D639-BBAC-4405-BC29-54FFE94943B2}" dt="2025-06-14T14:18:58.887" v="154"/>
          <ac:spMkLst>
            <pc:docMk/>
            <pc:sldMk cId="1177013156" sldId="294"/>
            <ac:spMk id="16" creationId="{7287C835-9467-16BB-1E01-0284D8516619}"/>
          </ac:spMkLst>
        </pc:spChg>
        <pc:spChg chg="add del mod">
          <ac:chgData name="Hyun Woo Jung" userId="61e728bf59bd2bed" providerId="LiveId" clId="{AA12D639-BBAC-4405-BC29-54FFE94943B2}" dt="2025-06-14T14:19:42.241" v="201" actId="478"/>
          <ac:spMkLst>
            <pc:docMk/>
            <pc:sldMk cId="1177013156" sldId="294"/>
            <ac:spMk id="17" creationId="{2080FA4C-BCF4-2CDD-B9A7-213654C2FF2A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22" creationId="{14C0779B-64F7-2A47-56AA-5123DE75A805}"/>
          </ac:spMkLst>
        </pc:spChg>
        <pc:spChg chg="add del">
          <ac:chgData name="Hyun Woo Jung" userId="61e728bf59bd2bed" providerId="LiveId" clId="{AA12D639-BBAC-4405-BC29-54FFE94943B2}" dt="2025-06-14T15:16:09.783" v="312" actId="11529"/>
          <ac:spMkLst>
            <pc:docMk/>
            <pc:sldMk cId="1177013156" sldId="294"/>
            <ac:spMk id="23" creationId="{279D4A11-478C-358C-7B04-E65748E6809C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24" creationId="{4BFCB48D-39BC-282C-4A66-DAD118DAAFA9}"/>
          </ac:spMkLst>
        </pc:spChg>
        <pc:spChg chg="add del mod">
          <ac:chgData name="Hyun Woo Jung" userId="61e728bf59bd2bed" providerId="LiveId" clId="{AA12D639-BBAC-4405-BC29-54FFE94943B2}" dt="2025-06-14T15:16:52.644" v="322"/>
          <ac:spMkLst>
            <pc:docMk/>
            <pc:sldMk cId="1177013156" sldId="294"/>
            <ac:spMk id="25" creationId="{90533FD2-9D0D-8C5C-0BEA-20E17778240C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26" creationId="{8F223820-A8B6-5CB9-43C4-5D71666A8E7E}"/>
          </ac:spMkLst>
        </pc:spChg>
        <pc:spChg chg="add mod">
          <ac:chgData name="Hyun Woo Jung" userId="61e728bf59bd2bed" providerId="LiveId" clId="{AA12D639-BBAC-4405-BC29-54FFE94943B2}" dt="2025-06-14T15:24:41.967" v="374" actId="14100"/>
          <ac:spMkLst>
            <pc:docMk/>
            <pc:sldMk cId="1177013156" sldId="294"/>
            <ac:spMk id="27" creationId="{EB394EE7-BDFE-B8CE-83D1-190AD1A39AAB}"/>
          </ac:spMkLst>
        </pc:spChg>
        <pc:spChg chg="add mod">
          <ac:chgData name="Hyun Woo Jung" userId="61e728bf59bd2bed" providerId="LiveId" clId="{AA12D639-BBAC-4405-BC29-54FFE94943B2}" dt="2025-06-14T15:24:49.736" v="375" actId="14100"/>
          <ac:spMkLst>
            <pc:docMk/>
            <pc:sldMk cId="1177013156" sldId="294"/>
            <ac:spMk id="28" creationId="{CE9FDADB-5879-9FDF-F98D-FDD6EED52626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29" creationId="{D9FAD5B3-ED20-FD63-6074-FDA3C88AFEEF}"/>
          </ac:spMkLst>
        </pc:spChg>
        <pc:spChg chg="add mod">
          <ac:chgData name="Hyun Woo Jung" userId="61e728bf59bd2bed" providerId="LiveId" clId="{AA12D639-BBAC-4405-BC29-54FFE94943B2}" dt="2025-06-14T15:20:43.477" v="351" actId="1076"/>
          <ac:spMkLst>
            <pc:docMk/>
            <pc:sldMk cId="1177013156" sldId="294"/>
            <ac:spMk id="30" creationId="{2D4A3BBB-C903-A81C-BB81-AF7E75C93A15}"/>
          </ac:spMkLst>
        </pc:spChg>
        <pc:spChg chg="add mod">
          <ac:chgData name="Hyun Woo Jung" userId="61e728bf59bd2bed" providerId="LiveId" clId="{AA12D639-BBAC-4405-BC29-54FFE94943B2}" dt="2025-06-14T15:21:01.457" v="354"/>
          <ac:spMkLst>
            <pc:docMk/>
            <pc:sldMk cId="1177013156" sldId="294"/>
            <ac:spMk id="31" creationId="{FEA61A87-D30B-1B1E-E176-DA15B5352C5F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32" creationId="{D124777B-D9A3-6779-185D-63D0158339B1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33" creationId="{CE53BD11-FC5B-4F21-3278-F53A45E5F882}"/>
          </ac:spMkLst>
        </pc:spChg>
        <pc:spChg chg="add mod">
          <ac:chgData name="Hyun Woo Jung" userId="61e728bf59bd2bed" providerId="LiveId" clId="{AA12D639-BBAC-4405-BC29-54FFE94943B2}" dt="2025-06-14T15:24:27.585" v="372" actId="1582"/>
          <ac:spMkLst>
            <pc:docMk/>
            <pc:sldMk cId="1177013156" sldId="294"/>
            <ac:spMk id="34" creationId="{64D2DC8B-50B0-50A8-31BF-9227CA5210D0}"/>
          </ac:spMkLst>
        </pc:sp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2" creationId="{104E71F9-F26C-7E83-8E29-D4D8B04D26C6}"/>
          </ac:picMkLst>
        </pc:pic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3" creationId="{91587C5D-9D22-5D69-B7B6-B3C5248AEB37}"/>
          </ac:picMkLst>
        </pc:pic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4" creationId="{C6CE1713-4987-9143-3711-A315AD2CBF58}"/>
          </ac:picMkLst>
        </pc:pic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7" creationId="{452A09D0-67AA-2F12-85F5-FDDFAEF77DE1}"/>
          </ac:picMkLst>
        </pc:pic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8" creationId="{B14AE7E6-2A04-CC04-CBD6-2C1654D5707B}"/>
          </ac:picMkLst>
        </pc:picChg>
        <pc:picChg chg="del mod">
          <ac:chgData name="Hyun Woo Jung" userId="61e728bf59bd2bed" providerId="LiveId" clId="{AA12D639-BBAC-4405-BC29-54FFE94943B2}" dt="2025-06-14T14:19:40.987" v="200" actId="478"/>
          <ac:picMkLst>
            <pc:docMk/>
            <pc:sldMk cId="1177013156" sldId="294"/>
            <ac:picMk id="9" creationId="{C013DBE8-4E6D-FDAB-4D21-A01F71D4D85D}"/>
          </ac:picMkLst>
        </pc:picChg>
        <pc:picChg chg="mod">
          <ac:chgData name="Hyun Woo Jung" userId="61e728bf59bd2bed" providerId="LiveId" clId="{AA12D639-BBAC-4405-BC29-54FFE94943B2}" dt="2025-06-14T14:18:23.720" v="139" actId="113"/>
          <ac:picMkLst>
            <pc:docMk/>
            <pc:sldMk cId="1177013156" sldId="294"/>
            <ac:picMk id="10" creationId="{C9CF3E5A-992E-0448-A660-F89301EA97B5}"/>
          </ac:picMkLst>
        </pc:picChg>
        <pc:picChg chg="add del mod">
          <ac:chgData name="Hyun Woo Jung" userId="61e728bf59bd2bed" providerId="LiveId" clId="{AA12D639-BBAC-4405-BC29-54FFE94943B2}" dt="2025-06-14T14:35:39.654" v="275" actId="478"/>
          <ac:picMkLst>
            <pc:docMk/>
            <pc:sldMk cId="1177013156" sldId="294"/>
            <ac:picMk id="19" creationId="{046342BB-D831-5474-6D7A-88B721CECE64}"/>
          </ac:picMkLst>
        </pc:picChg>
        <pc:picChg chg="add mod">
          <ac:chgData name="Hyun Woo Jung" userId="61e728bf59bd2bed" providerId="LiveId" clId="{AA12D639-BBAC-4405-BC29-54FFE94943B2}" dt="2025-06-14T15:21:24.583" v="360" actId="1035"/>
          <ac:picMkLst>
            <pc:docMk/>
            <pc:sldMk cId="1177013156" sldId="294"/>
            <ac:picMk id="21" creationId="{257333AA-C16F-8174-456E-3ADA6C09C946}"/>
          </ac:picMkLst>
        </pc:picChg>
        <pc:picChg chg="add mod">
          <ac:chgData name="Hyun Woo Jung" userId="61e728bf59bd2bed" providerId="LiveId" clId="{AA12D639-BBAC-4405-BC29-54FFE94943B2}" dt="2025-06-14T15:01:21.721" v="283" actId="1037"/>
          <ac:picMkLst>
            <pc:docMk/>
            <pc:sldMk cId="1177013156" sldId="294"/>
            <ac:picMk id="1026" creationId="{E91E28DD-6BCE-CC0D-53CA-EFB639E307A0}"/>
          </ac:picMkLst>
        </pc:picChg>
        <pc:picChg chg="add">
          <ac:chgData name="Hyun Woo Jung" userId="61e728bf59bd2bed" providerId="LiveId" clId="{AA12D639-BBAC-4405-BC29-54FFE94943B2}" dt="2025-06-14T14:16:03.039" v="129"/>
          <ac:picMkLst>
            <pc:docMk/>
            <pc:sldMk cId="1177013156" sldId="294"/>
            <ac:picMk id="1028" creationId="{8C52279F-C9FD-EB80-9BB5-D6003BA561FA}"/>
          </ac:picMkLst>
        </pc:picChg>
        <pc:picChg chg="del">
          <ac:chgData name="Hyun Woo Jung" userId="61e728bf59bd2bed" providerId="LiveId" clId="{AA12D639-BBAC-4405-BC29-54FFE94943B2}" dt="2025-06-14T14:12:47.965" v="7" actId="478"/>
          <ac:picMkLst>
            <pc:docMk/>
            <pc:sldMk cId="1177013156" sldId="294"/>
            <ac:picMk id="21506" creationId="{51B715F9-713C-69E5-5AEC-4D1A231BF5D7}"/>
          </ac:picMkLst>
        </pc:picChg>
      </pc:sldChg>
      <pc:sldChg chg="addSp delSp modSp add del mod">
        <pc:chgData name="Hyun Woo Jung" userId="61e728bf59bd2bed" providerId="LiveId" clId="{AA12D639-BBAC-4405-BC29-54FFE94943B2}" dt="2025-06-14T15:04:16.235" v="300" actId="47"/>
        <pc:sldMkLst>
          <pc:docMk/>
          <pc:sldMk cId="1147732499" sldId="295"/>
        </pc:sldMkLst>
        <pc:spChg chg="del">
          <ac:chgData name="Hyun Woo Jung" userId="61e728bf59bd2bed" providerId="LiveId" clId="{AA12D639-BBAC-4405-BC29-54FFE94943B2}" dt="2025-06-14T14:35:45.528" v="276" actId="478"/>
          <ac:spMkLst>
            <pc:docMk/>
            <pc:sldMk cId="1147732499" sldId="295"/>
            <ac:spMk id="13" creationId="{BFF7B5FB-E07C-0585-3209-A7AC9535252C}"/>
          </ac:spMkLst>
        </pc:spChg>
        <pc:picChg chg="add del">
          <ac:chgData name="Hyun Woo Jung" userId="61e728bf59bd2bed" providerId="LiveId" clId="{AA12D639-BBAC-4405-BC29-54FFE94943B2}" dt="2025-06-14T14:26:55.487" v="268" actId="478"/>
          <ac:picMkLst>
            <pc:docMk/>
            <pc:sldMk cId="1147732499" sldId="295"/>
            <ac:picMk id="19" creationId="{A33F6655-605F-6E30-CE96-04555C338833}"/>
          </ac:picMkLst>
        </pc:picChg>
        <pc:picChg chg="add del">
          <ac:chgData name="Hyun Woo Jung" userId="61e728bf59bd2bed" providerId="LiveId" clId="{AA12D639-BBAC-4405-BC29-54FFE94943B2}" dt="2025-06-14T14:26:54.136" v="267" actId="478"/>
          <ac:picMkLst>
            <pc:docMk/>
            <pc:sldMk cId="1147732499" sldId="295"/>
            <ac:picMk id="1026" creationId="{232B2ADB-1F12-8D32-A403-EF5416513FC8}"/>
          </ac:picMkLst>
        </pc:picChg>
        <pc:picChg chg="add mod">
          <ac:chgData name="Hyun Woo Jung" userId="61e728bf59bd2bed" providerId="LiveId" clId="{AA12D639-BBAC-4405-BC29-54FFE94943B2}" dt="2025-06-14T14:28:54.804" v="274" actId="1076"/>
          <ac:picMkLst>
            <pc:docMk/>
            <pc:sldMk cId="1147732499" sldId="295"/>
            <ac:picMk id="2050" creationId="{DDFAECEA-D18D-858E-219A-91EE08C3E28C}"/>
          </ac:picMkLst>
        </pc:picChg>
        <pc:picChg chg="add mod">
          <ac:chgData name="Hyun Woo Jung" userId="61e728bf59bd2bed" providerId="LiveId" clId="{AA12D639-BBAC-4405-BC29-54FFE94943B2}" dt="2025-06-14T14:28:54.804" v="274" actId="1076"/>
          <ac:picMkLst>
            <pc:docMk/>
            <pc:sldMk cId="1147732499" sldId="295"/>
            <ac:picMk id="2052" creationId="{AED161A6-D1E9-AAF9-3EDD-CC9EF5391D90}"/>
          </ac:picMkLst>
        </pc:picChg>
      </pc:sldChg>
      <pc:sldChg chg="add del">
        <pc:chgData name="Hyun Woo Jung" userId="61e728bf59bd2bed" providerId="LiveId" clId="{AA12D639-BBAC-4405-BC29-54FFE94943B2}" dt="2025-06-14T14:25:29.294" v="259" actId="47"/>
        <pc:sldMkLst>
          <pc:docMk/>
          <pc:sldMk cId="2434875761" sldId="295"/>
        </pc:sldMkLst>
      </pc:sldChg>
      <pc:sldChg chg="delSp modSp add del mod setBg">
        <pc:chgData name="Hyun Woo Jung" userId="61e728bf59bd2bed" providerId="LiveId" clId="{AA12D639-BBAC-4405-BC29-54FFE94943B2}" dt="2025-06-14T14:10:34.700" v="6" actId="47"/>
        <pc:sldMkLst>
          <pc:docMk/>
          <pc:sldMk cId="2885878800" sldId="295"/>
        </pc:sldMkLst>
        <pc:spChg chg="del mod">
          <ac:chgData name="Hyun Woo Jung" userId="61e728bf59bd2bed" providerId="LiveId" clId="{AA12D639-BBAC-4405-BC29-54FFE94943B2}" dt="2025-06-14T14:10:34.109" v="5" actId="478"/>
          <ac:spMkLst>
            <pc:docMk/>
            <pc:sldMk cId="2885878800" sldId="295"/>
            <ac:spMk id="13" creationId="{A5DA406A-75DB-CE19-6D27-DC8BBF928405}"/>
          </ac:spMkLst>
        </pc:spChg>
        <pc:spChg chg="del">
          <ac:chgData name="Hyun Woo Jung" userId="61e728bf59bd2bed" providerId="LiveId" clId="{AA12D639-BBAC-4405-BC29-54FFE94943B2}" dt="2025-06-14T14:10:29.062" v="2" actId="478"/>
          <ac:spMkLst>
            <pc:docMk/>
            <pc:sldMk cId="2885878800" sldId="295"/>
            <ac:spMk id="14" creationId="{1BF1720B-ED0A-1C0B-B4C6-491ECB639B94}"/>
          </ac:spMkLst>
        </pc:spChg>
        <pc:spChg chg="del">
          <ac:chgData name="Hyun Woo Jung" userId="61e728bf59bd2bed" providerId="LiveId" clId="{AA12D639-BBAC-4405-BC29-54FFE94943B2}" dt="2025-06-14T14:10:29.062" v="2" actId="478"/>
          <ac:spMkLst>
            <pc:docMk/>
            <pc:sldMk cId="2885878800" sldId="295"/>
            <ac:spMk id="15" creationId="{B341CA78-2C77-39BB-4325-CEB3E4DBF374}"/>
          </ac:spMkLst>
        </pc:spChg>
        <pc:spChg chg="del">
          <ac:chgData name="Hyun Woo Jung" userId="61e728bf59bd2bed" providerId="LiveId" clId="{AA12D639-BBAC-4405-BC29-54FFE94943B2}" dt="2025-06-14T14:10:29.062" v="2" actId="478"/>
          <ac:spMkLst>
            <pc:docMk/>
            <pc:sldMk cId="2885878800" sldId="295"/>
            <ac:spMk id="16" creationId="{7B213A28-94E3-0A8B-987F-40CADF7E39AC}"/>
          </ac:spMkLst>
        </pc:spChg>
        <pc:spChg chg="del">
          <ac:chgData name="Hyun Woo Jung" userId="61e728bf59bd2bed" providerId="LiveId" clId="{AA12D639-BBAC-4405-BC29-54FFE94943B2}" dt="2025-06-14T14:10:29.062" v="2" actId="478"/>
          <ac:spMkLst>
            <pc:docMk/>
            <pc:sldMk cId="2885878800" sldId="295"/>
            <ac:spMk id="17" creationId="{E8F1120E-6537-FD03-DFA6-8B295820CC43}"/>
          </ac:spMkLst>
        </pc:spChg>
        <pc:picChg chg="del">
          <ac:chgData name="Hyun Woo Jung" userId="61e728bf59bd2bed" providerId="LiveId" clId="{AA12D639-BBAC-4405-BC29-54FFE94943B2}" dt="2025-06-14T14:10:29.460" v="3" actId="478"/>
          <ac:picMkLst>
            <pc:docMk/>
            <pc:sldMk cId="2885878800" sldId="295"/>
            <ac:picMk id="9" creationId="{4D21BAED-E751-C81D-2FA6-EC91298A1BE9}"/>
          </ac:picMkLst>
        </pc:picChg>
        <pc:picChg chg="del">
          <ac:chgData name="Hyun Woo Jung" userId="61e728bf59bd2bed" providerId="LiveId" clId="{AA12D639-BBAC-4405-BC29-54FFE94943B2}" dt="2025-06-14T14:10:29.062" v="2" actId="478"/>
          <ac:picMkLst>
            <pc:docMk/>
            <pc:sldMk cId="2885878800" sldId="295"/>
            <ac:picMk id="11" creationId="{8F380F4A-5003-975C-DC3E-3FB518B19FBA}"/>
          </ac:picMkLst>
        </pc:picChg>
        <pc:picChg chg="del">
          <ac:chgData name="Hyun Woo Jung" userId="61e728bf59bd2bed" providerId="LiveId" clId="{AA12D639-BBAC-4405-BC29-54FFE94943B2}" dt="2025-06-14T14:10:29.062" v="2" actId="478"/>
          <ac:picMkLst>
            <pc:docMk/>
            <pc:sldMk cId="2885878800" sldId="295"/>
            <ac:picMk id="12" creationId="{ECF8D807-BF95-E887-E59C-6B2D6CEBB883}"/>
          </ac:picMkLst>
        </pc:picChg>
      </pc:sldChg>
      <pc:sldChg chg="new del">
        <pc:chgData name="Hyun Woo Jung" userId="61e728bf59bd2bed" providerId="LiveId" clId="{AA12D639-BBAC-4405-BC29-54FFE94943B2}" dt="2025-06-14T14:19:11.719" v="192" actId="47"/>
        <pc:sldMkLst>
          <pc:docMk/>
          <pc:sldMk cId="219161893" sldId="296"/>
        </pc:sldMkLst>
      </pc:sldChg>
    </pc:docChg>
  </pc:docChgLst>
</pc:chgInfo>
</file>

<file path=ppt/comments/modernComment_10C_ECE3B7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E9FC51-354D-4D41-87BF-85E96036024D}" authorId="{BB9346A4-DB2D-33AC-37EF-A0D537937C39}" created="2025-06-14T13:15:52.4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74346719" sldId="268"/>
      <ac:spMk id="17" creationId="{DF37DBD0-CAA6-7066-4919-3A116F643A61}"/>
    </ac:deMkLst>
    <p188:txBody>
      <a:bodyPr/>
      <a:lstStyle/>
      <a:p>
        <a:r>
          <a:rPr lang="ko-KR" altLang="en-US"/>
          <a:t>"변수들간의 상관관계에서는 다중공선성 여부도 확인했다"에 대해 이해하기 쉽도록 다중공선성에 대해 간단한 설명을 대본에 넣어주세요!</a:t>
        </a:r>
      </a:p>
    </p188:txBody>
  </p188:cm>
</p188:cmLst>
</file>

<file path=ppt/comments/modernComment_10E_82681D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50A3F8-6CA7-4BF9-818D-86BB6F846F1D}" authorId="{BB9346A4-DB2D-33AC-37EF-A0D537937C39}" created="2025-06-14T05:20:34.309">
    <pc:sldMkLst xmlns:pc="http://schemas.microsoft.com/office/powerpoint/2013/main/command">
      <pc:docMk/>
      <pc:sldMk cId="2187861461" sldId="270"/>
    </pc:sldMkLst>
    <p188:txBody>
      <a:bodyPr/>
      <a:lstStyle/>
      <a:p>
        <a:r>
          <a:rPr lang="ko-KR" altLang="en-US"/>
          <a:t>로그변환-&gt;이상치확인-&gt;스케일링 순으로 다음 페이지가 계속되는데 대본에는 왜 그 순서대로 하는지에 대한 설명을 먼저 넣어주면 좋겠습니다</a:t>
        </a:r>
      </a:p>
    </p188:txBody>
  </p188:cm>
</p188:cmLst>
</file>

<file path=ppt/comments/modernComment_11C_D848DF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85D45A-D332-4025-8227-79B237E797F3}" authorId="{BB9346A4-DB2D-33AC-37EF-A0D537937C39}" created="2025-06-14T06:13:56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28654575" sldId="284"/>
      <ac:graphicFrameMk id="19" creationId="{EDD4751E-C316-07C7-B191-3CB46D49216D}"/>
    </ac:deMkLst>
    <p188:txBody>
      <a:bodyPr/>
      <a:lstStyle/>
      <a:p>
        <a:r>
          <a:rPr lang="ko-KR" altLang="en-US"/>
          <a:t>대본에는 각 열(클래스, 정밀도 등등)에 대한 설명을 넣으면 좋을 것 같습니다.</a:t>
        </a:r>
      </a:p>
    </p188:txBody>
  </p188:cm>
  <p188:cm id="{F35E264A-C3C1-407C-B38E-3E0659BAC505}" authorId="{E4FB1D23-6845-0EC2-E3E0-FB52AC3EEBC9}" created="2025-06-14T15:44:56.880">
    <pc:sldMkLst xmlns:pc="http://schemas.microsoft.com/office/powerpoint/2013/main/command">
      <pc:docMk/>
      <pc:sldMk cId="3628654575" sldId="284"/>
    </pc:sldMkLst>
    <p188:txBody>
      <a:bodyPr/>
      <a:lstStyle/>
      <a:p>
        <a:r>
          <a:rPr lang="ko-KR" altLang="en-US"/>
          <a:t>Ppt넘길때 Confusion Matrix 그냥 한번씩 보여주고 넘어가면 좋을거 같아여.
다른 모델들도 마찬가집니다.</a:t>
        </a:r>
      </a:p>
    </p188:txBody>
  </p188:cm>
</p188:cmLst>
</file>

<file path=ppt/comments/modernComment_11E_4FEC5C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884E9E-9135-4DE9-A242-CB02898D0C40}" authorId="{BB9346A4-DB2D-33AC-37EF-A0D537937C39}" created="2025-06-14T06:13:56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40890318" sldId="286"/>
      <ac:graphicFrameMk id="19" creationId="{8D07C2A5-89C5-9D77-DBCC-12B40FD0C724}"/>
    </ac:deMkLst>
    <p188:txBody>
      <a:bodyPr/>
      <a:lstStyle/>
      <a:p>
        <a:r>
          <a:rPr lang="ko-KR" altLang="en-US"/>
          <a:t>대본에는 각 열(클래스, 정밀도 등등)에 대한 설명을 넣으면 좋을 것 같습니다.</a:t>
        </a:r>
      </a:p>
    </p188:txBody>
  </p188:cm>
  <p188:cm id="{88A79E68-8F3A-47AC-AB54-6E5FAA15A7A5}" authorId="{BB9346A4-DB2D-33AC-37EF-A0D537937C39}" created="2025-06-14T06:38:42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40890318" sldId="286"/>
      <ac:spMk id="18" creationId="{BDCD3625-14FD-18B5-7FFB-F530C409124D}"/>
    </ac:deMkLst>
    <p188:txBody>
      <a:bodyPr/>
      <a:lstStyle/>
      <a:p>
        <a:r>
          <a:rPr lang="ko-KR" altLang="en-US"/>
          <a:t>설명 중에 비인곡은 정밀도 높고, 인기곡은 재현율이 높다고 써놨는데 이에 대해 대본에 추가 설명 넣어주세요</a:t>
        </a:r>
      </a:p>
    </p188:txBody>
  </p188:cm>
</p188:cmLst>
</file>

<file path=ppt/comments/modernComment_11F_2DE9D7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111A60-E554-4CC4-8FF7-DFCA308FE845}" authorId="{BB9346A4-DB2D-33AC-37EF-A0D537937C39}" created="2025-06-14T06:13:56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40890318" sldId="286"/>
      <ac:graphicFrameMk id="19" creationId="{8D07C2A5-89C5-9D77-DBCC-12B40FD0C724}"/>
    </ac:deMkLst>
    <p188:txBody>
      <a:bodyPr/>
      <a:lstStyle/>
      <a:p>
        <a:r>
          <a:rPr lang="ko-KR" altLang="en-US"/>
          <a:t>대본에는 각 열(클래스, 정밀도 등등)에 대한 설명을 넣으면 좋을 것 같습니다.</a:t>
        </a:r>
      </a:p>
    </p188:txBody>
  </p188:cm>
  <p188:cm id="{89BCC828-3F84-4580-B70E-BC158FFFD842}" authorId="{BB9346A4-DB2D-33AC-37EF-A0D537937C39}" created="2025-06-14T06:38:42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0299678" sldId="287"/>
      <ac:spMk id="18" creationId="{2068FF6D-0AAB-49DB-0781-E28361610C00}"/>
    </ac:deMkLst>
    <p188:txBody>
      <a:bodyPr/>
      <a:lstStyle/>
      <a:p>
        <a:r>
          <a:rPr lang="ko-KR" altLang="en-US"/>
          <a:t>설명 중에 비인곡은 정밀도 높고, 인기곡은 재현율이 높다고 써놨는데 이에 대해 대본에 추가 설명 넣어주세요</a:t>
        </a:r>
      </a:p>
    </p188:txBody>
  </p188:cm>
</p188:cmLst>
</file>

<file path=ppt/comments/modernComment_121_E1761B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0039E2-4437-4F8B-955D-690FC128D09F}" authorId="{BB9346A4-DB2D-33AC-37EF-A0D537937C39}" created="2025-06-14T06:13:56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2614000" sldId="289"/>
      <ac:graphicFrameMk id="19" creationId="{1C916FF4-9499-0F9E-BABE-5FDBB1E6823A}"/>
    </ac:deMkLst>
    <p188:txBody>
      <a:bodyPr/>
      <a:lstStyle/>
      <a:p>
        <a:r>
          <a:rPr lang="ko-KR" altLang="en-US"/>
          <a:t>대본에는 각 열(클래스, 정밀도 등등)에 대한 설명을 넣으면 좋을 것 같습니다.</a:t>
        </a:r>
      </a:p>
    </p188:txBody>
  </p188:cm>
</p188:cmLst>
</file>

<file path=ppt/comments/modernComment_122_28D9D0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6C80D7-7D65-4851-9B72-92F617AB84DD}" authorId="{BB9346A4-DB2D-33AC-37EF-A0D537937C39}" created="2025-06-14T06:13:56.5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40890318" sldId="286"/>
      <ac:graphicFrameMk id="19" creationId="{8D07C2A5-89C5-9D77-DBCC-12B40FD0C724}"/>
    </ac:deMkLst>
    <p188:txBody>
      <a:bodyPr/>
      <a:lstStyle/>
      <a:p>
        <a:r>
          <a:rPr lang="ko-KR" altLang="en-US"/>
          <a:t>대본에는 각 열(클래스, 정밀도 등등)에 대한 설명을 넣으면 좋을 것 같습니다.</a:t>
        </a:r>
      </a:p>
    </p188:txBody>
  </p188:cm>
  <p188:cm id="{A9A2AB79-218F-4E73-B028-0F6CC2FCDEEA}" authorId="{BB9346A4-DB2D-33AC-37EF-A0D537937C39}" created="2025-06-14T06:38:42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0299678" sldId="287"/>
      <ac:spMk id="18" creationId="{2068FF6D-0AAB-49DB-0781-E28361610C00}"/>
    </ac:deMkLst>
    <p188:txBody>
      <a:bodyPr/>
      <a:lstStyle/>
      <a:p>
        <a:r>
          <a:rPr lang="ko-KR" altLang="en-US"/>
          <a:t>설명 중에 비인곡은 정밀도 높고, 인기곡은 재현율이 높다고 써놨는데 이에 대해 대본에 추가 설명 넣어주세요</a:t>
        </a:r>
      </a:p>
    </p188:txBody>
  </p188:cm>
</p188:cmLst>
</file>

<file path=ppt/comments/modernComment_125_9D8CF0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9F54C4-7CAD-425B-9203-83BF21D5AD95}" authorId="{BB9346A4-DB2D-33AC-37EF-A0D537937C39}" created="2025-06-14T13:15:52.4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43259633" sldId="293"/>
      <ac:spMk id="17" creationId="{844F17F7-3BEC-F4CD-B4E2-9ED209CA90BC}"/>
    </ac:deMkLst>
    <p188:txBody>
      <a:bodyPr/>
      <a:lstStyle/>
      <a:p>
        <a:r>
          <a:rPr lang="ko-KR" altLang="en-US"/>
          <a:t>"변수들간의 상관관계에서는 다중공선성 여부도 확인했다"에 대해 이해하기 쉽도록 다중공선성에 대해 간단한 설명을 대본에 넣어주세요!</a:t>
        </a:r>
      </a:p>
    </p188:txBody>
  </p188:cm>
</p188:cmLst>
</file>

<file path=ppt/comments/modernComment_126_4627CB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DEEB7A-315B-4A6C-95E7-ABCCB42E1C47}" authorId="{E4FB1D23-6845-0EC2-E3E0-FB52AC3EEBC9}" created="2025-06-14T14:16:44.097">
    <pc:sldMkLst xmlns:pc="http://schemas.microsoft.com/office/powerpoint/2013/main/command">
      <pc:docMk/>
      <pc:sldMk cId="1177013156" sldId="294"/>
    </pc:sldMkLst>
    <p188:txBody>
      <a:bodyPr/>
      <a:lstStyle/>
      <a:p>
        <a:r>
          <a:rPr lang="ko-KR" altLang="en-US"/>
          <a:t>빨간 점이 오른쪽에 몰려 있을 경우
→ 해당 변수의 값이 클수록, 모델이 그 곡을 인기곡으로 예측하는 데 영향을 줍니다.
파란 점이 오른쪽에 몰려 있을 경우
→ 해당 변수의 값이 작을수록, 모델이 그 곡을 인기곡으로 예측하는 데 영향을 줍니다.
빨간 점이 왼쪽에 몰려 있을 경우
→ 해당 변수의 값이 클수록, 모델이 그 곡을 비인기곡으로 예측하는 데 영향을 줍니다.
파란 점이 왼쪽에 몰려 있을 경우
→ 해당 변수의 값이 작을수록, 모델이 그 곡을 비인기곡으로 예측하는 데 영향을 줍니다.
</a:t>
        </a:r>
      </a:p>
    </p188:txBody>
  </p188:cm>
  <p188:cm id="{761BD68C-632F-4F21-AA4C-AF222C75CDA9}" authorId="{E4FB1D23-6845-0EC2-E3E0-FB52AC3EEBC9}" created="2025-06-14T14:24:50.700">
    <pc:sldMkLst xmlns:pc="http://schemas.microsoft.com/office/powerpoint/2013/main/command">
      <pc:docMk/>
      <pc:sldMk cId="1177013156" sldId="294"/>
    </pc:sldMkLst>
    <p188:txBody>
      <a:bodyPr/>
      <a:lstStyle/>
      <a:p>
        <a:r>
          <a:rPr lang="ko-KR" altLang="en-US"/>
          <a:t>위에 랜덤포레스트랑 XGboost의 변수중요도 로는 변수의 중요성은 알 수 있지만,
그 중요한 변수들이 수치가 커지는게 좋은건지, 낮아지는게 좋은건지를 언급해야할거 같아서 추가했습니다!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22E9-EF4B-4CF8-A73B-59D076FFA79C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95899-CA48-46F5-9C53-2BB7F8C5F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0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95899-CA48-46F5-9C53-2BB7F8C5F9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1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95899-CA48-46F5-9C53-2BB7F8C5F92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35.png"/><Relationship Id="rId2" Type="http://schemas.microsoft.com/office/2018/10/relationships/comments" Target="../comments/modernComment_10C_ECE3B7DF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microsoft.com/office/2018/10/relationships/comments" Target="../comments/modernComment_125_9D8CF0F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microsoft.com/office/2018/10/relationships/comments" Target="../comments/modernComment_10E_82681DD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8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1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2.png"/><Relationship Id="rId2" Type="http://schemas.microsoft.com/office/2018/10/relationships/comments" Target="../comments/modernComment_11C_D848DFEF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3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4.png"/><Relationship Id="rId2" Type="http://schemas.microsoft.com/office/2018/10/relationships/comments" Target="../comments/modernComment_11E_4FEC5CCE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5.png"/><Relationship Id="rId2" Type="http://schemas.microsoft.com/office/2018/10/relationships/comments" Target="../comments/modernComment_11F_2DE9D71E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7.png"/><Relationship Id="rId2" Type="http://schemas.microsoft.com/office/2018/10/relationships/comments" Target="../comments/modernComment_121_E1761BF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8.png"/><Relationship Id="rId2" Type="http://schemas.microsoft.com/office/2018/10/relationships/comments" Target="../comments/modernComment_122_28D9D03A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2" Type="http://schemas.microsoft.com/office/2018/10/relationships/comments" Target="../comments/modernComment_126_4627CBA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4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1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2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5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2.jpe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659" y="163286"/>
            <a:ext cx="16995321" cy="9775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251968" dist="154766" dir="13260000">
              <a:srgbClr val="000000">
                <a:alpha val="5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457200"/>
            <a:ext cx="17487900" cy="1422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00" y="7772400"/>
            <a:ext cx="15989300" cy="1016000"/>
          </a:xfrm>
          <a:prstGeom prst="rect">
            <a:avLst/>
          </a:prstGeom>
          <a:effectLst>
            <a:outerShdw blurRad="5133" dist="93721" dir="2700000">
              <a:srgbClr val="000000">
                <a:alpha val="8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00" y="889000"/>
            <a:ext cx="47752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6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1800" y="1041400"/>
            <a:ext cx="279400" cy="279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19200" y="4102100"/>
            <a:ext cx="12623800" cy="276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오디오</a:t>
            </a:r>
            <a:r>
              <a:rPr lang="en-US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피처를</a:t>
            </a:r>
            <a:r>
              <a:rPr lang="en-US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활용한</a:t>
            </a:r>
            <a:r>
              <a:rPr lang="en-US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Spotify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</a:t>
            </a:r>
            <a:r>
              <a:rPr lang="en-US" alt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</a:t>
            </a:r>
            <a:r>
              <a:rPr lang="en-US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</a:t>
            </a:r>
            <a:r>
              <a:rPr lang="en-US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8400" b="0" i="0" u="none" strike="noStrike" spc="-2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545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2298700" y="8115300"/>
            <a:ext cx="53594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  <a:r>
              <a:rPr lang="en-US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마이닝</a:t>
            </a:r>
            <a:r>
              <a:rPr lang="en-US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기말</a:t>
            </a:r>
            <a:r>
              <a:rPr lang="en-US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600" b="0" i="0" u="none" strike="noStrike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</a:t>
            </a:r>
            <a:r>
              <a:rPr lang="en-US" altLang="ko-KR" sz="26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600" dirty="0">
                <a:solidFill>
                  <a:srgbClr val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발표</a:t>
            </a:r>
            <a:endParaRPr lang="ko-KR" sz="2600" b="0" i="0" u="none" strike="noStrike" dirty="0">
              <a:solidFill>
                <a:srgbClr val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8902700" y="9372600"/>
            <a:ext cx="482600" cy="406400"/>
          </a:xfrm>
          <a:prstGeom prst="rect">
            <a:avLst/>
          </a:prstGeom>
          <a:effectLst>
            <a:outerShdw blurRad="1672" dist="37823" dir="13500000">
              <a:srgbClr val="000000">
                <a:alpha val="14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727200" y="8255000"/>
            <a:ext cx="5461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5862300" y="1536700"/>
            <a:ext cx="546100" cy="2349500"/>
          </a:xfrm>
          <a:prstGeom prst="rect">
            <a:avLst/>
          </a:prstGeom>
          <a:effectLst>
            <a:outerShdw blurRad="2937" dist="45951" dir="18900000">
              <a:srgbClr val="869CAA">
                <a:alpha val="31000"/>
              </a:srgbClr>
            </a:outerShdw>
          </a:effectLst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5113000" y="1574800"/>
            <a:ext cx="546100" cy="3835400"/>
          </a:xfrm>
          <a:prstGeom prst="rect">
            <a:avLst/>
          </a:prstGeom>
          <a:effectLst>
            <a:outerShdw blurRad="2937" dist="45951" dir="18900000">
              <a:srgbClr val="869CAA">
                <a:alpha val="31000"/>
              </a:srgbClr>
            </a:outerShdw>
          </a:effectLst>
        </p:spPr>
      </p:pic>
      <p:sp>
        <p:nvSpPr>
          <p:cNvPr id="17" name="TextBox 17"/>
          <p:cNvSpPr txBox="1"/>
          <p:nvPr/>
        </p:nvSpPr>
        <p:spPr>
          <a:xfrm>
            <a:off x="15240000" y="2540000"/>
            <a:ext cx="17780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SemiBold"/>
              </a:rPr>
              <a:t>Music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03300" y="3327400"/>
            <a:ext cx="33655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0000"/>
                </a:solidFill>
                <a:latin typeface="Pretendard SemiBold"/>
              </a:rPr>
              <a:t>Spotify PlayList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12800" y="4038600"/>
            <a:ext cx="4089400" cy="4089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8ADF12-17D4-BEE1-5DC6-9A3D2F925EDA}"/>
              </a:ext>
            </a:extLst>
          </p:cNvPr>
          <p:cNvSpPr txBox="1"/>
          <p:nvPr/>
        </p:nvSpPr>
        <p:spPr>
          <a:xfrm>
            <a:off x="15011400" y="8849884"/>
            <a:ext cx="234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20203251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정현우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20213251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조하영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20245192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심민기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20223221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김혜원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5425-A9C1-FF32-2A93-F726CB3FD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8AF25D-DB0B-F01C-06AB-470BB021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18D970-A307-4D62-291D-070B1B91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335F0D-8A04-AC5E-9AD1-3830283D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3D6B5AD-D8D4-C26A-FAB9-ECCD2EADF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0DFF14-645C-9C1A-6354-8F334AB93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B9AB507-5571-25B3-AFC6-E659F4396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B4DF604-FE98-5516-9E10-B2BC71C11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9C927CC-EDD3-D7C0-7864-014FAC1595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DFA27B9-071E-CFE1-C00E-B8A3E1EAC2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7EB3F8-2FD2-D937-6539-68D434A3C2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259" y="4051300"/>
            <a:ext cx="16544141" cy="335280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0E61B6AA-C2DA-9D6B-BEBF-3BB6DB74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7514104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duration_ms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(곡 길이)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3~4분 사이에 몰려 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오른쪽으로 꼬리가 긴 비대칭 분포 (우측 꼬리)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일부 긴 곡은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이상치일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 있음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89BD1-8E81-BF93-3115-727151FB3A0D}"/>
              </a:ext>
            </a:extLst>
          </p:cNvPr>
          <p:cNvSpPr txBox="1"/>
          <p:nvPr/>
        </p:nvSpPr>
        <p:spPr>
          <a:xfrm>
            <a:off x="7391400" y="7514104"/>
            <a:ext cx="38571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danceability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(댄스 친화도)</a:t>
            </a:r>
            <a:endParaRPr lang="en-US" altLang="ko-KR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약간 왼쪽 치우친 정규분포형태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0.6~0.8 구간이 가장 많음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곡이 춤추기 꽤 좋은 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10BDAA-D764-F588-F371-27C5C1770F9C}"/>
              </a:ext>
            </a:extLst>
          </p:cNvPr>
          <p:cNvSpPr txBox="1"/>
          <p:nvPr/>
        </p:nvSpPr>
        <p:spPr>
          <a:xfrm>
            <a:off x="12734472" y="7514104"/>
            <a:ext cx="42744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energy</a:t>
            </a:r>
            <a:endParaRPr lang="ko-KR" altLang="en-US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0.6~0.9 사이에 몰려 있음, 높은 에너지의 곡이 많음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 꼬리 있음 → 에너지 낮은 곡도 소수 존재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89DC1F88-A148-CFA2-9A98-C07CADA184F4}"/>
              </a:ext>
            </a:extLst>
          </p:cNvPr>
          <p:cNvSpPr txBox="1"/>
          <p:nvPr/>
        </p:nvSpPr>
        <p:spPr>
          <a:xfrm>
            <a:off x="2654300" y="2663372"/>
            <a:ext cx="3327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수치형 변수 분포 확인</a:t>
            </a:r>
          </a:p>
        </p:txBody>
      </p:sp>
    </p:spTree>
    <p:extLst>
      <p:ext uri="{BB962C8B-B14F-4D97-AF65-F5344CB8AC3E}">
        <p14:creationId xmlns:p14="http://schemas.microsoft.com/office/powerpoint/2010/main" val="85272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9A6C-35F5-737D-C8CA-334AEF2A1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2545E8-CEFF-4735-EFEF-1E34E01C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FC477B8-66A1-8B21-DC40-5BA1DF07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F2248B-2C21-91F6-C252-BF158D635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C764914-01FA-A2BE-18ED-7D4F690F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EB148E-3885-86C3-D4B6-CC5307874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F446387-AF75-3FE5-5F56-8A0F9378C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792DF1-7616-AB2F-8D11-8F0C2F0EDF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3F11967-F50C-8702-78A7-1C27986C5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446DC00-DA3A-D73C-198F-8B03586D9B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635B6796-B495-F2FD-C9FB-B6EFBB05D69D}"/>
              </a:ext>
            </a:extLst>
          </p:cNvPr>
          <p:cNvSpPr txBox="1"/>
          <p:nvPr/>
        </p:nvSpPr>
        <p:spPr>
          <a:xfrm>
            <a:off x="2654300" y="2663372"/>
            <a:ext cx="3327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수치형 변수 분포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B1C5B9-9D1A-503A-BEEA-06E3C47783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093" y="4051300"/>
            <a:ext cx="16298407" cy="3289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4148B-CCE6-F6B5-D03E-5467185F37F5}"/>
              </a:ext>
            </a:extLst>
          </p:cNvPr>
          <p:cNvSpPr txBox="1"/>
          <p:nvPr/>
        </p:nvSpPr>
        <p:spPr>
          <a:xfrm>
            <a:off x="1447800" y="7687706"/>
            <a:ext cx="4876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loudness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(음량)</a:t>
            </a: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-6 ~ -3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사이에 분포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전반적으로 일정한 범위에서 정규분포 형태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72E98C-0448-E9BA-DFF6-FE3C91FBE5D1}"/>
              </a:ext>
            </a:extLst>
          </p:cNvPr>
          <p:cNvSpPr txBox="1"/>
          <p:nvPr/>
        </p:nvSpPr>
        <p:spPr>
          <a:xfrm>
            <a:off x="6858000" y="7592826"/>
            <a:ext cx="54809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(말하듯이 부르는 정도)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0.0~0.1에 매우 집중됨</a:t>
            </a: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랩/말하는 트랙 아님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아주 적은 곡만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요소가 강함 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랩)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A522C2-2512-DC60-C0B3-66E01BC2AA3A}"/>
              </a:ext>
            </a:extLst>
          </p:cNvPr>
          <p:cNvSpPr txBox="1"/>
          <p:nvPr/>
        </p:nvSpPr>
        <p:spPr>
          <a:xfrm>
            <a:off x="12649200" y="7669151"/>
            <a:ext cx="419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acousticness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어쿠스틱한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정도)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0.0 근처에 편중됨</a:t>
            </a: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전반적으로 전자음 기반의 곡이 많음</a:t>
            </a:r>
          </a:p>
        </p:txBody>
      </p:sp>
    </p:spTree>
    <p:extLst>
      <p:ext uri="{BB962C8B-B14F-4D97-AF65-F5344CB8AC3E}">
        <p14:creationId xmlns:p14="http://schemas.microsoft.com/office/powerpoint/2010/main" val="50449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9CF2-9BE6-87DF-0AB3-5AB60214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94A61A-86A5-B8A5-4EF4-5C8220F7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87F8C76-CF74-7230-6272-31736097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36560D4-E37D-91C3-4BE8-0F08C43D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73D1902-7657-4938-2320-EE627E4DF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BDECF1-52F9-3445-530E-565CD319F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708F77A-F5D4-9E32-6283-ACA8FBA4C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5AFCB2-3DB6-D822-F7B9-8371EE73AE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47C5EBC-C298-64CA-CAD7-13647C41B8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46A7A23-32ED-6634-3880-74C1D5B3E6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AD4C335A-7F01-F79F-04DA-F4859A1494E1}"/>
              </a:ext>
            </a:extLst>
          </p:cNvPr>
          <p:cNvSpPr txBox="1"/>
          <p:nvPr/>
        </p:nvSpPr>
        <p:spPr>
          <a:xfrm>
            <a:off x="2654300" y="2663372"/>
            <a:ext cx="3327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수치형 변수 분포 확인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A870C5-EB0C-DFFA-80D4-FA3A86B491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7539" y="4051300"/>
            <a:ext cx="16232922" cy="3235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F6BC52-AD75-0CF6-757C-0D3A0AD05B07}"/>
              </a:ext>
            </a:extLst>
          </p:cNvPr>
          <p:cNvSpPr txBox="1"/>
          <p:nvPr/>
        </p:nvSpPr>
        <p:spPr>
          <a:xfrm>
            <a:off x="1670050" y="7682263"/>
            <a:ext cx="4800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liveness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(라이브 느낌)</a:t>
            </a:r>
            <a:endParaRPr lang="en-US" altLang="ko-KR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ko-KR" altLang="en-US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0.1 이하 → 스튜디오 녹음이 많음</a:t>
            </a: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현장감 있는 곡은 드물어 보임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3E1B3-1246-5877-C883-A95AAEDBA3E9}"/>
              </a:ext>
            </a:extLst>
          </p:cNvPr>
          <p:cNvSpPr txBox="1"/>
          <p:nvPr/>
        </p:nvSpPr>
        <p:spPr>
          <a:xfrm>
            <a:off x="6553200" y="7682263"/>
            <a:ext cx="5651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valence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(감정의 밝기)</a:t>
            </a:r>
            <a:endParaRPr lang="en-US" altLang="ko-KR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ko-KR" altLang="en-US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0.4~0.8 구간에 고르게 분포</a:t>
            </a:r>
          </a:p>
          <a:p>
            <a:pPr algn="ctr"/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슬픈 곡보다는 긍정적/밝은 느낌의 곡이 많은 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9C568-3241-1059-24EA-99DBC25264E4}"/>
              </a:ext>
            </a:extLst>
          </p:cNvPr>
          <p:cNvSpPr txBox="1"/>
          <p:nvPr/>
        </p:nvSpPr>
        <p:spPr>
          <a:xfrm>
            <a:off x="12759218" y="7528375"/>
            <a:ext cx="41825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tempo</a:t>
            </a:r>
            <a:r>
              <a:rPr lang="ko-KR" altLang="en-US" sz="20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(템포, BPM)</a:t>
            </a:r>
            <a:endParaRPr lang="en-US" altLang="ko-KR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ko-KR" altLang="en-US" sz="20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100~140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BPM에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밀집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댄스/팝 등 일반적인 곡 속도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 이하 또는 180 이상은 거의 없음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(느린 발라드나 빠른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EDM은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소수)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DEC5F-C63A-C725-0D0D-6FFFE6FB997B}"/>
              </a:ext>
            </a:extLst>
          </p:cNvPr>
          <p:cNvSpPr txBox="1"/>
          <p:nvPr/>
        </p:nvSpPr>
        <p:spPr>
          <a:xfrm>
            <a:off x="7226300" y="2276875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분포 확인 결과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곡은 춤추기 좋고 밝으며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스튜디오 기반 전자음악 중심임</a:t>
            </a:r>
          </a:p>
        </p:txBody>
      </p:sp>
    </p:spTree>
    <p:extLst>
      <p:ext uri="{BB962C8B-B14F-4D97-AF65-F5344CB8AC3E}">
        <p14:creationId xmlns:p14="http://schemas.microsoft.com/office/powerpoint/2010/main" val="183428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EEAFB-1A18-05E4-D75C-E45079B5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75AAFB-37E2-0288-67DE-FC98E3D0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2CEB36-625F-4C70-B960-3314B2D8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8EC0A1B-055C-0A47-A450-9A9EAB9B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134E80A-0614-9EA4-F2B8-C9400844D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29B6B9-AE8F-F322-C4AF-13EC68B94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C3F3A9-66D3-8DB5-A999-E3A453E7F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B3523A1-09D1-7745-324C-01DE32F8C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7A0FE1C-5F2A-CC6F-68BC-C105789EFD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AC13930-C75F-E37A-12C2-C7C230756A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4A7E671-C061-01F9-D398-0673E831C607}"/>
              </a:ext>
            </a:extLst>
          </p:cNvPr>
          <p:cNvSpPr txBox="1"/>
          <p:nvPr/>
        </p:nvSpPr>
        <p:spPr>
          <a:xfrm>
            <a:off x="2317750" y="2679700"/>
            <a:ext cx="3975100" cy="29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변수들 간의 상관관계</a:t>
            </a:r>
            <a:endParaRPr lang="ko-KR" sz="32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 descr="업로드한 이미지">
            <a:extLst>
              <a:ext uri="{FF2B5EF4-FFF2-40B4-BE49-F238E27FC236}">
                <a16:creationId xmlns:a16="http://schemas.microsoft.com/office/drawing/2014/main" id="{D64C1A1A-A338-10C9-8694-814D377A4E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42" y="1879600"/>
            <a:ext cx="8647112" cy="80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A2B0AE-491B-B8EB-C734-208D163C22D3}"/>
              </a:ext>
            </a:extLst>
          </p:cNvPr>
          <p:cNvSpPr txBox="1"/>
          <p:nvPr/>
        </p:nvSpPr>
        <p:spPr>
          <a:xfrm>
            <a:off x="936171" y="5143500"/>
            <a:ext cx="833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energy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loudness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0.69 (강한 양의 상관관계)</a:t>
            </a: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에너지 높은 곡일수록 소리도 크다</a:t>
            </a:r>
          </a:p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acousticness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energy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-0.60, 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loudness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-0.57</a:t>
            </a: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어쿠스틱한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곡은 조용하고 에너지도 낮다</a:t>
            </a:r>
          </a:p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danceability와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다른 변수들과는 약한 상관 정도만 존재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2801F8F-3008-494E-02EB-CFEE4D41D45F}"/>
              </a:ext>
            </a:extLst>
          </p:cNvPr>
          <p:cNvSpPr/>
          <p:nvPr/>
        </p:nvSpPr>
        <p:spPr>
          <a:xfrm>
            <a:off x="11277600" y="3327400"/>
            <a:ext cx="1752600" cy="18161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27CD89F-6635-2BC8-77F9-6D22E0EC5539}"/>
              </a:ext>
            </a:extLst>
          </p:cNvPr>
          <p:cNvSpPr/>
          <p:nvPr/>
        </p:nvSpPr>
        <p:spPr>
          <a:xfrm>
            <a:off x="11429999" y="5422900"/>
            <a:ext cx="1447801" cy="8636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7E2DA68-1F47-3826-C9B9-31AE8BEC793E}"/>
              </a:ext>
            </a:extLst>
          </p:cNvPr>
          <p:cNvSpPr/>
          <p:nvPr/>
        </p:nvSpPr>
        <p:spPr>
          <a:xfrm>
            <a:off x="13411201" y="3543300"/>
            <a:ext cx="762000" cy="13716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6FC278-98E6-AFF1-1957-B5EA311E61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3372" y="3531849"/>
            <a:ext cx="15133914" cy="4528852"/>
          </a:xfrm>
          <a:prstGeom prst="rect">
            <a:avLst/>
          </a:prstGeom>
        </p:spPr>
      </p:pic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DF37DBD0-CAA6-7066-4919-3A116F643A61}"/>
              </a:ext>
            </a:extLst>
          </p:cNvPr>
          <p:cNvSpPr txBox="1"/>
          <p:nvPr/>
        </p:nvSpPr>
        <p:spPr>
          <a:xfrm>
            <a:off x="12381115" y="4696604"/>
            <a:ext cx="415428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변수들 간 상관관계에서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다중공선성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여부 확인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수치로 판단하기 위해 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VIF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분산 팽창 지수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구하기</a:t>
            </a:r>
          </a:p>
        </p:txBody>
      </p:sp>
    </p:spTree>
    <p:extLst>
      <p:ext uri="{BB962C8B-B14F-4D97-AF65-F5344CB8AC3E}">
        <p14:creationId xmlns:p14="http://schemas.microsoft.com/office/powerpoint/2010/main" val="39743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B2AF-12E2-8136-97B0-588C0E456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747ADB-01BE-9376-3172-FD66F98F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2D859B-0DB6-F093-1E86-7D132885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CE30DDA-0531-75C9-C3F5-6B904CB57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06F9AE-9824-F98F-E972-63847BFAF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82DBC0-26E2-1137-0E3F-F5EC231D7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D581F42-0E5D-0FD2-21F9-71EF608AF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3E06AEE-4BC8-64A2-3221-34D4B8C15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D62AA38-5039-7B13-111D-66B10837F6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67BFA5B-7D16-322F-8F2C-784A6967B7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E08EBC6-5827-6448-3626-B37F14D86486}"/>
              </a:ext>
            </a:extLst>
          </p:cNvPr>
          <p:cNvSpPr txBox="1"/>
          <p:nvPr/>
        </p:nvSpPr>
        <p:spPr>
          <a:xfrm>
            <a:off x="2317750" y="2679700"/>
            <a:ext cx="3975100" cy="29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변수들 간의 상관관계</a:t>
            </a:r>
            <a:endParaRPr lang="ko-KR" sz="32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ED389C3-DCC2-270F-8168-1FF943EA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6969"/>
              </p:ext>
            </p:extLst>
          </p:nvPr>
        </p:nvGraphicFramePr>
        <p:xfrm>
          <a:off x="1981200" y="3771900"/>
          <a:ext cx="7505700" cy="52807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2850">
                  <a:extLst>
                    <a:ext uri="{9D8B030D-6E8A-4147-A177-3AD203B41FA5}">
                      <a16:colId xmlns:a16="http://schemas.microsoft.com/office/drawing/2014/main" val="1406320724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3238031416"/>
                    </a:ext>
                  </a:extLst>
                </a:gridCol>
              </a:tblGrid>
              <a:tr h="51524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Feature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VIF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89801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loudness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2.398829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005158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3.153107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2326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duration_ms_log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1.090778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926857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acousticness_log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2.030790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575320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1.427276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113767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danceability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1.368464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18985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1.074429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02364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speechiness_log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1.110396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13014"/>
                  </a:ext>
                </a:extLst>
              </a:tr>
              <a:tr h="5224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liveness_log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1.050951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53996"/>
                  </a:ext>
                </a:extLst>
              </a:tr>
            </a:tbl>
          </a:graphicData>
        </a:graphic>
      </p:graphicFrame>
      <p:sp useBgFill="1">
        <p:nvSpPr>
          <p:cNvPr id="26" name="TextBox 25">
            <a:extLst>
              <a:ext uri="{FF2B5EF4-FFF2-40B4-BE49-F238E27FC236}">
                <a16:creationId xmlns:a16="http://schemas.microsoft.com/office/drawing/2014/main" id="{ED4C053E-AA92-D41A-B6C3-F0242F260DA7}"/>
              </a:ext>
            </a:extLst>
          </p:cNvPr>
          <p:cNvSpPr txBox="1"/>
          <p:nvPr/>
        </p:nvSpPr>
        <p:spPr>
          <a:xfrm>
            <a:off x="9780814" y="5737135"/>
            <a:ext cx="7112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피처의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VIF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값이 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 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다중공선성의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문제 없이 안정적인 예측 변수 구성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가능함을 확인</a:t>
            </a:r>
          </a:p>
        </p:txBody>
      </p:sp>
    </p:spTree>
    <p:extLst>
      <p:ext uri="{BB962C8B-B14F-4D97-AF65-F5344CB8AC3E}">
        <p14:creationId xmlns:p14="http://schemas.microsoft.com/office/powerpoint/2010/main" val="26432596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998B6-3C5C-77FE-79B1-2CE54E13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C73D02C-534A-496E-47F8-C6B87ACFB4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1D4F082-5F61-C0DB-8F31-C856984CA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3C5641D-5E98-5D70-DC5D-7072EDC9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7F4976F-62C4-6619-44F0-791D29DEC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AA4693-03B6-061D-F604-DD25CF9B3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A025958-FE05-5B66-598D-9D703FB23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24626A2-3DC6-86FA-B57F-49785926A8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27F70F6-49F7-A39F-39C5-A20A55A5A9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1E8A499-84A5-C3C5-3D41-ECF8FBF26D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3C10E03-B4E7-584F-EB87-E980CC006780}"/>
              </a:ext>
            </a:extLst>
          </p:cNvPr>
          <p:cNvSpPr txBox="1">
            <a:spLocks/>
          </p:cNvSpPr>
          <p:nvPr/>
        </p:nvSpPr>
        <p:spPr>
          <a:xfrm>
            <a:off x="2465614" y="2400300"/>
            <a:ext cx="3401786" cy="99785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800" b="1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endParaRPr lang="en-US" altLang="ko-KR" sz="3800" b="1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87149"/>
              </a:lnSpc>
            </a:pP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FEA3B-9DAF-4561-1381-EE24A514BB48}"/>
              </a:ext>
            </a:extLst>
          </p:cNvPr>
          <p:cNvSpPr txBox="1"/>
          <p:nvPr/>
        </p:nvSpPr>
        <p:spPr>
          <a:xfrm>
            <a:off x="7253514" y="2637618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로그변환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→ 이상치 확인 → 스케일링</a:t>
            </a:r>
          </a:p>
        </p:txBody>
      </p:sp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160C2583-B085-CDBC-529F-3D360C2B3674}"/>
              </a:ext>
            </a:extLst>
          </p:cNvPr>
          <p:cNvSpPr txBox="1"/>
          <p:nvPr/>
        </p:nvSpPr>
        <p:spPr>
          <a:xfrm>
            <a:off x="4177393" y="7968343"/>
            <a:ext cx="11457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비대칭적인</a:t>
            </a:r>
            <a:r>
              <a:rPr lang="ko-KR" altLang="en-US" sz="24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분포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오른쪽으로 긴 꼬리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치우친 데이터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완화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정규 분포에 가깝게 만들어서 모델이 더 잘 학습하게 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Ex.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acousticness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값들은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근처에 몰려 있고 일부 값만 큼</a:t>
            </a: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그대로 두면 스케일이 너무 커져서 모델이 오해 가능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2707D9-BFA6-1B72-9604-9E9B8CE9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7" y="3538371"/>
            <a:ext cx="6705600" cy="41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8614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CF0E1-A299-8B65-78D6-2A8F88541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2F4FA34-F7CA-F951-C8A6-7206A7B39B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71EF11-6BF4-3D8C-E5FE-C0BFFFD6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6903898-CBC7-1CEB-EFBB-1AD1E86D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56B5B7-1F36-3CFB-60C5-A098EBED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CBF2F6-C27C-5EAC-3B7D-BA7306960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E5FB58D-8523-0A6E-F7D8-CEC3BFDD6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DB90420-D06D-9241-B531-A3141B507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6E3C9A6-6282-A236-8EA7-E12AE1CDD2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90504BF-A271-9124-0CFC-CA3ABA2D1D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B08E7837-F975-56BB-17E1-7E95C92D589A}"/>
              </a:ext>
            </a:extLst>
          </p:cNvPr>
          <p:cNvSpPr txBox="1">
            <a:spLocks/>
          </p:cNvSpPr>
          <p:nvPr/>
        </p:nvSpPr>
        <p:spPr>
          <a:xfrm>
            <a:off x="2465614" y="2400300"/>
            <a:ext cx="3401786" cy="99785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800" b="1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endParaRPr lang="en-US" altLang="ko-KR" sz="3800" b="1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87149"/>
              </a:lnSpc>
            </a:pP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C519D-77CB-07CB-FD0B-24163533B4DB}"/>
              </a:ext>
            </a:extLst>
          </p:cNvPr>
          <p:cNvSpPr txBox="1"/>
          <p:nvPr/>
        </p:nvSpPr>
        <p:spPr>
          <a:xfrm>
            <a:off x="7253514" y="2637618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로그변환 → </a:t>
            </a:r>
            <a:r>
              <a:rPr lang="ko-KR" altLang="en-US" sz="2800" dirty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이상치 확인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→ 스케일링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2697D1A-FB8E-3F2F-DF39-7E30A2D8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4" y="3672114"/>
            <a:ext cx="15528871" cy="47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6AFB97-9C80-7256-9345-669AE3128823}"/>
              </a:ext>
            </a:extLst>
          </p:cNvPr>
          <p:cNvSpPr txBox="1"/>
          <p:nvPr/>
        </p:nvSpPr>
        <p:spPr>
          <a:xfrm>
            <a:off x="3810907" y="8915279"/>
            <a:ext cx="1194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 변수에서 소수의 이상치가 존재하며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tempo, liveness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많이 발견됨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34EA8B0B-80E1-4644-6B1B-E14E82DAE21F}"/>
              </a:ext>
            </a:extLst>
          </p:cNvPr>
          <p:cNvSpPr/>
          <p:nvPr/>
        </p:nvSpPr>
        <p:spPr>
          <a:xfrm>
            <a:off x="6477000" y="6286500"/>
            <a:ext cx="4572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5478D3FA-40A7-FC95-17E1-272BE1CD08A3}"/>
              </a:ext>
            </a:extLst>
          </p:cNvPr>
          <p:cNvSpPr/>
          <p:nvPr/>
        </p:nvSpPr>
        <p:spPr>
          <a:xfrm>
            <a:off x="12649200" y="6362700"/>
            <a:ext cx="4572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CE590F82-81BF-0FD0-4334-5D33D42E4356}"/>
              </a:ext>
            </a:extLst>
          </p:cNvPr>
          <p:cNvSpPr/>
          <p:nvPr/>
        </p:nvSpPr>
        <p:spPr>
          <a:xfrm>
            <a:off x="15862300" y="3924300"/>
            <a:ext cx="4572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6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1CC2-890C-E13D-D399-677DDC09E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F4F6636-35A7-CE5E-627B-9FFA7395F4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747B3C-9214-C92A-E41C-8CFED5E9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7EEC476-F883-B4D3-2CD8-AF7CC452C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C6D7EEE-0B33-4772-9417-64774857C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B068F51-2FA5-7273-44A9-FE273E943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C5B88B5-97AA-124C-1732-657D49D0B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0E55A04-D35B-AC45-88BC-3DAB80C58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F631114-FB76-9FFD-EBCB-61B12A61CA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E72A74B-C1C1-6724-56D1-48866F3087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8C6721C-CC1A-318A-3D26-C43F1A6ACB1F}"/>
              </a:ext>
            </a:extLst>
          </p:cNvPr>
          <p:cNvSpPr txBox="1">
            <a:spLocks/>
          </p:cNvSpPr>
          <p:nvPr/>
        </p:nvSpPr>
        <p:spPr>
          <a:xfrm>
            <a:off x="2465614" y="2400300"/>
            <a:ext cx="3401786" cy="99785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800" b="1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endParaRPr lang="en-US" altLang="ko-KR" sz="3800" b="1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87149"/>
              </a:lnSpc>
            </a:pP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F5A15-5B05-1A94-64D6-C4D17006720C}"/>
              </a:ext>
            </a:extLst>
          </p:cNvPr>
          <p:cNvSpPr txBox="1"/>
          <p:nvPr/>
        </p:nvSpPr>
        <p:spPr>
          <a:xfrm>
            <a:off x="7253514" y="2637618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로그변환 → </a:t>
            </a:r>
            <a:r>
              <a:rPr lang="ko-KR" altLang="en-US" sz="2800" dirty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이상치 확인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→ 스케일링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A7C28B-2F87-ECAE-39F2-1B1E7EF6A9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3133" y="4218340"/>
            <a:ext cx="4646620" cy="3407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903D6C-F8FC-C691-2415-5615A25F5FBD}"/>
              </a:ext>
            </a:extLst>
          </p:cNvPr>
          <p:cNvSpPr txBox="1"/>
          <p:nvPr/>
        </p:nvSpPr>
        <p:spPr>
          <a:xfrm>
            <a:off x="5668853" y="7806085"/>
            <a:ext cx="6781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speechiness_log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89개 → 가장 이상치 많음</a:t>
            </a: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랩/말하기 요소가 많은 곡이 일부 극단적으로 치우쳐 있음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하지만 </a:t>
            </a:r>
            <a:r>
              <a:rPr lang="ko-KR" altLang="en-US" sz="2000" dirty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음악 데이터에서는 자연스럽게 나올 수 있는 값들일 수 있기 때문에 제거하지 않을 것</a:t>
            </a: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2A386324-CBD9-8CAE-9A2C-D8658F2A7821}"/>
              </a:ext>
            </a:extLst>
          </p:cNvPr>
          <p:cNvSpPr/>
          <p:nvPr/>
        </p:nvSpPr>
        <p:spPr>
          <a:xfrm>
            <a:off x="8229600" y="4838700"/>
            <a:ext cx="45720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D83FD81-CEFF-24F9-6A21-EFFC3A92FB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8400" y="4098181"/>
            <a:ext cx="3530476" cy="35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D6FC-C7E0-9239-E86C-C767952C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F2AD7B-BBC6-7924-3228-0A2593CE9C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BC9DC12-73F3-BB3B-EA97-C9ACE8026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98B1DE-E183-D26D-42BB-3F961D6A0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CA434E1-6616-C449-CE20-1F7ED188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0B2A6AF-EE54-902E-3A0C-A42AB187C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11AD5F9-8934-AE03-A959-1E7014EB5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DA7AA49-EB38-4982-651E-01BD09021B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9AD63AF-E20F-7298-9583-D76F3842E6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4F54A7B-90CB-29B8-2C87-E50E7C677B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104E196-F315-50F4-4EC4-E08DC766B3FB}"/>
              </a:ext>
            </a:extLst>
          </p:cNvPr>
          <p:cNvSpPr txBox="1">
            <a:spLocks/>
          </p:cNvSpPr>
          <p:nvPr/>
        </p:nvSpPr>
        <p:spPr>
          <a:xfrm>
            <a:off x="2465614" y="2400300"/>
            <a:ext cx="3401786" cy="99785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800" b="1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800" b="1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endParaRPr lang="en-US" altLang="ko-KR" sz="3800" b="1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 algn="ctr">
              <a:lnSpc>
                <a:spcPct val="87149"/>
              </a:lnSpc>
            </a:pP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1CB4A-59C6-76E3-5434-81C751135E22}"/>
              </a:ext>
            </a:extLst>
          </p:cNvPr>
          <p:cNvSpPr txBox="1"/>
          <p:nvPr/>
        </p:nvSpPr>
        <p:spPr>
          <a:xfrm>
            <a:off x="7253514" y="2637618"/>
            <a:ext cx="579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로그변환 → 이상치 확인 → </a:t>
            </a:r>
            <a:r>
              <a:rPr lang="ko-KR" altLang="en-US" sz="2800" dirty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스케일링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CE18C4-9518-B1CA-7FB3-B8D8D919F1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6514" y="3981410"/>
            <a:ext cx="6263564" cy="3981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093209-E1A2-58EF-7443-B1B4C6B55809}"/>
              </a:ext>
            </a:extLst>
          </p:cNvPr>
          <p:cNvSpPr txBox="1"/>
          <p:nvPr/>
        </p:nvSpPr>
        <p:spPr>
          <a:xfrm>
            <a:off x="5856514" y="8524382"/>
            <a:ext cx="626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표준편차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만들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스케일러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객체 생성</a:t>
            </a:r>
          </a:p>
        </p:txBody>
      </p:sp>
    </p:spTree>
    <p:extLst>
      <p:ext uri="{BB962C8B-B14F-4D97-AF65-F5344CB8AC3E}">
        <p14:creationId xmlns:p14="http://schemas.microsoft.com/office/powerpoint/2010/main" val="87436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E8EA3-08B5-A899-356D-3075C940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9799B3-9F4D-976F-1486-753484C86B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523233-CF3D-F8B1-DDCD-6B01039E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D32F174-00BA-0851-3AF5-06B0B19126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9C5E96-0C7F-31ED-36ED-3A748958E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F3166ED-5284-88B8-F63F-30052C023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924A1A7-1A8D-63C1-9ADB-3380A2AD6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1741E93-ECDF-FA78-B0A6-26D284D82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8EEAC15-D714-68EF-7B61-13ADF37356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E155E30-2664-39EC-2AE2-8738E075D3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24DFE4A-8E60-901E-CE30-65C03D511C31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FDEAF-C62F-F51E-0672-E95ADD65F3F0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로지스틱 회귀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(Logistic Regression)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0F0B4E2-C5DF-E6AA-D634-21E30284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49851"/>
            <a:ext cx="8081282" cy="60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C9C76142-550F-6D57-F5C6-4E9AA30A4B32}"/>
              </a:ext>
            </a:extLst>
          </p:cNvPr>
          <p:cNvSpPr txBox="1"/>
          <p:nvPr/>
        </p:nvSpPr>
        <p:spPr>
          <a:xfrm>
            <a:off x="11499408" y="7353300"/>
            <a:ext cx="4112974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 (Area Under Curve)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ROC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곡선 아래 면적</a:t>
            </a:r>
          </a:p>
          <a:p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1.0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가까울수록 모델 성능이 좋다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782CE-4527-0550-6114-FC96F6855928}"/>
              </a:ext>
            </a:extLst>
          </p:cNvPr>
          <p:cNvSpPr txBox="1"/>
          <p:nvPr/>
        </p:nvSpPr>
        <p:spPr>
          <a:xfrm>
            <a:off x="1519465" y="65913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0.88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→ </a:t>
            </a:r>
            <a:r>
              <a:rPr lang="ko-KR" altLang="en-US" sz="24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매우 우수한 분류 성능</a:t>
            </a:r>
            <a:endParaRPr lang="en-US" altLang="ko-KR" sz="2400" b="1" dirty="0">
              <a:highlight>
                <a:srgbClr val="FFFF0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88%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확률로 정답과 오답을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B3534-8CB4-722D-1937-BB83AF5C2EE0}"/>
              </a:ext>
            </a:extLst>
          </p:cNvPr>
          <p:cNvSpPr txBox="1"/>
          <p:nvPr/>
        </p:nvSpPr>
        <p:spPr>
          <a:xfrm>
            <a:off x="844551" y="5143500"/>
            <a:ext cx="723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ROC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곡선은 참 양성 비율과 거짓 양성 비율의 관계를 나타내며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값은 모델이 양성과 음성을 얼마나 잘 구분하는지를 평가</a:t>
            </a:r>
          </a:p>
        </p:txBody>
      </p:sp>
    </p:spTree>
    <p:extLst>
      <p:ext uri="{BB962C8B-B14F-4D97-AF65-F5344CB8AC3E}">
        <p14:creationId xmlns:p14="http://schemas.microsoft.com/office/powerpoint/2010/main" val="30840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3060700" y="4711700"/>
            <a:ext cx="44831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900" i="0" u="none" strike="noStrike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소개</a:t>
            </a:r>
            <a:r>
              <a:rPr lang="en-US" alt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 배경</a:t>
            </a:r>
            <a:endParaRPr lang="ko-KR" sz="3900" i="0" u="none" strike="noStrike" dirty="0">
              <a:solidFill>
                <a:srgbClr val="494E5A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300" y="5562600"/>
            <a:ext cx="60579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00" y="4724400"/>
            <a:ext cx="622300" cy="622300"/>
          </a:xfrm>
          <a:prstGeom prst="rect">
            <a:avLst/>
          </a:prstGeom>
          <a:effectLst>
            <a:outerShdw blurRad="4915" dist="28999" dir="2700000">
              <a:srgbClr val="000000">
                <a:alpha val="28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2095500" y="4838700"/>
            <a:ext cx="4826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70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60700" y="6604000"/>
            <a:ext cx="33782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소개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00" y="6616700"/>
            <a:ext cx="622300" cy="622300"/>
          </a:xfrm>
          <a:prstGeom prst="rect">
            <a:avLst/>
          </a:prstGeom>
          <a:effectLst>
            <a:outerShdw blurRad="4915" dist="28999" dir="2700000">
              <a:srgbClr val="000000">
                <a:alpha val="28000"/>
              </a:srgbClr>
            </a:outerShdw>
          </a:effectLst>
        </p:spPr>
      </p:pic>
      <p:sp>
        <p:nvSpPr>
          <p:cNvPr id="17" name="TextBox 17"/>
          <p:cNvSpPr txBox="1"/>
          <p:nvPr/>
        </p:nvSpPr>
        <p:spPr>
          <a:xfrm>
            <a:off x="2032000" y="6743700"/>
            <a:ext cx="6223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70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9300" y="7454900"/>
            <a:ext cx="6057900" cy="25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960100" y="4711700"/>
            <a:ext cx="4826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8400" y="4724400"/>
            <a:ext cx="622300" cy="622300"/>
          </a:xfrm>
          <a:prstGeom prst="rect">
            <a:avLst/>
          </a:prstGeom>
          <a:effectLst>
            <a:outerShdw blurRad="4915" dist="28999" dir="2700000">
              <a:srgbClr val="000000">
                <a:alpha val="28000"/>
              </a:srgbClr>
            </a:outerShdw>
          </a:effectLst>
        </p:spPr>
      </p:pic>
      <p:sp>
        <p:nvSpPr>
          <p:cNvPr id="21" name="TextBox 21"/>
          <p:cNvSpPr txBox="1"/>
          <p:nvPr/>
        </p:nvSpPr>
        <p:spPr>
          <a:xfrm>
            <a:off x="10058400" y="4838700"/>
            <a:ext cx="6223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70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9200" y="5549900"/>
            <a:ext cx="6057900" cy="25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1087100" y="6604000"/>
            <a:ext cx="51181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기대효과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900" i="0" u="none" strike="noStrike" dirty="0">
                <a:solidFill>
                  <a:srgbClr val="494E5A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활용방안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8400" y="6616700"/>
            <a:ext cx="622300" cy="622300"/>
          </a:xfrm>
          <a:prstGeom prst="rect">
            <a:avLst/>
          </a:prstGeom>
          <a:effectLst>
            <a:outerShdw blurRad="4915" dist="28999" dir="2700000">
              <a:srgbClr val="000000">
                <a:alpha val="28000"/>
              </a:srgbClr>
            </a:outerShdw>
          </a:effectLst>
        </p:spPr>
      </p:pic>
      <p:sp>
        <p:nvSpPr>
          <p:cNvPr id="25" name="TextBox 25"/>
          <p:cNvSpPr txBox="1"/>
          <p:nvPr/>
        </p:nvSpPr>
        <p:spPr>
          <a:xfrm>
            <a:off x="10045700" y="6743700"/>
            <a:ext cx="6223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270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1900" y="7467600"/>
            <a:ext cx="6057900" cy="25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2806700" y="2590800"/>
            <a:ext cx="19939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ko-KR" sz="44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  <a:endParaRPr lang="ko-KR" sz="36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68A32-9990-71BB-8766-1FB7D5A1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49DFAD-0A6F-C3B7-4D35-E807D4EB75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07BDDE1-0DBB-AC64-B962-CED67DDCF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A0E6190-6905-41B5-541D-C8A1D0BC41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AAE652B-433D-BE40-BC4C-771A2D01B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BD1BA49-4745-9E98-4253-88689C2B0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0CCCD8-D872-39AD-40F0-872AEF8F9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7615A3C-1349-3FEB-6B2F-95EF5C137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63B1BA0-18C6-FF04-729D-E05C69BAF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A645166-6E2C-AAA1-7940-E99248CDE5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707DF83-8AB1-5EB0-C71A-97A5D15D5913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004A2-F5B8-3CAA-CD9D-D1392099F5C8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로지스틱 회귀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(Logistic Regression)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B7E5E-DA8F-CD0A-947F-6FA3AD9C2E98}"/>
              </a:ext>
            </a:extLst>
          </p:cNvPr>
          <p:cNvSpPr txBox="1"/>
          <p:nvPr/>
        </p:nvSpPr>
        <p:spPr>
          <a:xfrm>
            <a:off x="3286125" y="8115300"/>
            <a:ext cx="1282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정확도는 </a:t>
            </a:r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83%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비교적 우수한 성능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재현율이 높고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정밀도가 높아 각기 다른 장점이 존재함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(0): F1 = 0.83,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(1): F1 = 0.85 →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클래스 모두 균형 잡힌 예측 성능을 보임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DD4751E-C316-07C7-B191-3CB46D492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20146"/>
              </p:ext>
            </p:extLst>
          </p:nvPr>
        </p:nvGraphicFramePr>
        <p:xfrm>
          <a:off x="2032000" y="3924300"/>
          <a:ext cx="14376400" cy="38392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5280">
                  <a:extLst>
                    <a:ext uri="{9D8B030D-6E8A-4147-A177-3AD203B41FA5}">
                      <a16:colId xmlns:a16="http://schemas.microsoft.com/office/drawing/2014/main" val="1742036694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3392242454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4280373893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47370889"/>
                    </a:ext>
                  </a:extLst>
                </a:gridCol>
                <a:gridCol w="2875280">
                  <a:extLst>
                    <a:ext uri="{9D8B030D-6E8A-4147-A177-3AD203B41FA5}">
                      <a16:colId xmlns:a16="http://schemas.microsoft.com/office/drawing/2014/main" val="2220410902"/>
                    </a:ext>
                  </a:extLst>
                </a:gridCol>
              </a:tblGrid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정밀도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Precision)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재현율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Recall)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</a:t>
                      </a:r>
                      <a:r>
                        <a:rPr lang="ko-KR" altLang="en-US"/>
                        <a:t>점수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F1-score)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샘플 수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Support)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15030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비인기곡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(0)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0.79</a:t>
                      </a:r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>
                          <a:highlight>
                            <a:srgbClr val="FFFF00"/>
                          </a:highlight>
                        </a:rPr>
                        <a:t>0.91</a:t>
                      </a:r>
                      <a:endParaRPr lang="en-US" altLang="ko-KR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en-US" altLang="ko-KR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1554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인기곡 </a:t>
                      </a:r>
                      <a:r>
                        <a:rPr lang="en-US" altLang="ko-KR" sz="2400" b="1"/>
                        <a:t>(1)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0.76</a:t>
                      </a:r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0.82</a:t>
                      </a:r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99</a:t>
                      </a:r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965928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65202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정확도 </a:t>
                      </a:r>
                      <a:r>
                        <a:rPr lang="en-US" altLang="ko-KR" sz="2400" b="1"/>
                        <a:t>(</a:t>
                      </a:r>
                      <a:r>
                        <a:rPr lang="en-US" sz="2400" b="1"/>
                        <a:t>Accuracy)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>
                          <a:highlight>
                            <a:srgbClr val="FFFF00"/>
                          </a:highlight>
                        </a:rPr>
                        <a:t>0.83</a:t>
                      </a:r>
                      <a:endParaRPr lang="ko-KR" altLang="en-US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598068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Macro </a:t>
                      </a:r>
                      <a:r>
                        <a:rPr lang="ko-KR" altLang="en-US" sz="2400" b="1"/>
                        <a:t>평균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172721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가중 평균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0.83</a:t>
                      </a:r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0.83</a:t>
                      </a:r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83370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4A852E4C-B096-B180-8F5C-0B9D5D919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795864"/>
            <a:ext cx="8191500" cy="651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5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CC1F3-8922-272B-E6FB-0A49D55B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62154B-6B5D-454D-62EB-5B58275AAC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BD17B7B-D042-AB60-9661-07ADD20D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6868E1C-4573-93AB-F519-EC12605BA8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3DB8226-3C6A-1410-5353-EBA3DA44C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38B52EA-1A84-B0F6-3234-30876EB75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42259C1-39B9-4471-2737-487DD5CC5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8ABE43D-4C72-182A-81BD-9D3A47D8F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201AD6F-F876-58A2-B246-740F95B44C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6B710B6-62A4-F2CC-3389-CAB1167CA5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7C9EC33-D008-6D5C-C87A-B7D1E0B7A522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18039-1290-EE79-1DC4-816533CA86E6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 포레스트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(Random Forest)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E2065-3032-390F-AF89-D8B8EAFF6E18}"/>
              </a:ext>
            </a:extLst>
          </p:cNvPr>
          <p:cNvSpPr txBox="1"/>
          <p:nvPr/>
        </p:nvSpPr>
        <p:spPr>
          <a:xfrm>
            <a:off x="1752600" y="5580765"/>
            <a:ext cx="6157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 = </a:t>
            </a:r>
            <a:r>
              <a:rPr lang="en-US" altLang="ko-KR" sz="28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0.91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매우 높은 성능을 시각적으로 표현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91%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확률로 긍정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부정을 잘 구분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로지스틱 회귀</a:t>
            </a:r>
            <a:r>
              <a:rPr lang="en-US" altLang="ko-KR" sz="28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(AUC=0.88)</a:t>
            </a:r>
            <a:r>
              <a:rPr lang="ko-KR" altLang="en-US" sz="28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 </a:t>
            </a:r>
            <a:r>
              <a:rPr lang="ko-KR" altLang="en-US" sz="28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 우위</a:t>
            </a:r>
            <a:endParaRPr lang="ko-KR" altLang="en-US" sz="2800" dirty="0">
              <a:highlight>
                <a:srgbClr val="FFFF0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A6848FD-ECE9-1DBB-820A-1F4FA24E0B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85" y="3212204"/>
            <a:ext cx="8460015" cy="63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D360FB-D5A4-A8C0-D3C5-607FF65F52CC}"/>
              </a:ext>
            </a:extLst>
          </p:cNvPr>
          <p:cNvSpPr txBox="1"/>
          <p:nvPr/>
        </p:nvSpPr>
        <p:spPr>
          <a:xfrm>
            <a:off x="13067392" y="6547236"/>
            <a:ext cx="346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곡선 아래 면적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모델의 분류 성능 종합 점수</a:t>
            </a:r>
          </a:p>
        </p:txBody>
      </p:sp>
    </p:spTree>
    <p:extLst>
      <p:ext uri="{BB962C8B-B14F-4D97-AF65-F5344CB8AC3E}">
        <p14:creationId xmlns:p14="http://schemas.microsoft.com/office/powerpoint/2010/main" val="27879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164CE-0E0D-1ECB-4187-53693F5C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C670C3E-3450-0F2B-6556-63D1E42F2C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1D85A61-23BD-5D09-FD42-63964847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216A582-F002-8C7D-349C-8A32B9EAD3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C267DA5-7BCF-BD66-374A-E0E9059EF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398149D-B9F6-2B58-87F5-169E886DE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1976C3B-6A3F-3F65-8278-AF1DA15FD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513536E-C509-4770-5417-30AB47962A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80BA8DF-0604-F174-4D47-320A1AF0E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A734AE0-41C5-E857-59DB-8C5E5C7F88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6F62734-B246-A26A-8EE2-388E44CA583B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3EEA8-9FBC-11A6-88AD-31341BE4E818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 포레스트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(Random Forest)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D3625-14FD-18B5-7FFB-F530C409124D}"/>
              </a:ext>
            </a:extLst>
          </p:cNvPr>
          <p:cNvSpPr txBox="1"/>
          <p:nvPr/>
        </p:nvSpPr>
        <p:spPr>
          <a:xfrm>
            <a:off x="3251200" y="7810683"/>
            <a:ext cx="1178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정확도는 </a:t>
            </a:r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우수한 분류 성능 나타냄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정밀도 높고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재현율이 높아 서로 다른 장점 존재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F1-score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기준으로 두 클래스 모두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0.84~0.86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수준의 균형 잡힌 성능을 보임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78001-1158-DCA3-CE29-D5EE0BD7E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79530"/>
              </p:ext>
            </p:extLst>
          </p:nvPr>
        </p:nvGraphicFramePr>
        <p:xfrm>
          <a:off x="2228850" y="4051300"/>
          <a:ext cx="13830300" cy="320729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66060">
                  <a:extLst>
                    <a:ext uri="{9D8B030D-6E8A-4147-A177-3AD203B41FA5}">
                      <a16:colId xmlns:a16="http://schemas.microsoft.com/office/drawing/2014/main" val="3953554544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1842065640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199648227"/>
                    </a:ext>
                  </a:extLst>
                </a:gridCol>
                <a:gridCol w="2716204">
                  <a:extLst>
                    <a:ext uri="{9D8B030D-6E8A-4147-A177-3AD203B41FA5}">
                      <a16:colId xmlns:a16="http://schemas.microsoft.com/office/drawing/2014/main" val="1303803517"/>
                    </a:ext>
                  </a:extLst>
                </a:gridCol>
                <a:gridCol w="2815916">
                  <a:extLst>
                    <a:ext uri="{9D8B030D-6E8A-4147-A177-3AD203B41FA5}">
                      <a16:colId xmlns:a16="http://schemas.microsoft.com/office/drawing/2014/main" val="2450119220"/>
                    </a:ext>
                  </a:extLst>
                </a:gridCol>
              </a:tblGrid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클래스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정밀도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Precision)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재현율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Recall)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 </a:t>
                      </a:r>
                      <a:r>
                        <a:rPr lang="ko-KR" altLang="en-US" b="1"/>
                        <a:t>점수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F1-score)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샘플 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b="1" dirty="0"/>
                        <a:t>Support)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1158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비인기곡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(0)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885819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(1)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437088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48107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/>
                        <a:t>정확도 </a:t>
                      </a:r>
                      <a:r>
                        <a:rPr lang="en-US" altLang="ko-KR" sz="2400" b="1" dirty="0"/>
                        <a:t>(</a:t>
                      </a:r>
                      <a:r>
                        <a:rPr lang="en-US" sz="2400" b="1" dirty="0"/>
                        <a:t>Accuracy)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ko-KR" altLang="en-US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4894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Macro </a:t>
                      </a:r>
                      <a:r>
                        <a:rPr lang="ko-KR" altLang="en-US" sz="2400" b="1" dirty="0"/>
                        <a:t>평균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63775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/>
                        <a:t>가중 평균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793894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09F76C0C-10F8-64CD-866C-2EF6ADD4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29" y="2431688"/>
            <a:ext cx="8226425" cy="654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5583-8EB5-BAC7-74BE-63030E4F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3E0ACB1-0344-1584-E2D7-05F1019953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C3540B-CA47-D289-B353-447F52DC4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8FE3E4-6DBB-A1FD-EE13-311908DD2A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2591BA9-72C5-662D-D26E-CBB557375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A297DFA-6F50-2E43-DF48-775D087DD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6538A8-6FE7-475E-82B1-6501F3E599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F21B6D1-2AFE-F647-D037-7CBC898AA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FD6BD8D-8B51-BE5A-22F7-AC5EB004DA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9B8C64D-C2C2-6E20-A6F2-4D7DE4A76C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0C6B3F4-5243-8B80-BC51-7C9E8684157F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F1704-B68D-93B2-F32A-853953A29CBE}"/>
              </a:ext>
            </a:extLst>
          </p:cNvPr>
          <p:cNvSpPr txBox="1"/>
          <p:nvPr/>
        </p:nvSpPr>
        <p:spPr>
          <a:xfrm>
            <a:off x="6903811" y="2348696"/>
            <a:ext cx="9217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랜덤 포레스트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(Random Forest)</a:t>
            </a: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오디오 특성 중 중요도 높은 변수는 무엇일까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A33808F-5184-3379-6609-D7DA5BD3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14" y="3591799"/>
            <a:ext cx="9991271" cy="59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" name="TextBox 14">
            <a:extLst>
              <a:ext uri="{FF2B5EF4-FFF2-40B4-BE49-F238E27FC236}">
                <a16:creationId xmlns:a16="http://schemas.microsoft.com/office/drawing/2014/main" id="{37B49CBD-10FF-2AE0-78F1-1D5B7CF88541}"/>
              </a:ext>
            </a:extLst>
          </p:cNvPr>
          <p:cNvSpPr txBox="1"/>
          <p:nvPr/>
        </p:nvSpPr>
        <p:spPr>
          <a:xfrm>
            <a:off x="6527800" y="6984198"/>
            <a:ext cx="1076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곡의 크기(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loudness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길이(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duration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어쿠스틱 정도가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여부를 가장 잘 설명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음량이 크고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재생 시간이 길며</a:t>
            </a: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어쿠스틱 성향이 적을수록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인기곡일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가능성이 높음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청취자들이 크고 짧지 않고, 디지털보단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어쿠스틱이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적은 곡을 더 선호할 수도 있다는 해석 가능</a:t>
            </a:r>
          </a:p>
        </p:txBody>
      </p:sp>
    </p:spTree>
    <p:extLst>
      <p:ext uri="{BB962C8B-B14F-4D97-AF65-F5344CB8AC3E}">
        <p14:creationId xmlns:p14="http://schemas.microsoft.com/office/powerpoint/2010/main" val="7702996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3E73-5F64-43F9-1F58-4471937C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102E51-8020-1978-6208-D05AFEA4D8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F5B4EFF-F24A-A8A3-F459-DC872236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C771E4A-429D-ADF1-4315-E418ECA7D2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C5539D9-ABEF-B9E7-5C38-A9AF7FA7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6C5010-6FFB-6A2B-C4E4-8FD023C30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F564200-F279-AFD6-4EE4-EA4E9AC79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FDF30DF-B01D-FC06-B043-EDF7CF8B2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EEC7B61-2C44-C105-AD9D-9A7CFDEA00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CE5CB6B-5FF5-74C0-54B5-2A7F81C78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D463620-34EC-26D7-0D50-C31A37C2ED4E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9A346-F98C-1DD5-14F9-5F7FED288940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XGBOOST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C1E51A0-4B78-C8C6-7F0B-A5384EA9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47090"/>
            <a:ext cx="8077200" cy="60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902819-6CF5-2B04-F511-DD48EEBED441}"/>
              </a:ext>
            </a:extLst>
          </p:cNvPr>
          <p:cNvSpPr txBox="1"/>
          <p:nvPr/>
        </p:nvSpPr>
        <p:spPr>
          <a:xfrm>
            <a:off x="9824357" y="5224431"/>
            <a:ext cx="70158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XGBoost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복잡한 변수 간 관계를 잘 학습하며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과적합을 방지하는 데 강한 특징을 가짐</a:t>
            </a: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 = 0.91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기록하며 높은 분류 성능을 보임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 모델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RandomForest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Logistic)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비교해도 경쟁력 있는 성능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74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C19F-29FE-C2A1-2FFD-1B13A6835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71BEA1-5DD4-1E8F-B316-5E393F3A09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73C188-820E-8B0C-C728-F959E50C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8D8FCC6-3C6E-DF74-CA26-494951DD27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2A66509-EA10-CECE-D6EC-D34FB73F6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9B9D0C-B5F4-9BDB-67CD-EA06DCF73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0D023A0-BBD9-839B-292B-EA7A85A460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71ACCC-5CF5-53DC-D970-901B92434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923D30A-FFBA-DFBB-925D-B19184FFED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E9E742E-E555-06BB-2A8C-98FFE1D3A3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8C0FB88-94CC-9C4D-4CFC-FFEEA5E48959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05C31-A10E-C341-A44C-A9BFC7E86954}"/>
              </a:ext>
            </a:extLst>
          </p:cNvPr>
          <p:cNvSpPr txBox="1"/>
          <p:nvPr/>
        </p:nvSpPr>
        <p:spPr>
          <a:xfrm>
            <a:off x="6898368" y="28041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XGBOOST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A5888-FAE4-BF88-7BC6-DB5CF0D9C2C9}"/>
              </a:ext>
            </a:extLst>
          </p:cNvPr>
          <p:cNvSpPr txBox="1"/>
          <p:nvPr/>
        </p:nvSpPr>
        <p:spPr>
          <a:xfrm>
            <a:off x="4991100" y="7536057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정확도는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84%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높은 분류 성능을 보임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정밀도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(0.91)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높아 예측의 신뢰도가 높고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재현율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(0.92)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높아 놓치는 경우가 적음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F1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점수가 두 클래스 모두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0.83~0.85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고르게 우수함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CDABC8-91DE-04CB-8570-683C341A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04975"/>
              </p:ext>
            </p:extLst>
          </p:nvPr>
        </p:nvGraphicFramePr>
        <p:xfrm>
          <a:off x="2171700" y="3762162"/>
          <a:ext cx="14095185" cy="326208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19037">
                  <a:extLst>
                    <a:ext uri="{9D8B030D-6E8A-4147-A177-3AD203B41FA5}">
                      <a16:colId xmlns:a16="http://schemas.microsoft.com/office/drawing/2014/main" val="1215323852"/>
                    </a:ext>
                  </a:extLst>
                </a:gridCol>
                <a:gridCol w="2819037">
                  <a:extLst>
                    <a:ext uri="{9D8B030D-6E8A-4147-A177-3AD203B41FA5}">
                      <a16:colId xmlns:a16="http://schemas.microsoft.com/office/drawing/2014/main" val="2072033490"/>
                    </a:ext>
                  </a:extLst>
                </a:gridCol>
                <a:gridCol w="2819037">
                  <a:extLst>
                    <a:ext uri="{9D8B030D-6E8A-4147-A177-3AD203B41FA5}">
                      <a16:colId xmlns:a16="http://schemas.microsoft.com/office/drawing/2014/main" val="942789087"/>
                    </a:ext>
                  </a:extLst>
                </a:gridCol>
                <a:gridCol w="2819037">
                  <a:extLst>
                    <a:ext uri="{9D8B030D-6E8A-4147-A177-3AD203B41FA5}">
                      <a16:colId xmlns:a16="http://schemas.microsoft.com/office/drawing/2014/main" val="4103925097"/>
                    </a:ext>
                  </a:extLst>
                </a:gridCol>
                <a:gridCol w="2819037">
                  <a:extLst>
                    <a:ext uri="{9D8B030D-6E8A-4147-A177-3AD203B41FA5}">
                      <a16:colId xmlns:a16="http://schemas.microsoft.com/office/drawing/2014/main" val="1532848495"/>
                    </a:ext>
                  </a:extLst>
                </a:gridCol>
              </a:tblGrid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클래스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정밀도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Precision)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재현율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Recall)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</a:t>
                      </a:r>
                      <a:r>
                        <a:rPr lang="ko-KR" altLang="en-US" b="1" dirty="0"/>
                        <a:t>점수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b="1" dirty="0"/>
                        <a:t>F1-score)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샘플 수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Support)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520849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비인기곡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(0)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011316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(1)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383789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endParaRPr lang="en-US" altLang="ko-K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298002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정확도 </a:t>
                      </a:r>
                      <a:r>
                        <a:rPr lang="en-US" altLang="ko-KR" sz="2400" b="1"/>
                        <a:t>(</a:t>
                      </a:r>
                      <a:r>
                        <a:rPr lang="en-US" sz="2400" b="1"/>
                        <a:t>Accuracy)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0.84</a:t>
                      </a:r>
                      <a:endParaRPr lang="ko-KR" altLang="en-US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649359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Macro </a:t>
                      </a:r>
                      <a:r>
                        <a:rPr lang="ko-KR" altLang="en-US" sz="2400" b="1"/>
                        <a:t>평균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682455"/>
                  </a:ext>
                </a:extLst>
              </a:tr>
              <a:tr h="46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가중 평균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0142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73E2781F-C51D-6CEE-BA25-1E08DC49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335161"/>
            <a:ext cx="8810625" cy="70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3C803-7FC9-1725-19BE-C35934E5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CFD73D-48C6-E756-038C-CCCC629586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D53765D-BDEF-2AC2-BE4A-D4B07DA9B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28375C5-CB3A-3D44-3508-56AB2A4827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F043937-5D82-F68F-1E9F-1CC928177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C784CE-6302-3AA5-47F6-E54A9ECF0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503AE33-4975-CBCB-7F30-1431FB676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A21947F-9ED2-B984-CCFF-5659C3CEB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16CFF43-278E-8B2B-23F4-B99904A9C5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DA43D36-68C8-1F5A-6E53-21916148AF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AF4B253-FA64-F262-2F9B-31E73DC70261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2BFED-ADBB-7985-E6DB-B3DC896BB621}"/>
              </a:ext>
            </a:extLst>
          </p:cNvPr>
          <p:cNvSpPr txBox="1"/>
          <p:nvPr/>
        </p:nvSpPr>
        <p:spPr>
          <a:xfrm>
            <a:off x="6903811" y="2348696"/>
            <a:ext cx="9217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XGBOOST</a:t>
            </a: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오디오 특성 중 중요도 높은 변수는 무엇일까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83B8060-F962-3DDC-67A8-EE2C71C2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593089"/>
            <a:ext cx="9972448" cy="59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" name="TextBox 14">
            <a:extLst>
              <a:ext uri="{FF2B5EF4-FFF2-40B4-BE49-F238E27FC236}">
                <a16:creationId xmlns:a16="http://schemas.microsoft.com/office/drawing/2014/main" id="{0EB72E83-9F5B-26C9-0379-50E39B62E2AD}"/>
              </a:ext>
            </a:extLst>
          </p:cNvPr>
          <p:cNvSpPr txBox="1"/>
          <p:nvPr/>
        </p:nvSpPr>
        <p:spPr>
          <a:xfrm>
            <a:off x="7777843" y="6199368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음량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(loudness),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 길이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(duration),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어쿠스틱 성향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acousticness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물리적 특성들이 중요하게 작용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감성적 특성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(valence)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4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tempo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영향이 상대적으로 적지만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보조적인 역할 수행</a:t>
            </a:r>
          </a:p>
        </p:txBody>
      </p:sp>
    </p:spTree>
    <p:extLst>
      <p:ext uri="{BB962C8B-B14F-4D97-AF65-F5344CB8AC3E}">
        <p14:creationId xmlns:p14="http://schemas.microsoft.com/office/powerpoint/2010/main" val="685363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1703-649A-A6ED-855A-BB9B45C3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04E71F9-F26C-7E83-8E29-D4D8B04D26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1587C5D-9D22-5D69-B7B6-B3C5248AE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6CE1713-4987-9143-3711-A315AD2CBF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1FD816-F9C8-91EF-0FB4-5C366C0F2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1DE4C58-EACD-9BD7-5BC1-8BF9E1717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52A09D0-67AA-2F12-85F5-FDDFAEF77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14AE7E6-2A04-CC04-CBD6-2C1654D570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9CF3E5A-992E-0448-A660-F89301EA97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E08753C-DA2A-0D12-7253-3F7B37770B9A}"/>
              </a:ext>
            </a:extLst>
          </p:cNvPr>
          <p:cNvSpPr txBox="1"/>
          <p:nvPr/>
        </p:nvSpPr>
        <p:spPr>
          <a:xfrm>
            <a:off x="2354035" y="2619829"/>
            <a:ext cx="3432630" cy="5524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0404D-BEFD-8CC6-A59E-B8D7615EFD0F}"/>
              </a:ext>
            </a:extLst>
          </p:cNvPr>
          <p:cNvSpPr txBox="1"/>
          <p:nvPr/>
        </p:nvSpPr>
        <p:spPr>
          <a:xfrm>
            <a:off x="7012668" y="2639080"/>
            <a:ext cx="992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XGBOOST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중요도 세부분석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E28DD-6BCE-CC0D-53CA-EFB639E3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80448"/>
            <a:ext cx="8216900" cy="539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0561F0-8662-EB8A-E85D-DC0AB58DD27A}"/>
              </a:ext>
            </a:extLst>
          </p:cNvPr>
          <p:cNvSpPr txBox="1"/>
          <p:nvPr/>
        </p:nvSpPr>
        <p:spPr>
          <a:xfrm>
            <a:off x="3325367" y="9213512"/>
            <a:ext cx="3397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SHAP Summary Plot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57333AA-C16F-8174-456E-3ADA6C09C9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3915" y="3680448"/>
            <a:ext cx="7862085" cy="592897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C0779B-64F7-2A47-56AA-5123DE75A805}"/>
              </a:ext>
            </a:extLst>
          </p:cNvPr>
          <p:cNvSpPr/>
          <p:nvPr/>
        </p:nvSpPr>
        <p:spPr>
          <a:xfrm>
            <a:off x="914400" y="4076700"/>
            <a:ext cx="1739900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CB48D-39BC-282C-4A66-DAD118DAAFA9}"/>
              </a:ext>
            </a:extLst>
          </p:cNvPr>
          <p:cNvSpPr/>
          <p:nvPr/>
        </p:nvSpPr>
        <p:spPr>
          <a:xfrm>
            <a:off x="5410200" y="4076700"/>
            <a:ext cx="2514600" cy="4572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223820-A8B6-5CB9-43C4-5D71666A8E7E}"/>
              </a:ext>
            </a:extLst>
          </p:cNvPr>
          <p:cNvSpPr/>
          <p:nvPr/>
        </p:nvSpPr>
        <p:spPr>
          <a:xfrm>
            <a:off x="11811000" y="4076700"/>
            <a:ext cx="5715000" cy="6858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394EE7-BDFE-B8CE-83D1-190AD1A39AAB}"/>
              </a:ext>
            </a:extLst>
          </p:cNvPr>
          <p:cNvSpPr/>
          <p:nvPr/>
        </p:nvSpPr>
        <p:spPr>
          <a:xfrm>
            <a:off x="5410200" y="4577105"/>
            <a:ext cx="1524000" cy="35304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FDADB-5879-9FDF-F98D-FDD6EED52626}"/>
              </a:ext>
            </a:extLst>
          </p:cNvPr>
          <p:cNvSpPr/>
          <p:nvPr/>
        </p:nvSpPr>
        <p:spPr>
          <a:xfrm>
            <a:off x="11811000" y="4827640"/>
            <a:ext cx="5715000" cy="5652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FAD5B3-ED20-FD63-6074-FDA3C88AFEEF}"/>
              </a:ext>
            </a:extLst>
          </p:cNvPr>
          <p:cNvSpPr/>
          <p:nvPr/>
        </p:nvSpPr>
        <p:spPr>
          <a:xfrm>
            <a:off x="3733800" y="4930152"/>
            <a:ext cx="1676400" cy="518148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24777B-D9A3-6779-185D-63D0158339B1}"/>
              </a:ext>
            </a:extLst>
          </p:cNvPr>
          <p:cNvSpPr/>
          <p:nvPr/>
        </p:nvSpPr>
        <p:spPr>
          <a:xfrm>
            <a:off x="11811000" y="5459360"/>
            <a:ext cx="5715000" cy="69552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53BD11-FC5B-4F21-3278-F53A45E5F882}"/>
              </a:ext>
            </a:extLst>
          </p:cNvPr>
          <p:cNvSpPr/>
          <p:nvPr/>
        </p:nvSpPr>
        <p:spPr>
          <a:xfrm>
            <a:off x="3886200" y="5459360"/>
            <a:ext cx="1524000" cy="445533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D2DC8B-50B0-50A8-31BF-9227CA5210D0}"/>
              </a:ext>
            </a:extLst>
          </p:cNvPr>
          <p:cNvSpPr/>
          <p:nvPr/>
        </p:nvSpPr>
        <p:spPr>
          <a:xfrm>
            <a:off x="11811000" y="6221359"/>
            <a:ext cx="5715000" cy="598541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B0039-C439-A329-D114-3DDBB844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EF06952-E3DC-ED64-B013-C43A2A1D2B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4B3591-93FB-BE79-7830-E04CB228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4CD9FC-15CB-B9A8-0E7C-06FB58992F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1E67DB-CDB7-473D-CE3B-4E78EF1C7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C91FB8E-1921-FFFE-BDD8-191E5B4BE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4C3F705-0C41-254A-E0D4-C2614F64D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5C8D219-344A-D7E9-A1AA-FC8FDFD19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36F5738-12F9-319C-DCDD-13FE70D8B8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F7DB6AB-E8A4-E21E-ACFB-0534E4EE23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53B069E-A4C6-8032-697C-AB7F685DE4B3}"/>
              </a:ext>
            </a:extLst>
          </p:cNvPr>
          <p:cNvSpPr txBox="1"/>
          <p:nvPr/>
        </p:nvSpPr>
        <p:spPr>
          <a:xfrm>
            <a:off x="2806700" y="2641600"/>
            <a:ext cx="26797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8C915-EBF0-DAE9-2C4C-077FD8E1EDFF}"/>
              </a:ext>
            </a:extLst>
          </p:cNvPr>
          <p:cNvSpPr txBox="1"/>
          <p:nvPr/>
        </p:nvSpPr>
        <p:spPr>
          <a:xfrm>
            <a:off x="6858000" y="2668814"/>
            <a:ext cx="6977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SVM(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Vector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7DD2520-25E3-AA5E-0EA1-B2C13D65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06800"/>
            <a:ext cx="7975385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" name="TextBox 14">
            <a:extLst>
              <a:ext uri="{FF2B5EF4-FFF2-40B4-BE49-F238E27FC236}">
                <a16:creationId xmlns:a16="http://schemas.microsoft.com/office/drawing/2014/main" id="{47F5AC4D-4DB9-E3DF-8E5A-66B50FD79AA0}"/>
              </a:ext>
            </a:extLst>
          </p:cNvPr>
          <p:cNvSpPr txBox="1"/>
          <p:nvPr/>
        </p:nvSpPr>
        <p:spPr>
          <a:xfrm>
            <a:off x="9575585" y="75057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400" b="1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0.90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높은 예측력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SVM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모델이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vs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잘 구분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66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08A7-96BD-6FDC-D978-9B4B9CC52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DD7AAB9-B966-E2A6-53EB-60AD114DAD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2D50207-311F-5A48-734A-FB5C708C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6412A00-E7B9-70AE-EBEB-6609B124BB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0D98F5B-FF59-20FE-2F6A-D674DA2CD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40D5F3C-2430-CDBD-CECB-5AED00CAA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2C66DE1-CB5F-722F-A10E-021200851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FBC9B4C-60CE-5D14-EB78-C6ABA8131A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2915CD4-4340-3CCB-9D06-142CB4D03E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95657C1-1115-6563-421A-4204E4CEB0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72D5968-BFA6-1D16-F15C-DE55AB02F199}"/>
              </a:ext>
            </a:extLst>
          </p:cNvPr>
          <p:cNvSpPr txBox="1"/>
          <p:nvPr/>
        </p:nvSpPr>
        <p:spPr>
          <a:xfrm>
            <a:off x="2806700" y="2641600"/>
            <a:ext cx="26797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5B7ED-AE54-29EE-B56B-0D169D91A1D3}"/>
              </a:ext>
            </a:extLst>
          </p:cNvPr>
          <p:cNvSpPr txBox="1"/>
          <p:nvPr/>
        </p:nvSpPr>
        <p:spPr>
          <a:xfrm>
            <a:off x="6858000" y="2668814"/>
            <a:ext cx="6977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SVM(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Vector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3AA13FB-2A1B-7421-AF0A-B25C48BF3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4536"/>
              </p:ext>
            </p:extLst>
          </p:nvPr>
        </p:nvGraphicFramePr>
        <p:xfrm>
          <a:off x="2817586" y="3733800"/>
          <a:ext cx="12193814" cy="31934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92614">
                  <a:extLst>
                    <a:ext uri="{9D8B030D-6E8A-4147-A177-3AD203B41FA5}">
                      <a16:colId xmlns:a16="http://schemas.microsoft.com/office/drawing/2014/main" val="4237567812"/>
                    </a:ext>
                  </a:extLst>
                </a:gridCol>
                <a:gridCol w="2362926">
                  <a:extLst>
                    <a:ext uri="{9D8B030D-6E8A-4147-A177-3AD203B41FA5}">
                      <a16:colId xmlns:a16="http://schemas.microsoft.com/office/drawing/2014/main" val="4048094924"/>
                    </a:ext>
                  </a:extLst>
                </a:gridCol>
                <a:gridCol w="2477770">
                  <a:extLst>
                    <a:ext uri="{9D8B030D-6E8A-4147-A177-3AD203B41FA5}">
                      <a16:colId xmlns:a16="http://schemas.microsoft.com/office/drawing/2014/main" val="2267678268"/>
                    </a:ext>
                  </a:extLst>
                </a:gridCol>
                <a:gridCol w="2477770">
                  <a:extLst>
                    <a:ext uri="{9D8B030D-6E8A-4147-A177-3AD203B41FA5}">
                      <a16:colId xmlns:a16="http://schemas.microsoft.com/office/drawing/2014/main" val="2910834253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799793370"/>
                    </a:ext>
                  </a:extLst>
                </a:gridCol>
              </a:tblGrid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클래스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정밀도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Precision)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재현율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Recall)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 </a:t>
                      </a:r>
                      <a:r>
                        <a:rPr lang="ko-KR" altLang="en-US" b="1"/>
                        <a:t>점수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F1-score)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/>
                        <a:t>샘플 수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Support)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903313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 err="1"/>
                        <a:t>비인기곡</a:t>
                      </a:r>
                      <a:r>
                        <a:rPr lang="ko-KR" altLang="en-US" sz="2400" b="1" dirty="0"/>
                        <a:t> </a:t>
                      </a:r>
                      <a:r>
                        <a:rPr lang="en-US" altLang="ko-KR" sz="2400" b="1" dirty="0"/>
                        <a:t>(0)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100</a:t>
                      </a:r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80140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인기곡 </a:t>
                      </a:r>
                      <a:r>
                        <a:rPr lang="en-US" altLang="ko-KR" sz="2400" b="1"/>
                        <a:t>(1)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99</a:t>
                      </a:r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705976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endParaRPr lang="en-US" altLang="ko-K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103328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/>
                        <a:t>정확도 </a:t>
                      </a:r>
                      <a:r>
                        <a:rPr lang="en-US" altLang="ko-KR" sz="2400" b="1" dirty="0"/>
                        <a:t>(</a:t>
                      </a:r>
                      <a:r>
                        <a:rPr lang="en-US" sz="2400" b="1" dirty="0"/>
                        <a:t>Accuracy)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>
                          <a:highlight>
                            <a:srgbClr val="FFFF00"/>
                          </a:highlight>
                        </a:rPr>
                        <a:t>0.81</a:t>
                      </a:r>
                      <a:endParaRPr lang="ko-KR" altLang="en-US" sz="24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199</a:t>
                      </a:r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061798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Macro </a:t>
                      </a:r>
                      <a:r>
                        <a:rPr lang="ko-KR" altLang="en-US" sz="2400" b="1"/>
                        <a:t>평균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199</a:t>
                      </a:r>
                      <a:endParaRPr lang="en-US" altLang="ko-KR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909317"/>
                  </a:ext>
                </a:extLst>
              </a:tr>
              <a:tr h="4502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/>
                        <a:t>가중 평균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dirty="0"/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4006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F233D75-E705-B48B-DA7D-2A9EF645A34A}"/>
              </a:ext>
            </a:extLst>
          </p:cNvPr>
          <p:cNvSpPr txBox="1"/>
          <p:nvPr/>
        </p:nvSpPr>
        <p:spPr>
          <a:xfrm>
            <a:off x="2817586" y="7264806"/>
            <a:ext cx="115842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(0)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정밀도 0.86: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비인기곡이라고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예측했을 때, 실제로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비율이 높음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재현율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0.75: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대부분의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비인기곡을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안정적으로 예측하며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 성능은 준수한 수준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(1)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정밀도 0.78: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예측된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중 실제로도 </a:t>
            </a:r>
            <a:r>
              <a:rPr lang="ko-KR" altLang="en-US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인기곡일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가능성이 높아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신뢰도 있는 예측을 보임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재현율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0.88: 실제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인기곡은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대부분 잘 잡아냄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A4C7C-53E9-9EED-5589-76FC6AB7EE77}"/>
              </a:ext>
            </a:extLst>
          </p:cNvPr>
          <p:cNvSpPr txBox="1"/>
          <p:nvPr/>
        </p:nvSpPr>
        <p:spPr>
          <a:xfrm>
            <a:off x="10136414" y="7046777"/>
            <a:ext cx="5334000" cy="41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F1-score 0.80~0.82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균형 잡힌 예측 성능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42A00F-0F4E-4A54-5437-18F8E065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86" y="2167603"/>
            <a:ext cx="8940303" cy="71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3700" y="4000500"/>
            <a:ext cx="6172200" cy="4178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806700" y="2641600"/>
            <a:ext cx="26797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r>
              <a:rPr 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36000" y="4495800"/>
            <a:ext cx="79375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본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프로젝트는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곡의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오디오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피처</a:t>
            </a:r>
          </a:p>
          <a:p>
            <a:pPr lvl="0" algn="ctr">
              <a:lnSpc>
                <a:spcPct val="87149"/>
              </a:lnSpc>
            </a:pP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danceability, energy, valence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기반으로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</a:t>
            </a:r>
            <a:r>
              <a:rPr lang="en-US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여부를</a:t>
            </a:r>
            <a:r>
              <a:rPr lang="en-US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예측하는</a:t>
            </a:r>
            <a:r>
              <a:rPr lang="en-US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모델을</a:t>
            </a:r>
            <a:r>
              <a:rPr lang="en-US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2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</a:t>
            </a:r>
            <a:endParaRPr lang="ko-KR" sz="3000" b="0" i="0" u="none" strike="noStrike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458200" y="6743700"/>
            <a:ext cx="8293100" cy="93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곡의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오디오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특성만으로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여부를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예측하는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</a:p>
          <a:p>
            <a:pPr lvl="0" algn="ctr">
              <a:lnSpc>
                <a:spcPct val="87149"/>
              </a:lnSpc>
            </a:pPr>
            <a:r>
              <a:rPr lang="ko-KR" sz="30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머신러닝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모델을</a:t>
            </a:r>
            <a:r>
              <a:rPr lang="en-US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59FE-EC37-4E2A-B0B0-A49A39ADE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1CC914-A8F6-08FD-2704-A4DA70B5B1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D373BD-9E3A-BE70-0A74-CE9E1241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3251E3F-F3AE-DA35-FF60-4DD5E9CF62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D74796B-7950-A4A6-29F4-5ECB0FF38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AEACE9B-8A3E-E47E-9ACA-290D3035C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4D34DD-A467-5E1C-C42D-33BEC2471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00CED7E-7F8C-114C-B38B-2D7D6B41E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2506026-33AA-92FF-CDAC-1794867E93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F4C5EB7-18C4-52BD-1936-A05BF348C3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F772127-E38D-B5F0-8E81-8205ECA7AB8A}"/>
              </a:ext>
            </a:extLst>
          </p:cNvPr>
          <p:cNvSpPr txBox="1"/>
          <p:nvPr/>
        </p:nvSpPr>
        <p:spPr>
          <a:xfrm>
            <a:off x="2806700" y="2641600"/>
            <a:ext cx="26797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08621-0CAA-B3AE-B7E0-D61008AAE420}"/>
              </a:ext>
            </a:extLst>
          </p:cNvPr>
          <p:cNvSpPr txBox="1"/>
          <p:nvPr/>
        </p:nvSpPr>
        <p:spPr>
          <a:xfrm>
            <a:off x="6858000" y="2639080"/>
            <a:ext cx="6977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SVM(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Vector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Machine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28326DB-5C81-C06B-94BD-AE2C1CB2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2" y="3390900"/>
            <a:ext cx="7953375" cy="59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891FD1-F047-4D1B-B49B-DD2FC60D6C33}"/>
              </a:ext>
            </a:extLst>
          </p:cNvPr>
          <p:cNvSpPr txBox="1"/>
          <p:nvPr/>
        </p:nvSpPr>
        <p:spPr>
          <a:xfrm>
            <a:off x="4135664" y="9639300"/>
            <a:ext cx="1035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1F1F1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결정경계는 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loudness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</a:t>
            </a:r>
            <a:r>
              <a:rPr lang="en-US" altLang="ko-KR" sz="2400" b="0" i="0" dirty="0">
                <a:solidFill>
                  <a:srgbClr val="1F1F1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energy </a:t>
            </a:r>
            <a:r>
              <a:rPr lang="ko-KR" altLang="en-US" sz="2400" b="0" i="0" dirty="0">
                <a:solidFill>
                  <a:srgbClr val="1F1F1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이렇게 두 변수 사이에서 가장 잘 구분됨</a:t>
            </a:r>
          </a:p>
        </p:txBody>
      </p:sp>
    </p:spTree>
    <p:extLst>
      <p:ext uri="{BB962C8B-B14F-4D97-AF65-F5344CB8AC3E}">
        <p14:creationId xmlns:p14="http://schemas.microsoft.com/office/powerpoint/2010/main" val="3066647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00959-14A1-BC27-626A-D2A5114B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FB35C5-2C69-5F31-0F66-D59ABC680C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37C2D0B-29F1-A44B-0672-46FC5D09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5ADCC4B-A4FE-0A74-45EF-16C3ED2738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C196BC9-81B2-87FE-D8FF-E147022B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5A89FD6-7A36-3C57-8587-9911C197B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3C06BE4-6FFE-76F9-CED6-82401DE8D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156376A-80FD-AE33-223F-3142C9A6C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483B080-4B58-F216-5D94-2C4547B7B7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5DC85C7-F59C-1A54-1DBE-DE8BC369EB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2F29420-E04C-E425-8BE2-1E2A36BCE9C2}"/>
              </a:ext>
            </a:extLst>
          </p:cNvPr>
          <p:cNvSpPr txBox="1"/>
          <p:nvPr/>
        </p:nvSpPr>
        <p:spPr>
          <a:xfrm>
            <a:off x="2454729" y="2482850"/>
            <a:ext cx="35052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87149"/>
              </a:lnSpc>
            </a:pP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 모델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(AUC / F1-score)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</a:t>
            </a:r>
          </a:p>
          <a:p>
            <a:pPr lvl="0" algn="ctr">
              <a:lnSpc>
                <a:spcPct val="87149"/>
              </a:lnSpc>
            </a:pPr>
            <a:endParaRPr lang="ko-KR" sz="5400" b="1" i="0" u="none" strike="noStrike" dirty="0">
              <a:solidFill>
                <a:srgbClr val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062DB3-EF95-263C-E9A7-3C572884B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80329"/>
              </p:ext>
            </p:extLst>
          </p:nvPr>
        </p:nvGraphicFramePr>
        <p:xfrm>
          <a:off x="1953986" y="4217432"/>
          <a:ext cx="14604999" cy="34221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68333">
                  <a:extLst>
                    <a:ext uri="{9D8B030D-6E8A-4147-A177-3AD203B41FA5}">
                      <a16:colId xmlns:a16="http://schemas.microsoft.com/office/drawing/2014/main" val="975974085"/>
                    </a:ext>
                  </a:extLst>
                </a:gridCol>
                <a:gridCol w="4868333">
                  <a:extLst>
                    <a:ext uri="{9D8B030D-6E8A-4147-A177-3AD203B41FA5}">
                      <a16:colId xmlns:a16="http://schemas.microsoft.com/office/drawing/2014/main" val="3223537323"/>
                    </a:ext>
                  </a:extLst>
                </a:gridCol>
                <a:gridCol w="4868333">
                  <a:extLst>
                    <a:ext uri="{9D8B030D-6E8A-4147-A177-3AD203B41FA5}">
                      <a16:colId xmlns:a16="http://schemas.microsoft.com/office/drawing/2014/main" val="1736939193"/>
                    </a:ext>
                  </a:extLst>
                </a:gridCol>
              </a:tblGrid>
              <a:tr h="6844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b="1" dirty="0"/>
                        <a:t>모델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AUC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F1-score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318357"/>
                  </a:ext>
                </a:extLst>
              </a:tr>
              <a:tr h="6844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/>
                        <a:t>0.820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41253"/>
                  </a:ext>
                </a:extLst>
              </a:tr>
              <a:tr h="6844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/>
                        <a:t>0.857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4652"/>
                  </a:ext>
                </a:extLst>
              </a:tr>
              <a:tr h="684439"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069515"/>
                  </a:ext>
                </a:extLst>
              </a:tr>
              <a:tr h="684439">
                <a:tc>
                  <a:txBody>
                    <a:bodyPr/>
                    <a:lstStyle/>
                    <a:p>
                      <a:pPr algn="ctr"/>
                      <a:r>
                        <a:rPr lang="en-US" sz="3200" b="1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/>
                        <a:t>0.825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3295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03430A0-B805-0ED7-064B-6EA237D991EB}"/>
              </a:ext>
            </a:extLst>
          </p:cNvPr>
          <p:cNvSpPr txBox="1"/>
          <p:nvPr/>
        </p:nvSpPr>
        <p:spPr>
          <a:xfrm>
            <a:off x="13195300" y="3771900"/>
            <a:ext cx="374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※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소수점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자리로 반올림해 정리</a:t>
            </a:r>
          </a:p>
        </p:txBody>
      </p:sp>
      <p:sp useBgFill="1">
        <p:nvSpPr>
          <p:cNvPr id="22" name="TextBox 21">
            <a:extLst>
              <a:ext uri="{FF2B5EF4-FFF2-40B4-BE49-F238E27FC236}">
                <a16:creationId xmlns:a16="http://schemas.microsoft.com/office/drawing/2014/main" id="{10BC9C75-6339-17B0-CF24-E0B92A24D193}"/>
              </a:ext>
            </a:extLst>
          </p:cNvPr>
          <p:cNvSpPr txBox="1"/>
          <p:nvPr/>
        </p:nvSpPr>
        <p:spPr>
          <a:xfrm>
            <a:off x="3506106" y="7810500"/>
            <a:ext cx="122545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32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 가지 모델 중 </a:t>
            </a:r>
            <a:r>
              <a:rPr lang="ko-KR" altLang="en-US" sz="24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XGBoost가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AUC와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F1 모두에서 가장 우수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성능을 보였음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Random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Forest는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F1-score 기준으로 가장 뛰어나, </a:t>
            </a:r>
            <a:r>
              <a:rPr lang="ko-KR" altLang="en-US" sz="24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예측 활용에 강점</a:t>
            </a:r>
            <a:endParaRPr lang="en-US" altLang="ko-KR" sz="2400" dirty="0">
              <a:highlight>
                <a:srgbClr val="FFFF0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전체적으로 모든 모델이 AUC 0.87 이상, F1 0.82 이상으로 높은 예측 성능을 기록함</a:t>
            </a:r>
          </a:p>
        </p:txBody>
      </p:sp>
    </p:spTree>
    <p:extLst>
      <p:ext uri="{BB962C8B-B14F-4D97-AF65-F5344CB8AC3E}">
        <p14:creationId xmlns:p14="http://schemas.microsoft.com/office/powerpoint/2010/main" val="152831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896100"/>
          </a:xfrm>
          <a:prstGeom prst="rect">
            <a:avLst/>
          </a:prstGeom>
          <a:effectLst>
            <a:outerShdw blurRad="236525" dist="159044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61976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6616700"/>
            <a:ext cx="2844800" cy="2400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0" y="3937000"/>
            <a:ext cx="2184400" cy="19431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590800" y="2656114"/>
            <a:ext cx="5867400" cy="66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ko-KR" altLang="en-US" sz="32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연구 방향 및 활용방안</a:t>
            </a:r>
            <a:endParaRPr lang="ko-KR" sz="32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724400" y="3924300"/>
            <a:ext cx="76454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고도화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24400" y="4508500"/>
            <a:ext cx="12306300" cy="185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7149"/>
              </a:lnSpc>
              <a:buClr>
                <a:srgbClr val="000000"/>
              </a:buClr>
            </a:pP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다양한 오디오 특성 추가 고려</a:t>
            </a:r>
          </a:p>
          <a:p>
            <a:pPr lvl="0">
              <a:lnSpc>
                <a:spcPct val="87149"/>
              </a:lnSpc>
              <a:buClr>
                <a:srgbClr val="000000"/>
              </a:buClr>
            </a:pP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사용한 피처 외에 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key, mode, lyrics sentiment, genre encoding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확장 가능</a:t>
            </a:r>
          </a:p>
          <a:p>
            <a:pPr lvl="0">
              <a:lnSpc>
                <a:spcPct val="87149"/>
              </a:lnSpc>
              <a:buClr>
                <a:srgbClr val="000000"/>
              </a:buClr>
            </a:pP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 이외의 메타데이터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발매 연도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아티스트 인기도 등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고려하면 예측력 향상 기대</a:t>
            </a:r>
          </a:p>
          <a:p>
            <a:pPr marL="342900" lvl="0" indent="-342900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endParaRPr lang="ko-KR" altLang="en-US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0">
              <a:lnSpc>
                <a:spcPct val="87149"/>
              </a:lnSpc>
              <a:buClr>
                <a:srgbClr val="000000"/>
              </a:buClr>
            </a:pP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 기반 분석 추가</a:t>
            </a:r>
          </a:p>
          <a:p>
            <a:pPr lvl="0">
              <a:lnSpc>
                <a:spcPct val="87149"/>
              </a:lnSpc>
              <a:buClr>
                <a:srgbClr val="000000"/>
              </a:buClr>
            </a:pP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 트렌드는 시간이 지남에 따라 변하므로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연도별</a:t>
            </a:r>
            <a:r>
              <a: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계절별 인기 요인 분석도 유의미함</a:t>
            </a:r>
            <a:endParaRPr lang="ko-KR" sz="2200" b="0" i="0" u="none" strike="noStrike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86300" y="7073900"/>
            <a:ext cx="8890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신곡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기획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전략</a:t>
            </a:r>
            <a:r>
              <a:rPr lang="en-US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0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수립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86300" y="7696200"/>
            <a:ext cx="105029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오디오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피처만으로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인기도를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</a:t>
            </a: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홍보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예산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배분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플레이리스트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우선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배치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A&amp;R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전략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수립에</a:t>
            </a:r>
            <a:r>
              <a:rPr lang="en-US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2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5EB4-8C00-D230-A025-7A4845D9A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4A8C98-E7D4-416F-7274-AF71A5B1FF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E59FFB7-EF90-514C-23DB-6F436257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4D23168-C79F-AD25-2166-F701B9CD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341B78E-50A7-2F46-CE95-5B674ECA3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523B7A-5970-FAF4-0AB6-A65694F6A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8877C2D-39FD-42C7-FB1F-13C536CBF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7D5F294-E353-51D5-40AF-78FB4EEB0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4E395FA-BB65-2A13-3A82-8F9C2774CC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F42CB48-09A0-DDAD-D640-0590E53401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181DE7A-1983-D2B6-90D4-61229239A9C0}"/>
              </a:ext>
            </a:extLst>
          </p:cNvPr>
          <p:cNvSpPr txBox="1"/>
          <p:nvPr/>
        </p:nvSpPr>
        <p:spPr>
          <a:xfrm>
            <a:off x="2438400" y="2641600"/>
            <a:ext cx="3276600" cy="29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r>
              <a:rPr lang="en-US" alt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 descr="[사진=와이즈앱·리테일]">
            <a:extLst>
              <a:ext uri="{FF2B5EF4-FFF2-40B4-BE49-F238E27FC236}">
                <a16:creationId xmlns:a16="http://schemas.microsoft.com/office/drawing/2014/main" id="{64259453-9A5C-1342-BB06-59BD1A42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50" y="2671882"/>
            <a:ext cx="6070600" cy="690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37B381-61D8-1F26-7A87-5F3DF097E677}"/>
              </a:ext>
            </a:extLst>
          </p:cNvPr>
          <p:cNvSpPr txBox="1"/>
          <p:nvPr/>
        </p:nvSpPr>
        <p:spPr>
          <a:xfrm>
            <a:off x="1827666" y="5285244"/>
            <a:ext cx="6409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음악 스트리밍 앱 시장에서 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스포티파이 이용자가 크게 늘어남</a:t>
            </a:r>
            <a:endParaRPr lang="en-US" altLang="ko-KR" sz="28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스포티파이의 경우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월간 사용자 기준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위에 불과했으나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사이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위로 급속한 성장세</a:t>
            </a:r>
            <a:endParaRPr lang="ko-KR" altLang="en-US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06E01-65AB-8571-552E-8A415FB28C53}"/>
              </a:ext>
            </a:extLst>
          </p:cNvPr>
          <p:cNvSpPr txBox="1"/>
          <p:nvPr/>
        </p:nvSpPr>
        <p:spPr>
          <a:xfrm>
            <a:off x="12344400" y="970847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사진출처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와이즈앱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리테일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1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2806700" y="2641600"/>
            <a:ext cx="26797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소개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84325" y="8011888"/>
            <a:ext cx="69215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Kaggle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공개된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Spotify Tracks  Dataset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75750" y="8331200"/>
            <a:ext cx="79629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오디오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피처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danceability, energy, valence,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acousticness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tempo, liveness,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instrumentalness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speechiness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loudness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등을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보유하고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있으며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변수는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"</a:t>
            </a:r>
            <a:r>
              <a:rPr lang="en-US" sz="2000" b="0" i="0" u="none" strike="noStrike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popularity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예정</a:t>
            </a:r>
            <a:r>
              <a:rPr lang="en-US" sz="20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10700" y="7429500"/>
            <a:ext cx="7493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113,637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ko-KR" sz="24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곡</a:t>
            </a:r>
            <a:r>
              <a:rPr lang="en-US" sz="24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</a:t>
            </a:r>
            <a:r>
              <a:rPr lang="en-US" altLang="ko-KR" sz="24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</a:t>
            </a:r>
            <a:r>
              <a:rPr lang="en-US" sz="24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 </a:t>
            </a:r>
          </a:p>
          <a:p>
            <a:pPr lvl="0" algn="ctr">
              <a:lnSpc>
                <a:spcPct val="87149"/>
              </a:lnSpc>
            </a:pPr>
            <a:r>
              <a:rPr lang="ko-KR" altLang="en-US" sz="24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</a:t>
            </a:r>
            <a:r>
              <a:rPr lang="en-US" altLang="ko-KR" sz="24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995</a:t>
            </a:r>
            <a:r>
              <a:rPr lang="ko-KR" altLang="en-US" sz="24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</a:t>
            </a:r>
            <a:r>
              <a:rPr lang="en-US" sz="2400" b="0" i="0" u="none" strike="noStrike" dirty="0">
                <a:solidFill>
                  <a:srgbClr val="000000"/>
                </a:solidFill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K-POP </a:t>
            </a:r>
            <a:r>
              <a:rPr lang="ko-KR" sz="2400" b="0" i="0" u="none" strike="noStrike" dirty="0">
                <a:solidFill>
                  <a:srgbClr val="000000"/>
                </a:solidFill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만을</a:t>
            </a:r>
            <a:r>
              <a:rPr lang="en-US" sz="2400" b="0" i="0" u="none" strike="noStrike" dirty="0">
                <a:solidFill>
                  <a:srgbClr val="000000"/>
                </a:solidFill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A3BA25-D4E7-8561-1533-7866B478B7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8032" y="4379687"/>
            <a:ext cx="6750286" cy="25799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BD9E29-E080-05AB-FEC1-41CE132EF0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0" y="4431501"/>
            <a:ext cx="7771304" cy="2439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306" y="2603500"/>
            <a:ext cx="16459200" cy="7226300"/>
          </a:xfrm>
          <a:prstGeom prst="rect">
            <a:avLst/>
          </a:prstGeom>
          <a:effectLst>
            <a:outerShdw blurRad="259713" dist="166658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500" y="2324100"/>
            <a:ext cx="61976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2667000" y="2616200"/>
            <a:ext cx="47371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1400" y="6413500"/>
            <a:ext cx="27051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</a:t>
            </a:r>
            <a:r>
              <a:rPr lang="en-US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11400" y="3784600"/>
            <a:ext cx="7416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EDA (Exploratory Data Analysis)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11400" y="4356100"/>
            <a:ext cx="70612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변수별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분포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시각화를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통해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경향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파악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(popularity)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분포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이상값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결측값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탐색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11400" y="7099300"/>
            <a:ext cx="9093200" cy="2095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결측값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제거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대체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범주형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불필요한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제거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스케일링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표준화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StandardScaler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적용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이진화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44100" y="3784600"/>
            <a:ext cx="228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3. </a:t>
            </a:r>
            <a:r>
              <a:rPr lang="ko-KR" sz="2500" b="1" i="0" u="none" strike="noStrike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25216" y="4114800"/>
            <a:ext cx="3670300" cy="226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1" algn="l">
              <a:lnSpc>
                <a:spcPct val="87149"/>
              </a:lnSpc>
            </a:pPr>
            <a:endParaRPr lang="en-US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Random Forest</a:t>
            </a: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endParaRPr lang="en-US" sz="2100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Logistic Regression</a:t>
            </a:r>
          </a:p>
          <a:p>
            <a:pPr marL="342900" indent="-342900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endParaRPr lang="en-US" alt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XGBoost</a:t>
            </a:r>
            <a:endParaRPr lang="en-US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endParaRPr lang="en-US" sz="2100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SVM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44100" y="6934200"/>
            <a:ext cx="228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7149"/>
              </a:lnSpc>
            </a:pPr>
            <a:r>
              <a:rPr lang="en-US" sz="25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4. </a:t>
            </a:r>
            <a:r>
              <a:rPr lang="ko-KR" sz="25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</a:t>
            </a:r>
            <a:r>
              <a:rPr lang="en-US" sz="25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5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평가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20300" y="7505700"/>
            <a:ext cx="6477000" cy="2095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Accuracy: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정확도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Precision: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예측된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비율</a:t>
            </a:r>
          </a:p>
          <a:p>
            <a:pPr lvl="1" algn="l">
              <a:lnSpc>
                <a:spcPct val="87149"/>
              </a:lnSpc>
            </a:pPr>
            <a:endParaRPr lang="ko-KR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Recall: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맞춘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비율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sz="2100" b="0" i="0" u="none" strike="noStrike" dirty="0" err="1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재현율</a:t>
            </a:r>
            <a:r>
              <a:rPr lang="en-US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lvl="0" indent="-342900" algn="l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endParaRPr lang="en-US" sz="2100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lvl="0" indent="-342900">
              <a:lnSpc>
                <a:spcPct val="871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100" b="0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F1-score: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정밀도와 재현율의 균형을 나타내는 지표</a:t>
            </a:r>
            <a:endParaRPr lang="en-US" sz="2100" b="0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 useBgFill="1">
        <p:nvSpPr>
          <p:cNvPr id="20" name="TextBox 19">
            <a:extLst>
              <a:ext uri="{FF2B5EF4-FFF2-40B4-BE49-F238E27FC236}">
                <a16:creationId xmlns:a16="http://schemas.microsoft.com/office/drawing/2014/main" id="{A5E9A13B-7ACC-F0FE-B90A-5C4020C62572}"/>
              </a:ext>
            </a:extLst>
          </p:cNvPr>
          <p:cNvSpPr txBox="1"/>
          <p:nvPr/>
        </p:nvSpPr>
        <p:spPr>
          <a:xfrm>
            <a:off x="9307666" y="542657"/>
            <a:ext cx="5105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역할분담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</a:p>
          <a:p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EDA,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조하영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심민기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모델링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성능평가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정현우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김혜원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5B0F0-50B9-2F3C-65BE-8F6A8258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0FCBC2E-4E36-C461-C015-13803ECA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9C5A49B-28FD-91B5-A72F-3835EB39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2137CC-7B93-A151-A769-3747D22BF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9DAAFCC-343C-2B3B-680E-BE8E8CF04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CE32792-93E4-DDC9-6802-2E53572A9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0820ED-69EB-955B-7DD7-714BA884E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2D46191-1CCE-32B1-7469-74243E792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3FAF081-67D0-383E-28B3-E197ABC76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300" y="26416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4A37343-011A-A1FA-DC4F-7F93D614F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1E6ADC0-F0DB-A3B3-B26F-B852EBD8FB9B}"/>
              </a:ext>
            </a:extLst>
          </p:cNvPr>
          <p:cNvSpPr txBox="1"/>
          <p:nvPr/>
        </p:nvSpPr>
        <p:spPr>
          <a:xfrm>
            <a:off x="2463800" y="2616199"/>
            <a:ext cx="3403600" cy="48667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87149"/>
              </a:lnSpc>
            </a:pPr>
            <a:r>
              <a:rPr lang="en-US" altLang="ko-KR" sz="3800" b="1" i="0" u="none" strike="noStrike" dirty="0">
                <a:solidFill>
                  <a:srgbClr val="0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EDA</a:t>
            </a:r>
            <a:endParaRPr lang="ko-KR" sz="3800" b="1" i="0" u="none" strike="noStrike" dirty="0">
              <a:solidFill>
                <a:srgbClr val="0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93B95BB-21BF-2092-21C4-B8E963375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" y="4076700"/>
            <a:ext cx="16376285" cy="1879600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F46158DB-40B6-1142-9469-35DAE56DD67D}"/>
              </a:ext>
            </a:extLst>
          </p:cNvPr>
          <p:cNvSpPr/>
          <p:nvPr/>
        </p:nvSpPr>
        <p:spPr>
          <a:xfrm>
            <a:off x="1219200" y="4305300"/>
            <a:ext cx="3276600" cy="3810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5E8F1E4F-C400-982D-F437-D21503A4DB7C}"/>
              </a:ext>
            </a:extLst>
          </p:cNvPr>
          <p:cNvSpPr/>
          <p:nvPr/>
        </p:nvSpPr>
        <p:spPr>
          <a:xfrm>
            <a:off x="12268200" y="4330700"/>
            <a:ext cx="838200" cy="3556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50A40297-E951-1872-C273-BF41521A3B9E}"/>
              </a:ext>
            </a:extLst>
          </p:cNvPr>
          <p:cNvSpPr/>
          <p:nvPr/>
        </p:nvSpPr>
        <p:spPr>
          <a:xfrm>
            <a:off x="16208557" y="4292600"/>
            <a:ext cx="1009285" cy="3937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71547-4835-82AC-A4AC-FC3B514BD85C}"/>
              </a:ext>
            </a:extLst>
          </p:cNvPr>
          <p:cNvSpPr txBox="1"/>
          <p:nvPr/>
        </p:nvSpPr>
        <p:spPr>
          <a:xfrm>
            <a:off x="3530600" y="6336268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highlight>
                  <a:srgbClr val="F5BFA3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 없는 컬럼은 제거</a:t>
            </a:r>
            <a:endParaRPr lang="en-US" altLang="ko-KR" sz="2400" dirty="0">
              <a:highlight>
                <a:srgbClr val="F5BFA3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track_id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", "artists", "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album_name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", "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track_name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", "track_genre","</a:t>
            </a:r>
            <a:r>
              <a:rPr lang="en-US" altLang="ko-KR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instrumentalness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8F34C56-6125-A75A-63FD-279A4F01CB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999" y="7717569"/>
            <a:ext cx="16376286" cy="1578831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8767A739-5F30-857A-4B6E-49088B6B1696}"/>
              </a:ext>
            </a:extLst>
          </p:cNvPr>
          <p:cNvSpPr/>
          <p:nvPr/>
        </p:nvSpPr>
        <p:spPr>
          <a:xfrm>
            <a:off x="1333499" y="7687579"/>
            <a:ext cx="15846242" cy="43639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56440-CE1B-8539-4A59-1440F55636B7}"/>
              </a:ext>
            </a:extLst>
          </p:cNvPr>
          <p:cNvSpPr txBox="1"/>
          <p:nvPr/>
        </p:nvSpPr>
        <p:spPr>
          <a:xfrm>
            <a:off x="876300" y="3590673"/>
            <a:ext cx="15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Before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405EE9-1A99-7FE4-3740-2B55F6E7E69A}"/>
              </a:ext>
            </a:extLst>
          </p:cNvPr>
          <p:cNvSpPr txBox="1"/>
          <p:nvPr/>
        </p:nvSpPr>
        <p:spPr>
          <a:xfrm>
            <a:off x="914400" y="7159269"/>
            <a:ext cx="15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After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75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08DF2-8C2F-ACC9-DC10-359D01AB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D4386E-C579-4D42-7B99-D5820E43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A9C007F-5E16-68FA-0391-2DA7DFA8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6309EFF-38F2-DAD4-28B4-51C71F0D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7EB8FEA-63B0-202F-47BC-FB76123E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EAD585-B349-D4B9-C9E2-B4B775CAC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15795C9-4F51-EE38-33AA-D0FC16B6D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FA7C9B-DEE5-4443-5D88-C0A0D0DA7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457FD28-6027-BA23-776E-4D92AD822E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FA771E3-6B8A-3296-DF8F-7799C8DEE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5B2E0FE-E0AE-16E9-FEE9-379C59CFD879}"/>
              </a:ext>
            </a:extLst>
          </p:cNvPr>
          <p:cNvSpPr txBox="1"/>
          <p:nvPr/>
        </p:nvSpPr>
        <p:spPr>
          <a:xfrm>
            <a:off x="2476500" y="2692400"/>
            <a:ext cx="3505200" cy="5460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타겟변수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분포 확인 및 이진분류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BDE534-C887-4FFD-7579-E34DDAE05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229653"/>
            <a:ext cx="75247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8E430E-409D-2C37-F6BC-1F7D7981F8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4311168"/>
            <a:ext cx="5899150" cy="389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DCAD0B-7BC3-3B2E-71A8-208339A5FB75}"/>
              </a:ext>
            </a:extLst>
          </p:cNvPr>
          <p:cNvSpPr txBox="1"/>
          <p:nvPr/>
        </p:nvSpPr>
        <p:spPr>
          <a:xfrm>
            <a:off x="1981200" y="3740642"/>
            <a:ext cx="370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인기도 점수 분포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75F91-F6F4-1781-3AE2-2F284A971FCD}"/>
              </a:ext>
            </a:extLst>
          </p:cNvPr>
          <p:cNvSpPr txBox="1"/>
          <p:nvPr/>
        </p:nvSpPr>
        <p:spPr>
          <a:xfrm>
            <a:off x="10363200" y="377142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 클래스 비율 시각화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BEF55-C4BF-B870-54C6-95F995E145A2}"/>
              </a:ext>
            </a:extLst>
          </p:cNvPr>
          <p:cNvSpPr txBox="1"/>
          <p:nvPr/>
        </p:nvSpPr>
        <p:spPr>
          <a:xfrm>
            <a:off x="9671050" y="8293437"/>
            <a:ext cx="6864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인기도</a:t>
            </a:r>
            <a:r>
              <a:rPr lang="en-US" altLang="ko-KR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(popularity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점수 분포를 시각화해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기준값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설정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</a:t>
            </a:r>
            <a:r>
              <a:rPr lang="ko-KR" altLang="en-US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 이상을 </a:t>
            </a:r>
            <a:r>
              <a:rPr lang="ko-KR" altLang="en-US" sz="20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인기곡</a:t>
            </a:r>
            <a:r>
              <a:rPr lang="en-US" altLang="ko-KR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(1), </a:t>
            </a:r>
            <a:r>
              <a:rPr lang="ko-KR" altLang="en-US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미만은 </a:t>
            </a:r>
            <a:r>
              <a:rPr lang="ko-KR" altLang="en-US" sz="2000" dirty="0" err="1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비인기곡</a:t>
            </a:r>
            <a:r>
              <a:rPr lang="en-US" altLang="ko-KR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  <a:r>
              <a:rPr lang="ko-KR" altLang="en-US" sz="2000" dirty="0"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이진 분류</a:t>
            </a:r>
            <a:endParaRPr lang="en-US" altLang="ko-KR" sz="2000" dirty="0">
              <a:highlight>
                <a:srgbClr val="FFFF0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비율을 확인해 데이터 불균형 여부 점검</a:t>
            </a:r>
          </a:p>
        </p:txBody>
      </p:sp>
    </p:spTree>
    <p:extLst>
      <p:ext uri="{BB962C8B-B14F-4D97-AF65-F5344CB8AC3E}">
        <p14:creationId xmlns:p14="http://schemas.microsoft.com/office/powerpoint/2010/main" val="51288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0048-59CD-0817-C7B8-93E6E4E2E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C9F7DCE-64EA-81FB-6FB8-92C9A071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200"/>
            <a:ext cx="17487900" cy="1422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3C18C30-77D3-57E8-023D-C6093EBF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7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745B9C1-9056-D64D-9A2A-5241CF27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5207000" cy="520700"/>
          </a:xfrm>
          <a:prstGeom prst="rect">
            <a:avLst/>
          </a:prstGeom>
          <a:effectLst>
            <a:outerShdw blurRad="2682" dist="43913" dir="2700000">
              <a:srgbClr val="1C5E8D">
                <a:alpha val="31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04C687C-FD1B-9EE8-9CF9-2C504F72B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990600"/>
            <a:ext cx="673100" cy="381000"/>
          </a:xfrm>
          <a:prstGeom prst="rect">
            <a:avLst/>
          </a:prstGeom>
          <a:effectLst>
            <a:outerShdw blurRad="1451" dist="35235" dir="2700000">
              <a:srgbClr val="000000">
                <a:alpha val="22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EBF53CE-7BBD-181A-C2CD-40EDEC361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18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6646551-4396-CC05-3127-B70568EA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7600" y="990600"/>
            <a:ext cx="355600" cy="355600"/>
          </a:xfrm>
          <a:prstGeom prst="rect">
            <a:avLst/>
          </a:prstGeom>
          <a:effectLst>
            <a:outerShdw blurRad="1238" dist="32551" dir="2700000">
              <a:srgbClr val="000000">
                <a:alpha val="11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CD3D89E-B447-05FF-1B47-4310AF101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1079500"/>
            <a:ext cx="254000" cy="2032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BA9B9F9-AFBB-D58E-4E2F-E57755C6A6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2603500"/>
            <a:ext cx="16459200" cy="6959600"/>
          </a:xfrm>
          <a:prstGeom prst="rect">
            <a:avLst/>
          </a:prstGeom>
          <a:effectLst>
            <a:outerShdw blurRad="241113" dist="160580" dir="2700000">
              <a:srgbClr val="000000">
                <a:alpha val="14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AD4C10B-8E7B-A6CC-EAC6-A7F5DB2556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500" y="2324100"/>
            <a:ext cx="4965700" cy="1003300"/>
          </a:xfrm>
          <a:prstGeom prst="rect">
            <a:avLst/>
          </a:prstGeom>
          <a:effectLst>
            <a:outerShdw blurRad="5042" dist="92882" dir="2700000">
              <a:srgbClr val="000000">
                <a:alpha val="8000"/>
              </a:srgbClr>
            </a:outerShdw>
          </a:effec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78222CB-4EC9-53D4-4D8C-D581F4C36CAF}"/>
              </a:ext>
            </a:extLst>
          </p:cNvPr>
          <p:cNvSpPr txBox="1"/>
          <p:nvPr/>
        </p:nvSpPr>
        <p:spPr>
          <a:xfrm>
            <a:off x="2654300" y="2663372"/>
            <a:ext cx="33274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수치형 변수 분포 확인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B48A72-37D9-9C81-78A9-93DFE8C0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56163"/>
            <a:ext cx="9741315" cy="60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D5D3A5D3-6F3F-58E2-9554-BD5A3AB8C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257" y="24130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popularity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target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time_signature는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제외하고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나머지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연속형 숫자 데이터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골라서 분석 대상으로 선택</a:t>
            </a:r>
          </a:p>
        </p:txBody>
      </p:sp>
    </p:spTree>
    <p:extLst>
      <p:ext uri="{BB962C8B-B14F-4D97-AF65-F5344CB8AC3E}">
        <p14:creationId xmlns:p14="http://schemas.microsoft.com/office/powerpoint/2010/main" val="409498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1793</Words>
  <Application>Microsoft Office PowerPoint</Application>
  <PresentationFormat>사용자 지정</PresentationFormat>
  <Paragraphs>397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Wingdings</vt:lpstr>
      <vt:lpstr>G마켓 산스 TTF Medium</vt:lpstr>
      <vt:lpstr>G마켓 산스 TTF Bold</vt:lpstr>
      <vt:lpstr>맑은 고딕</vt:lpstr>
      <vt:lpstr>Arial</vt:lpstr>
      <vt:lpstr>Pretendard SemiBold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현우</dc:creator>
  <cp:lastModifiedBy>Hyun Woo Jung</cp:lastModifiedBy>
  <cp:revision>4</cp:revision>
  <dcterms:created xsi:type="dcterms:W3CDTF">2006-08-16T00:00:00Z</dcterms:created>
  <dcterms:modified xsi:type="dcterms:W3CDTF">2025-06-14T15:45:05Z</dcterms:modified>
</cp:coreProperties>
</file>