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8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5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2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5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3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7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2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4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6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966EDB-EEC0-4049-9DDB-BCB7DA41BA1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mackenzie.c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m-cosmetic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cgtn.com/event/2019/danube-life-of-a-river/index.html#/" TargetMode="External"/><Relationship Id="rId2" Type="http://schemas.openxmlformats.org/officeDocument/2006/relationships/hyperlink" Target="https://rooicell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대니멕켄지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38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err="1" smtClean="0"/>
              <a:t>업체분석</a:t>
            </a:r>
            <a:r>
              <a:rPr lang="en-US" altLang="ko-KR" sz="4000" dirty="0" smtClean="0"/>
              <a:t>-</a:t>
            </a:r>
            <a:r>
              <a:rPr lang="ko-KR" altLang="en-US" sz="4000" dirty="0" err="1"/>
              <a:t>대니멕켄지</a:t>
            </a:r>
            <a:r>
              <a:rPr lang="ko-KR" altLang="en-US" sz="4000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https://danimackenzie.co.kr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에탄올 </a:t>
            </a:r>
            <a:r>
              <a:rPr lang="ko-KR" altLang="en-US" dirty="0" err="1" smtClean="0"/>
              <a:t>무첨가</a:t>
            </a:r>
            <a:r>
              <a:rPr lang="ko-KR" altLang="en-US" dirty="0"/>
              <a:t> </a:t>
            </a:r>
            <a:r>
              <a:rPr lang="ko-KR" altLang="en-US" dirty="0" err="1" smtClean="0"/>
              <a:t>순수원료로</a:t>
            </a:r>
            <a:r>
              <a:rPr lang="ko-KR" altLang="en-US" dirty="0" smtClean="0"/>
              <a:t> 만들어진 </a:t>
            </a:r>
            <a:r>
              <a:rPr lang="ko-KR" altLang="en-US" dirty="0" err="1" smtClean="0"/>
              <a:t>퓨어오일퍼퓸</a:t>
            </a:r>
            <a:endParaRPr lang="en-US" altLang="ko-KR" dirty="0" smtClean="0"/>
          </a:p>
          <a:p>
            <a:r>
              <a:rPr lang="ko-KR" altLang="en-US" dirty="0" smtClean="0"/>
              <a:t>주력상품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퓨어오일퍼퓸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디퓨저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캔들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33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유사업체분석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다니엘트루스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https://www.dm-cosmetics.com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대니멕켄지와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37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벤치마킹사이트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https://rooicell.co.kr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</a:t>
            </a:r>
            <a:r>
              <a:rPr lang="en-US" altLang="ko-KR" dirty="0" err="1" smtClean="0"/>
              <a:t>bg</a:t>
            </a:r>
            <a:r>
              <a:rPr lang="ko-KR" altLang="en-US" dirty="0" smtClean="0"/>
              <a:t>영상 및 레이아웃 형태</a:t>
            </a: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en-US" altLang="ko-KR" dirty="0">
                <a:hlinkClick r:id="rId3"/>
              </a:rPr>
              <a:t>https://news.cgtn.com/event/2019/danube-life-of-a-river/index.html</a:t>
            </a:r>
            <a:r>
              <a:rPr lang="en-US" altLang="ko-KR" dirty="0" smtClean="0">
                <a:hlinkClick r:id="rId3"/>
              </a:rPr>
              <a:t>#/</a:t>
            </a:r>
            <a:endParaRPr lang="en-US" altLang="ko-KR" dirty="0" smtClean="0"/>
          </a:p>
          <a:p>
            <a:pPr marL="685800" lvl="2">
              <a:spcBef>
                <a:spcPts val="1000"/>
              </a:spcBef>
            </a:pPr>
            <a:r>
              <a:rPr lang="ko-KR" altLang="en-US" sz="1800" dirty="0" smtClean="0"/>
              <a:t>마우스 </a:t>
            </a:r>
            <a:r>
              <a:rPr lang="ko-KR" altLang="en-US" sz="1800" dirty="0" err="1" smtClean="0"/>
              <a:t>가로스크롤</a:t>
            </a:r>
            <a:endParaRPr lang="en-US" altLang="ko-KR" sz="1800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21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컨셉컬러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3411" y="1861228"/>
            <a:ext cx="8429625" cy="2390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29" y="4488873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자연 친화적이고 편안한 느낌의 컬러 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65" y="774469"/>
            <a:ext cx="85725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25</TotalTime>
  <Words>55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Tw Cen MT</vt:lpstr>
      <vt:lpstr>맑은 고딕</vt:lpstr>
      <vt:lpstr>Arial</vt:lpstr>
      <vt:lpstr>물방울</vt:lpstr>
      <vt:lpstr>프로젝트 2</vt:lpstr>
      <vt:lpstr>업체분석-대니멕켄지 </vt:lpstr>
      <vt:lpstr>유사업체분석-다니엘트루스</vt:lpstr>
      <vt:lpstr>벤치마킹사이트</vt:lpstr>
      <vt:lpstr>컨셉컬러</vt:lpstr>
      <vt:lpstr>PowerPoint 프레젠테이션</vt:lpstr>
      <vt:lpstr>PowerPoint 프레젠테이션</vt:lpstr>
    </vt:vector>
  </TitlesOfParts>
  <Company>Doruco Tweak by FSMG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2</dc:title>
  <dc:creator>a</dc:creator>
  <cp:lastModifiedBy>a</cp:lastModifiedBy>
  <cp:revision>4</cp:revision>
  <dcterms:created xsi:type="dcterms:W3CDTF">2023-01-31T02:43:46Z</dcterms:created>
  <dcterms:modified xsi:type="dcterms:W3CDTF">2023-02-01T04:02:47Z</dcterms:modified>
</cp:coreProperties>
</file>